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drawings/drawing4.xml" ContentType="application/vnd.openxmlformats-officedocument.drawingml.chartshap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drawings/drawing2.xml" ContentType="application/vnd.openxmlformats-officedocument.drawingml.chartshapes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drawings/drawing3.xml" ContentType="application/vnd.openxmlformats-officedocument.drawingml.chartshapes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rawings/drawing1.xml" ContentType="application/vnd.openxmlformats-officedocument.drawingml.chartshape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50" r:id="rId1"/>
  </p:sldMasterIdLst>
  <p:notesMasterIdLst>
    <p:notesMasterId r:id="rId34"/>
  </p:notesMasterIdLst>
  <p:handoutMasterIdLst>
    <p:handoutMasterId r:id="rId35"/>
  </p:handoutMasterIdLst>
  <p:sldIdLst>
    <p:sldId id="256" r:id="rId2"/>
    <p:sldId id="329" r:id="rId3"/>
    <p:sldId id="416" r:id="rId4"/>
    <p:sldId id="330" r:id="rId5"/>
    <p:sldId id="391" r:id="rId6"/>
    <p:sldId id="392" r:id="rId7"/>
    <p:sldId id="393" r:id="rId8"/>
    <p:sldId id="394" r:id="rId9"/>
    <p:sldId id="415" r:id="rId10"/>
    <p:sldId id="363" r:id="rId11"/>
    <p:sldId id="381" r:id="rId12"/>
    <p:sldId id="395" r:id="rId13"/>
    <p:sldId id="397" r:id="rId14"/>
    <p:sldId id="398" r:id="rId15"/>
    <p:sldId id="399" r:id="rId16"/>
    <p:sldId id="400" r:id="rId17"/>
    <p:sldId id="401" r:id="rId18"/>
    <p:sldId id="402" r:id="rId19"/>
    <p:sldId id="403" r:id="rId20"/>
    <p:sldId id="404" r:id="rId21"/>
    <p:sldId id="369" r:id="rId22"/>
    <p:sldId id="405" r:id="rId23"/>
    <p:sldId id="406" r:id="rId24"/>
    <p:sldId id="407" r:id="rId25"/>
    <p:sldId id="408" r:id="rId26"/>
    <p:sldId id="409" r:id="rId27"/>
    <p:sldId id="410" r:id="rId28"/>
    <p:sldId id="411" r:id="rId29"/>
    <p:sldId id="413" r:id="rId30"/>
    <p:sldId id="412" r:id="rId31"/>
    <p:sldId id="414" r:id="rId32"/>
    <p:sldId id="382" r:id="rId33"/>
  </p:sldIdLst>
  <p:sldSz cx="9144000" cy="6858000" type="screen4x3"/>
  <p:notesSz cx="7077075" cy="938371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Humanst521 BT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A6D08"/>
    <a:srgbClr val="6E4E06"/>
    <a:srgbClr val="0747A5"/>
    <a:srgbClr val="000066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588" autoAdjust="0"/>
    <p:restoredTop sz="93826" autoAdjust="0"/>
  </p:normalViewPr>
  <p:slideViewPr>
    <p:cSldViewPr snapToGrid="0">
      <p:cViewPr>
        <p:scale>
          <a:sx n="80" d="100"/>
          <a:sy n="80" d="100"/>
        </p:scale>
        <p:origin x="-858" y="-6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\\SAC\DATA\Data\AbstractsPapers&amp;Presentations\Filter\Copy%20of%20Sieve%20Analysis%20FWTP.xls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\\SAC\DATA\Data\AbstractsPapers&amp;Presentations\Filter\Copy%20of%20Sieve%20Analysis%20FWTP.xls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\\SAC\DATA\Data\AbstractsPapers&amp;Presentations\Filter\Copy%20of%20Sieve%20Analysis%20FWTP.xls" TargetMode="Externa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oleObject" Target="file:///\\SAC\DATA\Data\AbstractsPapers&amp;Presentations\Filter\Copy%20of%20Sieve%20Analysis%20FWTP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autoTitleDeleted val="1"/>
    <c:plotArea>
      <c:layout>
        <c:manualLayout>
          <c:layoutTarget val="inner"/>
          <c:xMode val="edge"/>
          <c:yMode val="edge"/>
          <c:x val="7.7691453940066837E-2"/>
          <c:y val="7.8303425774877713E-2"/>
          <c:w val="0.86459489456160044"/>
          <c:h val="0.77487765089722649"/>
        </c:manualLayout>
      </c:layout>
      <c:scatterChart>
        <c:scatterStyle val="smoothMarker"/>
        <c:ser>
          <c:idx val="3"/>
          <c:order val="0"/>
          <c:tx>
            <c:v>Contractor Submittal</c:v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Ref>
              <c:f>Specified!$D$6:$D$13</c:f>
              <c:numCache>
                <c:formatCode>0.00</c:formatCode>
                <c:ptCount val="8"/>
                <c:pt idx="0">
                  <c:v>2.38</c:v>
                </c:pt>
                <c:pt idx="1">
                  <c:v>2</c:v>
                </c:pt>
                <c:pt idx="2">
                  <c:v>1.7000000000000017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</c:numCache>
            </c:numRef>
          </c:xVal>
          <c:yVal>
            <c:numRef>
              <c:f>Specified!$H$6:$H$13</c:f>
              <c:numCache>
                <c:formatCode>0.00%</c:formatCode>
                <c:ptCount val="8"/>
                <c:pt idx="0">
                  <c:v>1</c:v>
                </c:pt>
                <c:pt idx="1">
                  <c:v>0.99529190207156304</c:v>
                </c:pt>
                <c:pt idx="2">
                  <c:v>0.94413057124921529</c:v>
                </c:pt>
                <c:pt idx="3">
                  <c:v>0.70401757689893252</c:v>
                </c:pt>
                <c:pt idx="4">
                  <c:v>0.39045825486503438</c:v>
                </c:pt>
                <c:pt idx="5">
                  <c:v>0.11676082862523553</c:v>
                </c:pt>
                <c:pt idx="6">
                  <c:v>9.1023226616445702E-3</c:v>
                </c:pt>
                <c:pt idx="7">
                  <c:v>0</c:v>
                </c:pt>
              </c:numCache>
            </c:numRef>
          </c:yVal>
          <c:smooth val="1"/>
        </c:ser>
        <c:dLbls/>
        <c:axId val="60687488"/>
        <c:axId val="60777600"/>
      </c:scatterChart>
      <c:valAx>
        <c:axId val="60687488"/>
        <c:scaling>
          <c:orientation val="minMax"/>
          <c:max val="1.8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Medium Size (mm)</a:t>
                </a:r>
              </a:p>
            </c:rich>
          </c:tx>
          <c:layout>
            <c:manualLayout>
              <c:xMode val="edge"/>
              <c:yMode val="edge"/>
              <c:x val="0.42952275249722532"/>
              <c:y val="0.94127243066884325"/>
            </c:manualLayout>
          </c:layout>
          <c:spPr>
            <a:noFill/>
            <a:ln w="25400">
              <a:noFill/>
            </a:ln>
          </c:spPr>
        </c:title>
        <c:numFmt formatCode="0.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60777600"/>
        <c:crosses val="autoZero"/>
        <c:crossBetween val="midCat"/>
        <c:majorUnit val="0.1"/>
      </c:valAx>
      <c:valAx>
        <c:axId val="60777600"/>
        <c:scaling>
          <c:orientation val="minMax"/>
          <c:max val="1"/>
          <c:min val="0"/>
        </c:scaling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Percent Finer Than</a:t>
                </a:r>
              </a:p>
            </c:rich>
          </c:tx>
          <c:layout>
            <c:manualLayout>
              <c:xMode val="edge"/>
              <c:yMode val="edge"/>
              <c:x val="3.6995930447650905E-4"/>
              <c:y val="0.34257748776509089"/>
            </c:manualLayout>
          </c:layout>
          <c:spPr>
            <a:noFill/>
            <a:ln w="25400">
              <a:noFill/>
            </a:ln>
          </c:spPr>
        </c:title>
        <c:numFmt formatCode="0%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60687488"/>
        <c:crosses val="autoZero"/>
        <c:crossBetween val="midCat"/>
      </c:valAx>
      <c:spPr>
        <a:noFill/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4317425083240878"/>
          <c:y val="0.10114192495921716"/>
          <c:w val="0.25305216426193117"/>
          <c:h val="0.1729200652528548"/>
        </c:manualLayout>
      </c:layout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en-US"/>
        </a:p>
      </c:txPr>
    </c:legend>
    <c:plotVisOnly val="1"/>
    <c:dispBlanksAs val="gap"/>
  </c:chart>
  <c:spPr>
    <a:solidFill>
      <a:schemeClr val="bg1"/>
    </a:solidFill>
    <a:ln w="9525">
      <a:noFill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/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7.7691453940066782E-2"/>
          <c:y val="7.8303425774877644E-2"/>
          <c:w val="0.86459489456160032"/>
          <c:h val="0.77487765089722671"/>
        </c:manualLayout>
      </c:layout>
      <c:scatterChart>
        <c:scatterStyle val="smoothMarker"/>
        <c:ser>
          <c:idx val="0"/>
          <c:order val="0"/>
          <c:tx>
            <c:v>0 to 2 inches bed depth</c:v>
          </c:tx>
          <c:spPr>
            <a:ln w="25400">
              <a:solidFill>
                <a:srgbClr val="0000FF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Samples!$G$4:$G$16</c:f>
              <c:numCache>
                <c:formatCode>0%</c:formatCode>
                <c:ptCount val="13"/>
                <c:pt idx="0">
                  <c:v>1</c:v>
                </c:pt>
                <c:pt idx="1">
                  <c:v>1</c:v>
                </c:pt>
                <c:pt idx="2">
                  <c:v>0.99986174796654259</c:v>
                </c:pt>
                <c:pt idx="3">
                  <c:v>0.99838705960966756</c:v>
                </c:pt>
                <c:pt idx="4">
                  <c:v>0.99029931565243434</c:v>
                </c:pt>
                <c:pt idx="5">
                  <c:v>0.93580497246480498</c:v>
                </c:pt>
                <c:pt idx="6">
                  <c:v>0.73939491693357229</c:v>
                </c:pt>
                <c:pt idx="7">
                  <c:v>0.45726860065900182</c:v>
                </c:pt>
                <c:pt idx="8">
                  <c:v>0.24205626857761733</c:v>
                </c:pt>
                <c:pt idx="9">
                  <c:v>0.10472591534367175</c:v>
                </c:pt>
                <c:pt idx="10">
                  <c:v>3.3341782068711412E-2</c:v>
                </c:pt>
                <c:pt idx="11">
                  <c:v>1.0023272425632061E-2</c:v>
                </c:pt>
                <c:pt idx="12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v>2 to 6 inches bed depth</c:v>
          </c:tx>
          <c:spPr>
            <a:ln w="25400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Samples!$K$4:$K$16</c:f>
              <c:numCache>
                <c:formatCode>0%</c:formatCode>
                <c:ptCount val="13"/>
                <c:pt idx="0">
                  <c:v>1</c:v>
                </c:pt>
                <c:pt idx="1">
                  <c:v>1</c:v>
                </c:pt>
                <c:pt idx="2">
                  <c:v>0.99962688307448433</c:v>
                </c:pt>
                <c:pt idx="3">
                  <c:v>0.99668858728604059</c:v>
                </c:pt>
                <c:pt idx="4">
                  <c:v>0.9836528147008069</c:v>
                </c:pt>
                <c:pt idx="5">
                  <c:v>0.91096497364861762</c:v>
                </c:pt>
                <c:pt idx="6">
                  <c:v>0.70586726365374763</c:v>
                </c:pt>
                <c:pt idx="7">
                  <c:v>0.41852059139032777</c:v>
                </c:pt>
                <c:pt idx="8">
                  <c:v>0.20458467422228438</c:v>
                </c:pt>
                <c:pt idx="9">
                  <c:v>8.0336738025278714E-2</c:v>
                </c:pt>
                <c:pt idx="10">
                  <c:v>2.4439158621333106E-2</c:v>
                </c:pt>
                <c:pt idx="11">
                  <c:v>6.9026631220560275E-3</c:v>
                </c:pt>
                <c:pt idx="12">
                  <c:v>0</c:v>
                </c:pt>
              </c:numCache>
            </c:numRef>
          </c:yVal>
          <c:smooth val="1"/>
        </c:ser>
        <c:ser>
          <c:idx val="2"/>
          <c:order val="2"/>
          <c:tx>
            <c:v>6 to 24 inches bed depth</c:v>
          </c:tx>
          <c:spPr>
            <a:ln w="25400">
              <a:solidFill>
                <a:srgbClr val="008000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Samples!$O$4:$O$17</c:f>
              <c:numCache>
                <c:formatCode>0%</c:formatCode>
                <c:ptCount val="14"/>
                <c:pt idx="0">
                  <c:v>1</c:v>
                </c:pt>
                <c:pt idx="1">
                  <c:v>0.99888923446039113</c:v>
                </c:pt>
                <c:pt idx="2">
                  <c:v>0.99384635891056117</c:v>
                </c:pt>
                <c:pt idx="3">
                  <c:v>0.96374461278713452</c:v>
                </c:pt>
                <c:pt idx="4">
                  <c:v>0.89996445550273252</c:v>
                </c:pt>
                <c:pt idx="5">
                  <c:v>0.7309503709956906</c:v>
                </c:pt>
                <c:pt idx="6">
                  <c:v>0.49760074643444324</c:v>
                </c:pt>
                <c:pt idx="7">
                  <c:v>0.26778335628915451</c:v>
                </c:pt>
                <c:pt idx="8">
                  <c:v>0.11458657306615747</c:v>
                </c:pt>
                <c:pt idx="9">
                  <c:v>3.0057315501844067E-2</c:v>
                </c:pt>
                <c:pt idx="10">
                  <c:v>6.686808548451717E-3</c:v>
                </c:pt>
                <c:pt idx="11">
                  <c:v>2.0215932820901806E-3</c:v>
                </c:pt>
                <c:pt idx="12">
                  <c:v>0</c:v>
                </c:pt>
              </c:numCache>
            </c:numRef>
          </c:yVal>
          <c:smooth val="1"/>
        </c:ser>
        <c:ser>
          <c:idx val="3"/>
          <c:order val="3"/>
          <c:tx>
            <c:v>Contractor Submittal</c:v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Ref>
              <c:f>Specified!$D$6:$D$13</c:f>
              <c:numCache>
                <c:formatCode>0.00</c:formatCode>
                <c:ptCount val="8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</c:numCache>
            </c:numRef>
          </c:xVal>
          <c:yVal>
            <c:numRef>
              <c:f>Specified!$H$6:$H$13</c:f>
              <c:numCache>
                <c:formatCode>0.00%</c:formatCode>
                <c:ptCount val="8"/>
                <c:pt idx="0">
                  <c:v>1</c:v>
                </c:pt>
                <c:pt idx="1">
                  <c:v>0.99529190207156304</c:v>
                </c:pt>
                <c:pt idx="2">
                  <c:v>0.94413057124921529</c:v>
                </c:pt>
                <c:pt idx="3">
                  <c:v>0.70401757689893252</c:v>
                </c:pt>
                <c:pt idx="4">
                  <c:v>0.39045825486503438</c:v>
                </c:pt>
                <c:pt idx="5">
                  <c:v>0.11676082862523529</c:v>
                </c:pt>
                <c:pt idx="6">
                  <c:v>9.1023226616445685E-3</c:v>
                </c:pt>
                <c:pt idx="7">
                  <c:v>0</c:v>
                </c:pt>
              </c:numCache>
            </c:numRef>
          </c:yVal>
          <c:smooth val="1"/>
        </c:ser>
        <c:dLbls/>
        <c:axId val="33606272"/>
        <c:axId val="33489664"/>
      </c:scatterChart>
      <c:valAx>
        <c:axId val="33606272"/>
        <c:scaling>
          <c:orientation val="minMax"/>
          <c:max val="1.8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Medium Size (mm)</a:t>
                </a:r>
              </a:p>
            </c:rich>
          </c:tx>
          <c:layout>
            <c:manualLayout>
              <c:xMode val="edge"/>
              <c:yMode val="edge"/>
              <c:x val="0.42952275249722532"/>
              <c:y val="0.94127243066884314"/>
            </c:manualLayout>
          </c:layout>
          <c:spPr>
            <a:noFill/>
            <a:ln w="25400">
              <a:noFill/>
            </a:ln>
          </c:spPr>
        </c:title>
        <c:numFmt formatCode="0.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33489664"/>
        <c:crosses val="autoZero"/>
        <c:crossBetween val="midCat"/>
        <c:majorUnit val="0.1"/>
      </c:valAx>
      <c:valAx>
        <c:axId val="33489664"/>
        <c:scaling>
          <c:orientation val="minMax"/>
          <c:max val="1"/>
          <c:min val="0"/>
        </c:scaling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Percent Finer Than</a:t>
                </a:r>
              </a:p>
            </c:rich>
          </c:tx>
          <c:layout>
            <c:manualLayout>
              <c:xMode val="edge"/>
              <c:yMode val="edge"/>
              <c:x val="3.3296337402885737E-3"/>
              <c:y val="0.34257748776509039"/>
            </c:manualLayout>
          </c:layout>
          <c:spPr>
            <a:noFill/>
            <a:ln w="25400">
              <a:noFill/>
            </a:ln>
          </c:spPr>
        </c:title>
        <c:numFmt formatCode="0%" sourceLinked="1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33606272"/>
        <c:crosses val="autoZero"/>
        <c:crossBetween val="midCat"/>
      </c:valAx>
      <c:spPr>
        <a:noFill/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4317425083240876"/>
          <c:y val="0.10114192495921714"/>
          <c:w val="0.25305216426193117"/>
          <c:h val="0.1729200652528548"/>
        </c:manualLayout>
      </c:layout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en-US"/>
        </a:p>
      </c:txPr>
    </c:legend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/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9.3229744728080141E-2"/>
          <c:y val="6.1990212071778142E-2"/>
          <c:w val="0.8368479467258606"/>
          <c:h val="0.84502446982055468"/>
        </c:manualLayout>
      </c:layout>
      <c:scatterChart>
        <c:scatterStyle val="smoothMarker"/>
        <c:ser>
          <c:idx val="0"/>
          <c:order val="0"/>
          <c:tx>
            <c:v>0 to 2 inches bed depth</c:v>
          </c:tx>
          <c:spPr>
            <a:ln w="25400">
              <a:solidFill>
                <a:srgbClr val="0000FF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Samples!$G$40:$G$52</c:f>
              <c:numCache>
                <c:formatCode>0%</c:formatCode>
                <c:ptCount val="13"/>
                <c:pt idx="0">
                  <c:v>0.99966751174099078</c:v>
                </c:pt>
                <c:pt idx="1">
                  <c:v>0.99800507044594988</c:v>
                </c:pt>
                <c:pt idx="2">
                  <c:v>0.99416067495116556</c:v>
                </c:pt>
                <c:pt idx="3">
                  <c:v>0.90763060554424169</c:v>
                </c:pt>
                <c:pt idx="4">
                  <c:v>0.6276339304268328</c:v>
                </c:pt>
                <c:pt idx="5">
                  <c:v>0.33670670379452317</c:v>
                </c:pt>
                <c:pt idx="6">
                  <c:v>0.16296080794646944</c:v>
                </c:pt>
                <c:pt idx="7">
                  <c:v>7.4144881758862913E-2</c:v>
                </c:pt>
                <c:pt idx="8">
                  <c:v>2.9134283695606999E-2</c:v>
                </c:pt>
                <c:pt idx="9">
                  <c:v>1.1263039773907989E-2</c:v>
                </c:pt>
                <c:pt idx="10">
                  <c:v>3.3041020738955357E-3</c:v>
                </c:pt>
                <c:pt idx="11">
                  <c:v>9.5590374464904677E-4</c:v>
                </c:pt>
                <c:pt idx="12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v>2 to 6 inches bed depth</c:v>
          </c:tx>
          <c:spPr>
            <a:ln w="25400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Samples!$K$40:$K$52</c:f>
              <c:numCache>
                <c:formatCode>0%</c:formatCode>
                <c:ptCount val="13"/>
                <c:pt idx="0">
                  <c:v>0.9998924361070477</c:v>
                </c:pt>
                <c:pt idx="1">
                  <c:v>0.99888133551329494</c:v>
                </c:pt>
                <c:pt idx="2">
                  <c:v>0.98829704844677735</c:v>
                </c:pt>
                <c:pt idx="3">
                  <c:v>0.80040444023750101</c:v>
                </c:pt>
                <c:pt idx="4">
                  <c:v>0.4233714826607009</c:v>
                </c:pt>
                <c:pt idx="5">
                  <c:v>0.16495998623182193</c:v>
                </c:pt>
                <c:pt idx="6">
                  <c:v>5.3373203682987577E-2</c:v>
                </c:pt>
                <c:pt idx="7">
                  <c:v>1.5274072799242647E-2</c:v>
                </c:pt>
                <c:pt idx="8">
                  <c:v>4.6037346183631714E-3</c:v>
                </c:pt>
                <c:pt idx="9">
                  <c:v>1.72102228723847E-3</c:v>
                </c:pt>
                <c:pt idx="10">
                  <c:v>5.5933224335236425E-4</c:v>
                </c:pt>
                <c:pt idx="11">
                  <c:v>1.9361500731418581E-4</c:v>
                </c:pt>
                <c:pt idx="12">
                  <c:v>0</c:v>
                </c:pt>
              </c:numCache>
            </c:numRef>
          </c:yVal>
          <c:smooth val="1"/>
        </c:ser>
        <c:ser>
          <c:idx val="2"/>
          <c:order val="2"/>
          <c:tx>
            <c:v>6 to 24 inches bed depth</c:v>
          </c:tx>
          <c:spPr>
            <a:ln w="25400">
              <a:solidFill>
                <a:srgbClr val="008000"/>
              </a:solidFill>
              <a:prstDash val="solid"/>
            </a:ln>
          </c:spPr>
          <c:marker>
            <c:symbol val="none"/>
          </c:marker>
          <c:xVal>
            <c:numRef>
              <c:f>Samples!$C$4:$C$16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Samples!$O$40:$O$52</c:f>
              <c:numCache>
                <c:formatCode>0%</c:formatCode>
                <c:ptCount val="13"/>
                <c:pt idx="0">
                  <c:v>0.99799273777035957</c:v>
                </c:pt>
                <c:pt idx="1">
                  <c:v>0.99357225016351292</c:v>
                </c:pt>
                <c:pt idx="2">
                  <c:v>0.95859175894810533</c:v>
                </c:pt>
                <c:pt idx="3">
                  <c:v>0.62991948397573261</c:v>
                </c:pt>
                <c:pt idx="4">
                  <c:v>0.32073344008660554</c:v>
                </c:pt>
                <c:pt idx="5">
                  <c:v>0.16457294932226721</c:v>
                </c:pt>
                <c:pt idx="6">
                  <c:v>0.11202327522046072</c:v>
                </c:pt>
                <c:pt idx="7">
                  <c:v>7.8508762037935109E-2</c:v>
                </c:pt>
                <c:pt idx="8">
                  <c:v>3.8498838494327892E-2</c:v>
                </c:pt>
                <c:pt idx="9">
                  <c:v>1.053248832855958E-2</c:v>
                </c:pt>
                <c:pt idx="10">
                  <c:v>1.3983175082884528E-3</c:v>
                </c:pt>
                <c:pt idx="11">
                  <c:v>2.4808859018021811E-4</c:v>
                </c:pt>
                <c:pt idx="12">
                  <c:v>0</c:v>
                </c:pt>
              </c:numCache>
            </c:numRef>
          </c:yVal>
          <c:smooth val="1"/>
        </c:ser>
        <c:ser>
          <c:idx val="3"/>
          <c:order val="3"/>
          <c:tx>
            <c:v>Contractor Submittal</c:v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Ref>
              <c:f>Specified!$D$6:$D$13</c:f>
              <c:numCache>
                <c:formatCode>0.00</c:formatCode>
                <c:ptCount val="8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</c:numCache>
            </c:numRef>
          </c:xVal>
          <c:yVal>
            <c:numRef>
              <c:f>Specified!$H$6:$H$13</c:f>
              <c:numCache>
                <c:formatCode>0.00%</c:formatCode>
                <c:ptCount val="8"/>
                <c:pt idx="0">
                  <c:v>1</c:v>
                </c:pt>
                <c:pt idx="1">
                  <c:v>0.99529190207156304</c:v>
                </c:pt>
                <c:pt idx="2">
                  <c:v>0.94413057124921529</c:v>
                </c:pt>
                <c:pt idx="3">
                  <c:v>0.70401757689893252</c:v>
                </c:pt>
                <c:pt idx="4">
                  <c:v>0.39045825486503438</c:v>
                </c:pt>
                <c:pt idx="5">
                  <c:v>0.11676082862523529</c:v>
                </c:pt>
                <c:pt idx="6">
                  <c:v>9.1023226616445685E-3</c:v>
                </c:pt>
                <c:pt idx="7">
                  <c:v>0</c:v>
                </c:pt>
              </c:numCache>
            </c:numRef>
          </c:yVal>
          <c:smooth val="1"/>
        </c:ser>
        <c:dLbls/>
        <c:axId val="33551104"/>
        <c:axId val="33553024"/>
      </c:scatterChart>
      <c:valAx>
        <c:axId val="33551104"/>
        <c:scaling>
          <c:orientation val="minMax"/>
          <c:max val="1.8"/>
        </c:scaling>
        <c:axPos val="b"/>
        <c:title>
          <c:tx>
            <c:rich>
              <a:bodyPr/>
              <a:lstStyle/>
              <a:p>
                <a:pPr>
                  <a:defRPr sz="10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Medium Size (mm)</a:t>
                </a:r>
              </a:p>
            </c:rich>
          </c:tx>
          <c:layout>
            <c:manualLayout>
              <c:xMode val="edge"/>
              <c:yMode val="edge"/>
              <c:x val="0.44395116537180973"/>
              <c:y val="0.9559543230016313"/>
            </c:manualLayout>
          </c:layout>
          <c:spPr>
            <a:noFill/>
            <a:ln w="25400">
              <a:noFill/>
            </a:ln>
          </c:spPr>
        </c:title>
        <c:numFmt formatCode="0.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9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33553024"/>
        <c:crosses val="autoZero"/>
        <c:crossBetween val="midCat"/>
        <c:majorUnit val="0.1"/>
      </c:valAx>
      <c:valAx>
        <c:axId val="33553024"/>
        <c:scaling>
          <c:orientation val="minMax"/>
          <c:max val="1"/>
          <c:min val="0"/>
        </c:scaling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Percent Finer Than</a:t>
                </a:r>
              </a:p>
            </c:rich>
          </c:tx>
          <c:layout>
            <c:manualLayout>
              <c:xMode val="edge"/>
              <c:yMode val="edge"/>
              <c:x val="1.2208657047724751E-2"/>
              <c:y val="0.36215334420880912"/>
            </c:manualLayout>
          </c:layout>
          <c:spPr>
            <a:noFill/>
            <a:ln w="25400">
              <a:noFill/>
            </a:ln>
          </c:spPr>
        </c:title>
        <c:numFmt formatCode="0%" sourceLinked="1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9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33551104"/>
        <c:crosses val="autoZero"/>
        <c:crossBetween val="midCat"/>
      </c:valAx>
      <c:spPr>
        <a:noFill/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4206437291897892"/>
          <c:y val="9.1353996737357251E-2"/>
          <c:w val="0.27081021087680424"/>
          <c:h val="0.16965742251223526"/>
        </c:manualLayout>
      </c:layout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en-US"/>
        </a:p>
      </c:txPr>
    </c:legend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/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0.11431742508324086"/>
          <c:y val="6.8515497553018098E-2"/>
          <c:w val="0.80799112097669268"/>
          <c:h val="0.81402936378466551"/>
        </c:manualLayout>
      </c:layout>
      <c:scatterChart>
        <c:scatterStyle val="smoothMarker"/>
        <c:ser>
          <c:idx val="3"/>
          <c:order val="0"/>
          <c:tx>
            <c:v>Virgin Anthracite Bag 1 (SE)</c:v>
          </c:tx>
          <c:spPr>
            <a:ln w="25400">
              <a:solidFill>
                <a:srgbClr val="33CCCC"/>
              </a:solidFill>
              <a:prstDash val="solid"/>
            </a:ln>
          </c:spPr>
          <c:marker>
            <c:symbol val="none"/>
          </c:marker>
          <c:xVal>
            <c:numRef>
              <c:f>'Bags @ WTP'!$D$6:$D$18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'Bags @ WTP'!$H$6:$H$18</c:f>
              <c:numCache>
                <c:formatCode>0%</c:formatCode>
                <c:ptCount val="13"/>
                <c:pt idx="0">
                  <c:v>0.99657360663382288</c:v>
                </c:pt>
                <c:pt idx="1">
                  <c:v>0.99270117389453194</c:v>
                </c:pt>
                <c:pt idx="2">
                  <c:v>0.95740323986781017</c:v>
                </c:pt>
                <c:pt idx="3">
                  <c:v>0.64614885550352019</c:v>
                </c:pt>
                <c:pt idx="4">
                  <c:v>0.33755043286093755</c:v>
                </c:pt>
                <c:pt idx="5">
                  <c:v>0.12434361251343196</c:v>
                </c:pt>
                <c:pt idx="6">
                  <c:v>4.4847231514709193E-2</c:v>
                </c:pt>
                <c:pt idx="7">
                  <c:v>1.9058045942055405E-2</c:v>
                </c:pt>
                <c:pt idx="8">
                  <c:v>9.5898465219066767E-3</c:v>
                </c:pt>
                <c:pt idx="9">
                  <c:v>5.4538450621414184E-3</c:v>
                </c:pt>
                <c:pt idx="10">
                  <c:v>2.8587068913082936E-3</c:v>
                </c:pt>
                <c:pt idx="11">
                  <c:v>1.2367455345375679E-3</c:v>
                </c:pt>
                <c:pt idx="12">
                  <c:v>0</c:v>
                </c:pt>
              </c:numCache>
            </c:numRef>
          </c:yVal>
          <c:smooth val="1"/>
        </c:ser>
        <c:ser>
          <c:idx val="4"/>
          <c:order val="1"/>
          <c:tx>
            <c:v>Virgin Anthracite Bag 2 (SW)</c:v>
          </c:tx>
          <c:spPr>
            <a:ln w="25400">
              <a:solidFill>
                <a:srgbClr val="800080"/>
              </a:solidFill>
              <a:prstDash val="solid"/>
            </a:ln>
          </c:spPr>
          <c:marker>
            <c:symbol val="none"/>
          </c:marker>
          <c:xVal>
            <c:numRef>
              <c:f>'Bags @ WTP'!$D$6:$D$18</c:f>
              <c:numCache>
                <c:formatCode>0.00</c:formatCode>
                <c:ptCount val="13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  <c:pt idx="8">
                  <c:v>0.60000000000000064</c:v>
                </c:pt>
                <c:pt idx="9">
                  <c:v>0.5</c:v>
                </c:pt>
                <c:pt idx="10">
                  <c:v>0.42500000000000032</c:v>
                </c:pt>
                <c:pt idx="11">
                  <c:v>0.35500000000000032</c:v>
                </c:pt>
                <c:pt idx="12">
                  <c:v>0.30000000000000032</c:v>
                </c:pt>
              </c:numCache>
            </c:numRef>
          </c:xVal>
          <c:yVal>
            <c:numRef>
              <c:f>'Bags @ WTP'!$L$6:$L$18</c:f>
              <c:numCache>
                <c:formatCode>0%</c:formatCode>
                <c:ptCount val="13"/>
                <c:pt idx="0">
                  <c:v>0.99271900360920462</c:v>
                </c:pt>
                <c:pt idx="1">
                  <c:v>0.9891515240022517</c:v>
                </c:pt>
                <c:pt idx="2">
                  <c:v>0.98310141238812676</c:v>
                </c:pt>
                <c:pt idx="3">
                  <c:v>0.95426950117872866</c:v>
                </c:pt>
                <c:pt idx="4">
                  <c:v>0.79957440594162588</c:v>
                </c:pt>
                <c:pt idx="5">
                  <c:v>0.3284376108317863</c:v>
                </c:pt>
                <c:pt idx="6">
                  <c:v>9.7344209625936179E-2</c:v>
                </c:pt>
                <c:pt idx="7">
                  <c:v>2.4596833079506886E-2</c:v>
                </c:pt>
                <c:pt idx="8">
                  <c:v>6.5508105063318825E-3</c:v>
                </c:pt>
                <c:pt idx="9">
                  <c:v>3.0250558070641382E-3</c:v>
                </c:pt>
                <c:pt idx="10">
                  <c:v>1.8776208457640386E-3</c:v>
                </c:pt>
                <c:pt idx="11">
                  <c:v>1.3977844074021251E-3</c:v>
                </c:pt>
                <c:pt idx="12">
                  <c:v>0</c:v>
                </c:pt>
              </c:numCache>
            </c:numRef>
          </c:yVal>
          <c:smooth val="1"/>
        </c:ser>
        <c:ser>
          <c:idx val="0"/>
          <c:order val="2"/>
          <c:tx>
            <c:v>Contractor Submittal</c:v>
          </c:tx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Ref>
              <c:f>Specified!$D$6:$D$13</c:f>
              <c:numCache>
                <c:formatCode>0.00</c:formatCode>
                <c:ptCount val="8"/>
                <c:pt idx="0">
                  <c:v>2.38</c:v>
                </c:pt>
                <c:pt idx="1">
                  <c:v>2</c:v>
                </c:pt>
                <c:pt idx="2">
                  <c:v>1.7</c:v>
                </c:pt>
                <c:pt idx="3">
                  <c:v>1.4</c:v>
                </c:pt>
                <c:pt idx="4">
                  <c:v>1.1800000000000017</c:v>
                </c:pt>
                <c:pt idx="5">
                  <c:v>1</c:v>
                </c:pt>
                <c:pt idx="6">
                  <c:v>0.85000000000000064</c:v>
                </c:pt>
                <c:pt idx="7">
                  <c:v>0.71000000000000063</c:v>
                </c:pt>
              </c:numCache>
            </c:numRef>
          </c:xVal>
          <c:yVal>
            <c:numRef>
              <c:f>Specified!$H$6:$H$13</c:f>
              <c:numCache>
                <c:formatCode>0.00%</c:formatCode>
                <c:ptCount val="8"/>
                <c:pt idx="0">
                  <c:v>1</c:v>
                </c:pt>
                <c:pt idx="1">
                  <c:v>0.99529190207156304</c:v>
                </c:pt>
                <c:pt idx="2">
                  <c:v>0.94413057124921529</c:v>
                </c:pt>
                <c:pt idx="3">
                  <c:v>0.70401757689893252</c:v>
                </c:pt>
                <c:pt idx="4">
                  <c:v>0.39045825486503438</c:v>
                </c:pt>
                <c:pt idx="5">
                  <c:v>0.11676082862523529</c:v>
                </c:pt>
                <c:pt idx="6">
                  <c:v>9.1023226616445685E-3</c:v>
                </c:pt>
                <c:pt idx="7">
                  <c:v>0</c:v>
                </c:pt>
              </c:numCache>
            </c:numRef>
          </c:yVal>
          <c:smooth val="1"/>
        </c:ser>
        <c:dLbls/>
        <c:axId val="60880384"/>
        <c:axId val="60882304"/>
      </c:scatterChart>
      <c:valAx>
        <c:axId val="60880384"/>
        <c:scaling>
          <c:orientation val="minMax"/>
          <c:max val="1.8"/>
        </c:scaling>
        <c:axPos val="b"/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Medium Size (mm)</a:t>
                </a:r>
              </a:p>
            </c:rich>
          </c:tx>
          <c:layout>
            <c:manualLayout>
              <c:xMode val="edge"/>
              <c:yMode val="edge"/>
              <c:x val="0.43840177580466316"/>
              <c:y val="0.93964110929853351"/>
            </c:manualLayout>
          </c:layout>
          <c:spPr>
            <a:noFill/>
            <a:ln w="25400">
              <a:noFill/>
            </a:ln>
          </c:spPr>
        </c:title>
        <c:numFmt formatCode="0.0" sourceLinked="0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60882304"/>
        <c:crosses val="autoZero"/>
        <c:crossBetween val="midCat"/>
        <c:majorUnit val="0.1"/>
      </c:valAx>
      <c:valAx>
        <c:axId val="60882304"/>
        <c:scaling>
          <c:orientation val="minMax"/>
          <c:max val="1"/>
          <c:min val="0"/>
        </c:scaling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 sz="1200" b="1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en-US" dirty="0"/>
                  <a:t>Percent Finer Than</a:t>
                </a:r>
              </a:p>
            </c:rich>
          </c:tx>
          <c:layout>
            <c:manualLayout>
              <c:xMode val="edge"/>
              <c:yMode val="edge"/>
              <c:x val="2.5527192008879082E-2"/>
              <c:y val="0.35236541598695043"/>
            </c:manualLayout>
          </c:layout>
          <c:spPr>
            <a:noFill/>
            <a:ln w="25400">
              <a:noFill/>
            </a:ln>
          </c:spPr>
        </c:title>
        <c:numFmt formatCode="0%" sourceLinked="1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60880384"/>
        <c:crosses val="autoZero"/>
        <c:crossBetween val="midCat"/>
      </c:valAx>
      <c:spPr>
        <a:noFill/>
        <a:ln w="12700">
          <a:solidFill>
            <a:srgbClr val="808080"/>
          </a:solidFill>
          <a:prstDash val="solid"/>
        </a:ln>
      </c:spPr>
    </c:plotArea>
    <c:legend>
      <c:legendPos val="r"/>
      <c:layout>
        <c:manualLayout>
          <c:xMode val="edge"/>
          <c:yMode val="edge"/>
          <c:x val="0.18201997780244231"/>
          <c:y val="0.10603588907014692"/>
          <c:w val="0.28301886792452957"/>
          <c:h val="0.15660685154975529"/>
        </c:manualLayout>
      </c:layout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en-US"/>
        </a:p>
      </c:txPr>
    </c:legend>
    <c:plotVisOnly val="1"/>
    <c:dispBlanksAs val="gap"/>
  </c:chart>
  <c:spPr>
    <a:solidFill>
      <a:srgbClr val="FFFFFF"/>
    </a:solidFill>
    <a:ln w="9525">
      <a:noFill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/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0.1795</cdr:x>
      <cdr:y>0.20798</cdr:y>
    </cdr:from>
    <cdr:to>
      <cdr:x>0.47475</cdr:x>
      <cdr:y>0.29499</cdr:y>
    </cdr:to>
    <cdr:sp macro="" textlink="">
      <cdr:nvSpPr>
        <cdr:cNvPr id="2055" name="Text Box 7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1477202" y="998425"/>
          <a:ext cx="2429789" cy="417707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27432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000" b="0" i="0" u="none" strike="noStrike" baseline="0" dirty="0">
              <a:solidFill>
                <a:srgbClr val="000000"/>
              </a:solidFill>
              <a:latin typeface="Arial"/>
              <a:cs typeface="Arial"/>
            </a:rPr>
            <a:t>Design ES = 0.95 - 1.05 </a:t>
          </a:r>
          <a:r>
            <a:rPr lang="en-US" sz="1000" b="0" i="0" u="none" strike="noStrike" baseline="0" dirty="0" smtClean="0">
              <a:solidFill>
                <a:srgbClr val="000000"/>
              </a:solidFill>
              <a:latin typeface="Arial"/>
              <a:cs typeface="Arial"/>
            </a:rPr>
            <a:t>mm</a:t>
          </a:r>
        </a:p>
        <a:p xmlns:a="http://schemas.openxmlformats.org/drawingml/2006/main">
          <a:pPr algn="l" rtl="0">
            <a:defRPr sz="1000"/>
          </a:pPr>
          <a:r>
            <a:rPr lang="en-US" sz="1000" b="0" i="0" u="none" strike="noStrike" baseline="0" dirty="0" smtClean="0">
              <a:solidFill>
                <a:srgbClr val="000000"/>
              </a:solidFill>
              <a:latin typeface="Arial"/>
              <a:cs typeface="Arial"/>
            </a:rPr>
            <a:t> </a:t>
          </a:r>
          <a:r>
            <a:rPr lang="en-US" sz="1000" b="0" i="0" u="none" strike="noStrike" baseline="0" dirty="0">
              <a:solidFill>
                <a:srgbClr val="000000"/>
              </a:solidFill>
              <a:latin typeface="Arial"/>
              <a:cs typeface="Arial"/>
            </a:rPr>
            <a:t>and UC &lt;1.4</a:t>
          </a:r>
        </a:p>
      </cdr:txBody>
    </cdr:sp>
  </cdr:relSizeAnchor>
  <cdr:relSizeAnchor xmlns:cdr="http://schemas.openxmlformats.org/drawingml/2006/chartDrawing">
    <cdr:from>
      <cdr:x>0.55041</cdr:x>
      <cdr:y>0.78248</cdr:y>
    </cdr:from>
    <cdr:to>
      <cdr:x>0.5506</cdr:x>
      <cdr:y>0.85174</cdr:y>
    </cdr:to>
    <cdr:sp macro="" textlink="">
      <cdr:nvSpPr>
        <cdr:cNvPr id="4" name="Straight Arrow Connector 3"/>
        <cdr:cNvSpPr/>
      </cdr:nvSpPr>
      <cdr:spPr bwMode="auto">
        <a:xfrm xmlns:a="http://schemas.openxmlformats.org/drawingml/2006/main" rot="5400000">
          <a:off x="4529642" y="3756365"/>
          <a:ext cx="1588" cy="332510"/>
        </a:xfrm>
        <a:prstGeom xmlns:a="http://schemas.openxmlformats.org/drawingml/2006/main" prst="straightConnector1">
          <a:avLst/>
        </a:prstGeom>
        <a:solidFill xmlns:a="http://schemas.openxmlformats.org/drawingml/2006/main">
          <a:schemeClr val="accent1"/>
        </a:solidFill>
        <a:ln xmlns:a="http://schemas.openxmlformats.org/drawingml/2006/main" w="28575" cap="flat" cmpd="sng" algn="ctr">
          <a:solidFill>
            <a:srgbClr val="FF0000"/>
          </a:solidFill>
          <a:prstDash val="solid"/>
          <a:round/>
          <a:headEnd type="none" w="med" len="med"/>
          <a:tailEnd type="arrow"/>
        </a:ln>
        <a:effectLst xmlns:a="http://schemas.openxmlformats.org/drawingml/2006/main"/>
      </cdr:spPr>
      <cdr:txBody>
        <a:bodyPr xmlns:a="http://schemas.openxmlformats.org/drawingml/2006/main" vertOverflow="clip" vert="horz" wrap="square" lIns="91440" tIns="45720" rIns="91440" bIns="45720" numCol="1" anchor="b" anchorCtr="0" compatLnSpc="1">
          <a:prstTxWarp prst="textNoShape">
            <a:avLst/>
          </a:prstTxWarp>
        </a:bodyPr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0.09019</cdr:x>
      <cdr:y>0.38652</cdr:y>
    </cdr:from>
    <cdr:to>
      <cdr:x>0.70779</cdr:x>
      <cdr:y>0.38899</cdr:y>
    </cdr:to>
    <cdr:sp macro="" textlink="">
      <cdr:nvSpPr>
        <cdr:cNvPr id="6" name="Straight Arrow Connector 5"/>
        <cdr:cNvSpPr/>
      </cdr:nvSpPr>
      <cdr:spPr bwMode="auto">
        <a:xfrm xmlns:a="http://schemas.openxmlformats.org/drawingml/2006/main" flipV="1">
          <a:off x="742208" y="1855519"/>
          <a:ext cx="5082639" cy="11876"/>
        </a:xfrm>
        <a:prstGeom xmlns:a="http://schemas.openxmlformats.org/drawingml/2006/main" prst="straightConnector1">
          <a:avLst/>
        </a:prstGeom>
        <a:solidFill xmlns:a="http://schemas.openxmlformats.org/drawingml/2006/main">
          <a:schemeClr val="accent1"/>
        </a:solidFill>
        <a:ln xmlns:a="http://schemas.openxmlformats.org/drawingml/2006/main" w="28575" cap="flat" cmpd="sng" algn="ctr">
          <a:solidFill>
            <a:srgbClr val="FF0000"/>
          </a:solidFill>
          <a:prstDash val="solid"/>
          <a:round/>
          <a:headEnd type="none" w="med" len="med"/>
          <a:tailEnd type="arrow"/>
        </a:ln>
        <a:effectLst xmlns:a="http://schemas.openxmlformats.org/drawingml/2006/main"/>
      </cdr:spPr>
      <cdr:txBody>
        <a:bodyPr xmlns:a="http://schemas.openxmlformats.org/drawingml/2006/main" vertOverflow="clip" vert="horz" wrap="square" lIns="91440" tIns="45720" rIns="91440" bIns="45720" numCol="1" anchor="b" anchorCtr="0" compatLnSpc="1">
          <a:prstTxWarp prst="textNoShape">
            <a:avLst/>
          </a:prstTxWarp>
        </a:bodyPr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0.71068</cdr:x>
      <cdr:y>0.38652</cdr:y>
    </cdr:from>
    <cdr:to>
      <cdr:x>0.71356</cdr:x>
      <cdr:y>0.85158</cdr:y>
    </cdr:to>
    <cdr:sp macro="" textlink="">
      <cdr:nvSpPr>
        <cdr:cNvPr id="8" name="Straight Arrow Connector 7"/>
        <cdr:cNvSpPr/>
      </cdr:nvSpPr>
      <cdr:spPr bwMode="auto">
        <a:xfrm xmlns:a="http://schemas.openxmlformats.org/drawingml/2006/main" rot="16200000" flipH="1">
          <a:off x="5848596" y="1855518"/>
          <a:ext cx="23752" cy="2232563"/>
        </a:xfrm>
        <a:prstGeom xmlns:a="http://schemas.openxmlformats.org/drawingml/2006/main" prst="straightConnector1">
          <a:avLst/>
        </a:prstGeom>
        <a:solidFill xmlns:a="http://schemas.openxmlformats.org/drawingml/2006/main">
          <a:schemeClr val="accent1"/>
        </a:solidFill>
        <a:ln xmlns:a="http://schemas.openxmlformats.org/drawingml/2006/main" w="28575" cap="flat" cmpd="sng" algn="ctr">
          <a:solidFill>
            <a:srgbClr val="FF0000"/>
          </a:solidFill>
          <a:prstDash val="solid"/>
          <a:round/>
          <a:headEnd type="none" w="med" len="med"/>
          <a:tailEnd type="arrow"/>
        </a:ln>
        <a:effectLst xmlns:a="http://schemas.openxmlformats.org/drawingml/2006/main"/>
      </cdr:spPr>
      <cdr:txBody>
        <a:bodyPr xmlns:a="http://schemas.openxmlformats.org/drawingml/2006/main" vertOverflow="clip" vert="horz" wrap="square" lIns="91440" tIns="45720" rIns="91440" bIns="45720" numCol="1" anchor="b" anchorCtr="0" compatLnSpc="1">
          <a:prstTxWarp prst="textNoShape">
            <a:avLst/>
          </a:prstTxWarp>
        </a:bodyPr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0.2013</cdr:x>
      <cdr:y>0.49041</cdr:y>
    </cdr:from>
    <cdr:to>
      <cdr:x>0.47258</cdr:x>
      <cdr:y>0.64131</cdr:y>
    </cdr:to>
    <cdr:sp macro="" textlink="">
      <cdr:nvSpPr>
        <cdr:cNvPr id="9" name="TextBox 8"/>
        <cdr:cNvSpPr txBox="1"/>
      </cdr:nvSpPr>
      <cdr:spPr>
        <a:xfrm xmlns:a="http://schemas.openxmlformats.org/drawingml/2006/main">
          <a:off x="1656607" y="2354283"/>
          <a:ext cx="2232561" cy="724395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rgbClr val="FF0000"/>
          </a:solidFill>
        </a:ln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dirty="0" smtClean="0">
              <a:solidFill>
                <a:srgbClr val="FF0000"/>
              </a:solidFill>
            </a:rPr>
            <a:t>UC = D60/D10 </a:t>
          </a:r>
        </a:p>
        <a:p xmlns:a="http://schemas.openxmlformats.org/drawingml/2006/main">
          <a:endParaRPr lang="en-US" dirty="0" smtClean="0">
            <a:solidFill>
              <a:srgbClr val="FF0000"/>
            </a:solidFill>
          </a:endParaRPr>
        </a:p>
        <a:p xmlns:a="http://schemas.openxmlformats.org/drawingml/2006/main">
          <a:r>
            <a:rPr lang="en-US" dirty="0" smtClean="0">
              <a:solidFill>
                <a:srgbClr val="FF0000"/>
              </a:solidFill>
            </a:rPr>
            <a:t>UC = 1.32/0.98 = 1.35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0.6225</cdr:x>
      <cdr:y>0.79425</cdr:y>
    </cdr:from>
    <cdr:to>
      <cdr:x>0.91775</cdr:x>
      <cdr:y>0.83675</cdr:y>
    </cdr:to>
    <cdr:sp macro="" textlink="">
      <cdr:nvSpPr>
        <cdr:cNvPr id="2055" name="Text Box 7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342311" y="4637487"/>
          <a:ext cx="2533842" cy="24815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27432" bIns="0" anchor="t" upright="1"/>
        <a:lstStyle xmlns:a="http://schemas.openxmlformats.org/drawingml/2006/main"/>
        <a:p xmlns:a="http://schemas.openxmlformats.org/drawingml/2006/main">
          <a:pPr algn="ctr" rtl="0">
            <a:defRPr sz="1000"/>
          </a:pPr>
          <a:r>
            <a:rPr lang="en-US" sz="1000" b="0" i="0" u="none" strike="noStrike" baseline="0" dirty="0">
              <a:solidFill>
                <a:srgbClr val="000000"/>
              </a:solidFill>
              <a:latin typeface="Arial"/>
              <a:cs typeface="Arial"/>
            </a:rPr>
            <a:t>Design ES = 0.95 - 1.05 mm and UC &lt;1.4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0.62625</cdr:x>
      <cdr:y>0.8435</cdr:y>
    </cdr:from>
    <cdr:to>
      <cdr:x>0.91375</cdr:x>
      <cdr:y>0.886</cdr:y>
    </cdr:to>
    <cdr:sp macro="" textlink="">
      <cdr:nvSpPr>
        <cdr:cNvPr id="26628" name="Text Box 4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374493" y="4925049"/>
          <a:ext cx="2467332" cy="24815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27432" bIns="0" anchor="t" upright="1"/>
        <a:lstStyle xmlns:a="http://schemas.openxmlformats.org/drawingml/2006/main"/>
        <a:p xmlns:a="http://schemas.openxmlformats.org/drawingml/2006/main">
          <a:pPr algn="ctr" rtl="0">
            <a:defRPr sz="1000"/>
          </a:pPr>
          <a:r>
            <a:rPr lang="en-US" sz="1000" b="0" i="0" u="none" strike="noStrike" baseline="0" dirty="0">
              <a:solidFill>
                <a:srgbClr val="000000"/>
              </a:solidFill>
              <a:latin typeface="Arial"/>
              <a:cs typeface="Arial"/>
            </a:rPr>
            <a:t>Design ES = 0.95 - 1.05 mm and UC &lt;1.4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0.5975</cdr:x>
      <cdr:y>0.81175</cdr:y>
    </cdr:from>
    <cdr:to>
      <cdr:x>0.89375</cdr:x>
      <cdr:y>0.85575</cdr:y>
    </cdr:to>
    <cdr:sp macro="" textlink="">
      <cdr:nvSpPr>
        <cdr:cNvPr id="11268" name="Text Box 4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127760" y="4739666"/>
          <a:ext cx="2542425" cy="25690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27432" bIns="0" anchor="t" upright="1"/>
        <a:lstStyle xmlns:a="http://schemas.openxmlformats.org/drawingml/2006/main"/>
        <a:p xmlns:a="http://schemas.openxmlformats.org/drawingml/2006/main">
          <a:pPr algn="ctr" rtl="0">
            <a:defRPr sz="1000"/>
          </a:pPr>
          <a:r>
            <a:rPr lang="en-US" sz="1000" b="0" i="0" u="none" strike="noStrike" baseline="0" dirty="0">
              <a:solidFill>
                <a:srgbClr val="000000"/>
              </a:solidFill>
              <a:latin typeface="Arial"/>
              <a:cs typeface="Arial"/>
            </a:rPr>
            <a:t>Design ES = 0.95 - 1.05 mm and UC &lt;1.4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67374" cy="469507"/>
          </a:xfrm>
          <a:prstGeom prst="rect">
            <a:avLst/>
          </a:prstGeom>
        </p:spPr>
        <p:txBody>
          <a:bodyPr vert="horz" lIns="92300" tIns="46150" rIns="92300" bIns="4615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008100" y="0"/>
            <a:ext cx="3067374" cy="469507"/>
          </a:xfrm>
          <a:prstGeom prst="rect">
            <a:avLst/>
          </a:prstGeom>
        </p:spPr>
        <p:txBody>
          <a:bodyPr vert="horz" lIns="92300" tIns="46150" rIns="92300" bIns="46150" rtlCol="0"/>
          <a:lstStyle>
            <a:lvl1pPr algn="r">
              <a:defRPr sz="1200"/>
            </a:lvl1pPr>
          </a:lstStyle>
          <a:p>
            <a:fld id="{23CCA774-2004-49CD-B3C6-074EBA6DCE26}" type="datetimeFigureOut">
              <a:rPr lang="en-US" smtClean="0"/>
              <a:pPr/>
              <a:t>2/22/2012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912604"/>
            <a:ext cx="3067374" cy="469507"/>
          </a:xfrm>
          <a:prstGeom prst="rect">
            <a:avLst/>
          </a:prstGeom>
        </p:spPr>
        <p:txBody>
          <a:bodyPr vert="horz" lIns="92300" tIns="46150" rIns="92300" bIns="4615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008100" y="8912604"/>
            <a:ext cx="3067374" cy="469507"/>
          </a:xfrm>
          <a:prstGeom prst="rect">
            <a:avLst/>
          </a:prstGeom>
        </p:spPr>
        <p:txBody>
          <a:bodyPr vert="horz" lIns="92300" tIns="46150" rIns="92300" bIns="46150" rtlCol="0" anchor="b"/>
          <a:lstStyle>
            <a:lvl1pPr algn="r">
              <a:defRPr sz="1200"/>
            </a:lvl1pPr>
          </a:lstStyle>
          <a:p>
            <a:fld id="{85BB10F0-CAC1-44B9-888C-3592C467D50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1560908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66733" cy="469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048" tIns="47024" rIns="94048" bIns="47024" numCol="1" anchor="t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US" dirty="0"/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10342" y="0"/>
            <a:ext cx="3066733" cy="469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048" tIns="47024" rIns="94048" bIns="47024" numCol="1" anchor="t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endParaRPr lang="en-US" dirty="0"/>
          </a:p>
        </p:txBody>
      </p:sp>
      <p:sp>
        <p:nvSpPr>
          <p:cNvPr id="1085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92213" y="704850"/>
            <a:ext cx="4692650" cy="35194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0854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43610" y="4457264"/>
            <a:ext cx="5189855" cy="42226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048" tIns="47024" rIns="94048" bIns="4702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855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914527"/>
            <a:ext cx="3066733" cy="469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048" tIns="47024" rIns="94048" bIns="47024" numCol="1" anchor="b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US" dirty="0"/>
          </a:p>
        </p:txBody>
      </p:sp>
      <p:sp>
        <p:nvSpPr>
          <p:cNvPr id="10855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10342" y="8914527"/>
            <a:ext cx="3066733" cy="469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048" tIns="47024" rIns="94048" bIns="47024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7407F3F4-AF25-4F7D-B687-5CA88DBABF60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57167447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2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4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5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6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0B3E7E6-3BD3-4227-ABF6-168D29966C69}" type="slidenum">
              <a:rPr lang="en-US"/>
              <a:pPr/>
              <a:t>7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0B3E7E6-3BD3-4227-ABF6-168D29966C69}" type="slidenum">
              <a:rPr lang="en-US"/>
              <a:pPr/>
              <a:t>8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9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041D899-C017-4389-9ACE-471F323BB5F6}" type="slidenum">
              <a:rPr lang="en-US"/>
              <a:pPr/>
              <a:t>21</a:t>
            </a:fld>
            <a:endParaRPr lang="en-US" dirty="0"/>
          </a:p>
        </p:txBody>
      </p:sp>
      <p:sp>
        <p:nvSpPr>
          <p:cNvPr id="109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Fig 10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050"/>
          <p:cNvSpPr>
            <a:spLocks noGrp="1" noChangeArrowheads="1"/>
          </p:cNvSpPr>
          <p:nvPr>
            <p:ph type="ctrTitle" sz="quarter"/>
          </p:nvPr>
        </p:nvSpPr>
        <p:spPr>
          <a:xfrm>
            <a:off x="838200" y="1143000"/>
            <a:ext cx="7467600" cy="2667000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05475" name="Rectangle 205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838200" y="4038600"/>
            <a:ext cx="7467600" cy="14478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2400"/>
            </a:lvl1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304800"/>
            <a:ext cx="2057400" cy="6096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304800"/>
            <a:ext cx="6019800" cy="6096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304800"/>
            <a:ext cx="82296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</a:t>
            </a:r>
          </a:p>
          <a:p>
            <a:pPr lvl="2"/>
            <a:endParaRPr lang="en-US" smtClean="0"/>
          </a:p>
        </p:txBody>
      </p:sp>
      <p:sp>
        <p:nvSpPr>
          <p:cNvPr id="104455" name="Text Box 7"/>
          <p:cNvSpPr txBox="1">
            <a:spLocks noChangeArrowheads="1"/>
          </p:cNvSpPr>
          <p:nvPr/>
        </p:nvSpPr>
        <p:spPr bwMode="auto">
          <a:xfrm>
            <a:off x="457200" y="6583363"/>
            <a:ext cx="2438400" cy="198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45720" rIns="45720" anchor="b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700" dirty="0">
                <a:solidFill>
                  <a:srgbClr val="99CCFF"/>
                </a:solidFill>
                <a:latin typeface="Verdana" pitchFamily="34" charset="0"/>
              </a:rPr>
              <a:t>Filename.ppt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 pitchFamily="34" charset="0"/>
        </a:defRPr>
      </a:lvl9pPr>
    </p:titleStyle>
    <p:bodyStyle>
      <a:lvl1pPr marL="458788" indent="-458788" algn="l" rtl="0" eaLnBrk="1" fontAlgn="base" hangingPunct="1">
        <a:spcBef>
          <a:spcPct val="20000"/>
        </a:spcBef>
        <a:spcAft>
          <a:spcPct val="0"/>
        </a:spcAft>
        <a:buClr>
          <a:srgbClr val="0747A5"/>
        </a:buClr>
        <a:buSzPct val="70000"/>
        <a:buFont typeface="Wingdings" pitchFamily="2" charset="2"/>
        <a:buAutoNum type="arabicPeriod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1074738" indent="-5016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90000"/>
        <a:buAutoNum type="alphaLcPeriod"/>
        <a:defRPr sz="2400">
          <a:solidFill>
            <a:schemeClr val="tx1"/>
          </a:solidFill>
          <a:latin typeface="+mn-lt"/>
        </a:defRPr>
      </a:lvl2pPr>
      <a:lvl3pPr marL="1600200" indent="-411163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Char char="•"/>
        <a:defRPr sz="2000">
          <a:solidFill>
            <a:schemeClr val="tx1"/>
          </a:solidFill>
          <a:latin typeface="+mn-lt"/>
        </a:defRPr>
      </a:lvl3pPr>
      <a:lvl4pPr marL="2516188" indent="-412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–"/>
        <a:defRPr sz="2000">
          <a:solidFill>
            <a:schemeClr val="tx1"/>
          </a:solidFill>
          <a:latin typeface="Tahoma" pitchFamily="34" charset="0"/>
        </a:defRPr>
      </a:lvl4pPr>
      <a:lvl5pPr marL="3043238" indent="-412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 sz="2000">
          <a:solidFill>
            <a:schemeClr val="tx1"/>
          </a:solidFill>
          <a:latin typeface="Tahoma" pitchFamily="34" charset="0"/>
        </a:defRPr>
      </a:lvl5pPr>
      <a:lvl6pPr marL="3500438" indent="-412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 sz="2000">
          <a:solidFill>
            <a:schemeClr val="tx1"/>
          </a:solidFill>
          <a:latin typeface="Tahoma" pitchFamily="34" charset="0"/>
        </a:defRPr>
      </a:lvl6pPr>
      <a:lvl7pPr marL="3957638" indent="-412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 sz="2000">
          <a:solidFill>
            <a:schemeClr val="tx1"/>
          </a:solidFill>
          <a:latin typeface="Tahoma" pitchFamily="34" charset="0"/>
        </a:defRPr>
      </a:lvl7pPr>
      <a:lvl8pPr marL="4414838" indent="-412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 sz="2000">
          <a:solidFill>
            <a:schemeClr val="tx1"/>
          </a:solidFill>
          <a:latin typeface="Tahoma" pitchFamily="34" charset="0"/>
        </a:defRPr>
      </a:lvl8pPr>
      <a:lvl9pPr marL="4872038" indent="-412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Char char="»"/>
        <a:defRPr sz="2000">
          <a:solidFill>
            <a:schemeClr val="tx1"/>
          </a:solidFill>
          <a:latin typeface="Tahoma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DSCF0448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276350" y="497681"/>
            <a:ext cx="7038975" cy="4900792"/>
          </a:xfrm>
          <a:prstGeom prst="rect">
            <a:avLst/>
          </a:prstGeom>
        </p:spPr>
      </p:pic>
      <p:sp>
        <p:nvSpPr>
          <p:cNvPr id="2067" name="Text Box 19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2071" name="Rectangle 23"/>
          <p:cNvSpPr>
            <a:spLocks noGrp="1" noChangeArrowheads="1"/>
          </p:cNvSpPr>
          <p:nvPr>
            <p:ph type="ctrTitle"/>
          </p:nvPr>
        </p:nvSpPr>
        <p:spPr>
          <a:xfrm>
            <a:off x="838200" y="1143000"/>
            <a:ext cx="7467600" cy="2489200"/>
          </a:xfrm>
          <a:ln/>
        </p:spPr>
        <p:txBody>
          <a:bodyPr/>
          <a:lstStyle/>
          <a:p>
            <a:r>
              <a:rPr lang="en-US" dirty="0" smtClean="0">
                <a:solidFill>
                  <a:schemeClr val="bg1"/>
                </a:solidFill>
              </a:rPr>
              <a:t>Development of a Filter Surveillance Program</a:t>
            </a:r>
            <a:br>
              <a:rPr lang="en-US" dirty="0" smtClean="0">
                <a:solidFill>
                  <a:schemeClr val="bg1"/>
                </a:solidFill>
              </a:rPr>
            </a:br>
            <a:r>
              <a:rPr lang="en-US" dirty="0" smtClean="0">
                <a:solidFill>
                  <a:schemeClr val="bg1"/>
                </a:solidFill>
              </a:rPr>
              <a:t>Part 4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2" name="Rectangle 24"/>
          <p:cNvSpPr>
            <a:spLocks noGrp="1" noChangeArrowheads="1"/>
          </p:cNvSpPr>
          <p:nvPr>
            <p:ph type="subTitle" idx="1"/>
          </p:nvPr>
        </p:nvSpPr>
        <p:spPr>
          <a:ln/>
        </p:spPr>
        <p:txBody>
          <a:bodyPr/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Brandt Cashion</a:t>
            </a:r>
          </a:p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S4 Water Sales and Service, LLC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7" grpId="0" build="p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Coring</a:t>
            </a:r>
            <a:endParaRPr lang="en-US" dirty="0"/>
          </a:p>
        </p:txBody>
      </p:sp>
      <p:sp>
        <p:nvSpPr>
          <p:cNvPr id="4" name="Rectangle 12"/>
          <p:cNvSpPr txBox="1">
            <a:spLocks noChangeArrowheads="1"/>
          </p:cNvSpPr>
          <p:nvPr/>
        </p:nvSpPr>
        <p:spPr bwMode="auto">
          <a:xfrm>
            <a:off x="336176" y="1349189"/>
            <a:ext cx="822960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1712913" marR="0" lvl="0" indent="-1712913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747A5"/>
              </a:buClr>
              <a:buSzPct val="70000"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6" name="Picture 2" descr="N:\BizDev\Marketing\Proj Mngrs\Rivers_p\Filter Workshop\MVC-009F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8406" y="1104900"/>
            <a:ext cx="4152900" cy="3114675"/>
          </a:xfrm>
          <a:prstGeom prst="rect">
            <a:avLst/>
          </a:prstGeom>
          <a:noFill/>
        </p:spPr>
      </p:pic>
      <p:pic>
        <p:nvPicPr>
          <p:cNvPr id="5" name="Picture 1026" descr="N:\BizDev\Marketing\Proj Mngrs\Rivers_p\Filter Workshop\MVC-011F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46525" y="3457575"/>
            <a:ext cx="4185920" cy="3139440"/>
          </a:xfrm>
          <a:prstGeom prst="rect">
            <a:avLst/>
          </a:prstGeom>
          <a:noFill/>
        </p:spPr>
      </p:pic>
      <p:pic>
        <p:nvPicPr>
          <p:cNvPr id="7" name="Picture 2" descr="N:\BizDev\Marketing\Proj Mngrs\Rivers_p\Filter Workshop\MVC-010F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86324" y="1114424"/>
            <a:ext cx="3238501" cy="229314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Coring</a:t>
            </a:r>
            <a:endParaRPr lang="en-US" dirty="0"/>
          </a:p>
        </p:txBody>
      </p:sp>
      <p:sp>
        <p:nvSpPr>
          <p:cNvPr id="4" name="Rectangle 12"/>
          <p:cNvSpPr txBox="1">
            <a:spLocks noChangeArrowheads="1"/>
          </p:cNvSpPr>
          <p:nvPr/>
        </p:nvSpPr>
        <p:spPr bwMode="auto">
          <a:xfrm>
            <a:off x="336176" y="1349189"/>
            <a:ext cx="822960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1712913" marR="0" lvl="0" indent="-1712913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747A5"/>
              </a:buClr>
              <a:buSzPct val="70000"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76288" y="1566862"/>
            <a:ext cx="2024062" cy="3120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0" name="Straight Connector 9"/>
          <p:cNvCxnSpPr/>
          <p:nvPr/>
        </p:nvCxnSpPr>
        <p:spPr bwMode="auto">
          <a:xfrm>
            <a:off x="2771775" y="1838325"/>
            <a:ext cx="561975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2781300" y="3800475"/>
            <a:ext cx="561975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>
            <a:off x="2800350" y="4191000"/>
            <a:ext cx="561975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2790825" y="4505325"/>
            <a:ext cx="561975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Arrow Connector 14"/>
          <p:cNvCxnSpPr/>
          <p:nvPr/>
        </p:nvCxnSpPr>
        <p:spPr bwMode="auto">
          <a:xfrm rot="5400000">
            <a:off x="2114550" y="2809875"/>
            <a:ext cx="1962150" cy="15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arrow"/>
            <a:tailEnd type="arrow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 rot="16200000" flipH="1">
            <a:off x="2895600" y="4000499"/>
            <a:ext cx="409575" cy="952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arrow"/>
            <a:tailEnd type="arrow"/>
          </a:ln>
          <a:effectLst/>
        </p:spPr>
      </p:cxnSp>
      <p:cxnSp>
        <p:nvCxnSpPr>
          <p:cNvPr id="19" name="Straight Arrow Connector 18"/>
          <p:cNvCxnSpPr/>
          <p:nvPr/>
        </p:nvCxnSpPr>
        <p:spPr bwMode="auto">
          <a:xfrm rot="5400000">
            <a:off x="2952750" y="4352925"/>
            <a:ext cx="304800" cy="15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0" name="TextBox 19"/>
          <p:cNvSpPr txBox="1"/>
          <p:nvPr/>
        </p:nvSpPr>
        <p:spPr>
          <a:xfrm>
            <a:off x="2819400" y="2438400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/>
              <a:t>Anthracite</a:t>
            </a:r>
          </a:p>
          <a:p>
            <a:pPr algn="ctr"/>
            <a:r>
              <a:rPr lang="en-US" sz="1600" dirty="0" smtClean="0"/>
              <a:t>0-12”</a:t>
            </a:r>
            <a:endParaRPr lang="en-US" sz="1600" dirty="0"/>
          </a:p>
        </p:txBody>
      </p:sp>
      <p:sp>
        <p:nvSpPr>
          <p:cNvPr id="21" name="TextBox 20"/>
          <p:cNvSpPr txBox="1"/>
          <p:nvPr/>
        </p:nvSpPr>
        <p:spPr>
          <a:xfrm>
            <a:off x="2797614" y="3800475"/>
            <a:ext cx="17992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/>
              <a:t>Transition 12”-18”</a:t>
            </a:r>
            <a:endParaRPr lang="en-US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2795461" y="4171950"/>
            <a:ext cx="19559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/>
              <a:t>Sand Layer 18”-24”</a:t>
            </a:r>
            <a:endParaRPr lang="en-US" sz="1600" dirty="0"/>
          </a:p>
        </p:txBody>
      </p:sp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5400000">
            <a:off x="5187150" y="2666215"/>
            <a:ext cx="2019301" cy="23447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1" name="Picture 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24438" y="566738"/>
            <a:ext cx="2314575" cy="2085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" name="Picture 1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57775" y="4952999"/>
            <a:ext cx="2330544" cy="168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1" name="Straight Arrow Connector 30"/>
          <p:cNvCxnSpPr>
            <a:stCxn id="20" idx="3"/>
          </p:cNvCxnSpPr>
          <p:nvPr/>
        </p:nvCxnSpPr>
        <p:spPr bwMode="auto">
          <a:xfrm flipV="1">
            <a:off x="3927396" y="1914525"/>
            <a:ext cx="1044654" cy="816263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3" name="Straight Arrow Connector 32"/>
          <p:cNvCxnSpPr/>
          <p:nvPr/>
        </p:nvCxnSpPr>
        <p:spPr bwMode="auto">
          <a:xfrm>
            <a:off x="4520689" y="3969752"/>
            <a:ext cx="451361" cy="2173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6" name="Straight Arrow Connector 35"/>
          <p:cNvCxnSpPr/>
          <p:nvPr/>
        </p:nvCxnSpPr>
        <p:spPr bwMode="auto">
          <a:xfrm rot="16200000" flipH="1">
            <a:off x="3852862" y="4643437"/>
            <a:ext cx="1238250" cy="962025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Analysis</a:t>
            </a:r>
            <a:endParaRPr lang="en-US" dirty="0"/>
          </a:p>
        </p:txBody>
      </p:sp>
      <p:pic>
        <p:nvPicPr>
          <p:cNvPr id="4" name="Picture 2" descr="N:\BizDev\Marketing\Proj Mngrs\Rivers_p\Filter Workshop\MVC-047F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71600" y="1600200"/>
            <a:ext cx="6400800" cy="48006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Analysis</a:t>
            </a:r>
            <a:endParaRPr lang="en-US" dirty="0"/>
          </a:p>
        </p:txBody>
      </p:sp>
      <p:pic>
        <p:nvPicPr>
          <p:cNvPr id="6" name="Picture 2" descr="N:\BizDev\Marketing\Proj Mngrs\Rivers_p\Filter Workshop\MVC-048F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71600" y="1600200"/>
            <a:ext cx="6400800" cy="48006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Results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2899" y="1224796"/>
            <a:ext cx="3876675" cy="49378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Grp="1" noChangeAspect="1" noChangeArrowheads="1"/>
          </p:cNvPicPr>
          <p:nvPr>
            <p:ph idx="1"/>
          </p:nvPr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66405" y="1438275"/>
            <a:ext cx="378304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Results</a:t>
            </a:r>
            <a:endParaRPr lang="en-US" dirty="0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7958" y="1076325"/>
            <a:ext cx="7666436" cy="521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Testing Can Yield Valuable Results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1600200"/>
            <a:ext cx="5143500" cy="4800600"/>
          </a:xfrm>
        </p:spPr>
        <p:txBody>
          <a:bodyPr/>
          <a:lstStyle/>
          <a:p>
            <a:r>
              <a:rPr lang="en-US" dirty="0" smtClean="0"/>
              <a:t>Filter 15 was the worst performing filter at a Sacramento Area WTP.</a:t>
            </a:r>
          </a:p>
          <a:p>
            <a:r>
              <a:rPr lang="en-US" dirty="0" smtClean="0"/>
              <a:t>Sieve Testing was conducted according to the AWWA standard B100.</a:t>
            </a:r>
          </a:p>
          <a:p>
            <a:r>
              <a:rPr lang="en-US" dirty="0" smtClean="0"/>
              <a:t>Sieve Testing was conducted for Filter 15, Filter 11, and leftover virgin media </a:t>
            </a:r>
          </a:p>
          <a:p>
            <a:endParaRPr lang="en-US" dirty="0"/>
          </a:p>
        </p:txBody>
      </p:sp>
      <p:pic>
        <p:nvPicPr>
          <p:cNvPr id="6" name="Picture 5" descr="P6050015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273675" y="2276475"/>
            <a:ext cx="3655739" cy="274180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15 Sieve Results</a:t>
            </a:r>
            <a:endParaRPr lang="en-US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6" name="Straight Arrow Connector 5"/>
          <p:cNvCxnSpPr/>
          <p:nvPr/>
        </p:nvCxnSpPr>
        <p:spPr bwMode="auto">
          <a:xfrm flipV="1">
            <a:off x="1175657" y="5332021"/>
            <a:ext cx="3776353" cy="11876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" name="TextBox 9"/>
          <p:cNvSpPr txBox="1"/>
          <p:nvPr/>
        </p:nvSpPr>
        <p:spPr>
          <a:xfrm>
            <a:off x="1769423" y="5118268"/>
            <a:ext cx="21932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EFFECTIVE SIZE = 0.98 mm</a:t>
            </a:r>
          </a:p>
          <a:p>
            <a:r>
              <a:rPr lang="en-US" sz="1200" dirty="0" smtClean="0">
                <a:solidFill>
                  <a:srgbClr val="FF0000"/>
                </a:solidFill>
              </a:rPr>
              <a:t>(MIN. SIZE FOR 90% OF </a:t>
            </a:r>
          </a:p>
          <a:p>
            <a:r>
              <a:rPr lang="en-US" sz="1200" dirty="0" smtClean="0">
                <a:solidFill>
                  <a:srgbClr val="FF0000"/>
                </a:solidFill>
              </a:rPr>
              <a:t>MEDIA PARTICLES)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563091" y="3239986"/>
            <a:ext cx="35248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60% FINER SIZE = 1.32</a:t>
            </a:r>
          </a:p>
          <a:p>
            <a:r>
              <a:rPr lang="en-US" sz="1200" dirty="0" smtClean="0">
                <a:solidFill>
                  <a:srgbClr val="FF0000"/>
                </a:solidFill>
              </a:rPr>
              <a:t>(USE FOR UNIFORMITY COEFFICIENT:</a:t>
            </a:r>
          </a:p>
          <a:p>
            <a:r>
              <a:rPr lang="en-US" sz="1200" dirty="0" smtClean="0">
                <a:solidFill>
                  <a:srgbClr val="FF0000"/>
                </a:solidFill>
              </a:rPr>
              <a:t>SMALLER UC = MORE UNIFORM MEDIA SIZE)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15 Sieve Results</a:t>
            </a:r>
            <a:endParaRPr lang="en-US" dirty="0"/>
          </a:p>
        </p:txBody>
      </p:sp>
      <p:graphicFrame>
        <p:nvGraphicFramePr>
          <p:cNvPr id="8" name="Content Placeholder 7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11 Sieve Results</a:t>
            </a:r>
            <a:endParaRPr lang="en-US" dirty="0"/>
          </a:p>
        </p:txBody>
      </p:sp>
      <p:graphicFrame>
        <p:nvGraphicFramePr>
          <p:cNvPr id="8" name="Content Placeholder 7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Surveillance Program Components</a:t>
            </a:r>
            <a:endParaRPr lang="en-US" dirty="0"/>
          </a:p>
        </p:txBody>
      </p:sp>
      <p:sp>
        <p:nvSpPr>
          <p:cNvPr id="79884" name="Rectangle 1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400050" indent="-400050"/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Backwash Evaluation Tests</a:t>
            </a:r>
          </a:p>
          <a:p>
            <a:pPr marL="400050" indent="-400050"/>
            <a:r>
              <a:rPr lang="en-US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Filter Bed/Media Tests</a:t>
            </a:r>
          </a:p>
          <a:p>
            <a:pPr marL="400050" indent="-400050"/>
            <a:r>
              <a:rPr lang="en-US" dirty="0" smtClean="0"/>
              <a:t>Filter Performance Tests</a:t>
            </a:r>
          </a:p>
        </p:txBody>
      </p:sp>
      <p:pic>
        <p:nvPicPr>
          <p:cNvPr id="6" name="Picture 5" descr="IMG_0064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720725" y="4352925"/>
            <a:ext cx="2412999" cy="1809749"/>
          </a:xfrm>
          <a:prstGeom prst="rect">
            <a:avLst/>
          </a:prstGeom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448299" y="4322000"/>
            <a:ext cx="3419476" cy="176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519488" y="4367213"/>
            <a:ext cx="1804987" cy="174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Virgin Media Sieve Results</a:t>
            </a:r>
            <a:endParaRPr lang="en-US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</a:t>
            </a:r>
            <a:endParaRPr lang="en-US" dirty="0"/>
          </a:p>
        </p:txBody>
      </p:sp>
      <p:sp>
        <p:nvSpPr>
          <p:cNvPr id="79884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457200" y="1228725"/>
            <a:ext cx="8229600" cy="4800600"/>
          </a:xfrm>
        </p:spPr>
        <p:txBody>
          <a:bodyPr/>
          <a:lstStyle/>
          <a:p>
            <a:pPr marL="2400300" indent="-2400300">
              <a:buNone/>
            </a:pPr>
            <a:r>
              <a:rPr lang="en-US" b="1" dirty="0" smtClean="0"/>
              <a:t>Purpose</a:t>
            </a:r>
            <a:r>
              <a:rPr lang="en-US" dirty="0" smtClean="0"/>
              <a:t>: 1) To determine where floc is being captured in the filter media.</a:t>
            </a:r>
          </a:p>
          <a:p>
            <a:pPr marL="2400300" indent="-514350">
              <a:buNone/>
            </a:pPr>
            <a:r>
              <a:rPr lang="en-US" dirty="0" smtClean="0"/>
              <a:t>2) To determine backwash cycle efficiency at removing captured floc.</a:t>
            </a:r>
          </a:p>
          <a:p>
            <a:pPr marL="2400300" indent="-514350">
              <a:buNone/>
            </a:pPr>
            <a:endParaRPr lang="en-US" dirty="0" smtClean="0"/>
          </a:p>
          <a:p>
            <a:pPr marL="2628900" indent="-2628900">
              <a:buNone/>
            </a:pPr>
            <a:r>
              <a:rPr lang="en-US" b="1" dirty="0" smtClean="0"/>
              <a:t>Importance</a:t>
            </a:r>
            <a:r>
              <a:rPr lang="en-US" dirty="0" smtClean="0"/>
              <a:t>: Allows you to understand where the solids are being captured and how effective the backwash cycle 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Steps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Measure 50g of filter core sample</a:t>
            </a:r>
          </a:p>
          <a:p>
            <a:r>
              <a:rPr lang="en-US" dirty="0" smtClean="0"/>
              <a:t>Place this in a 500 mL flask</a:t>
            </a:r>
          </a:p>
          <a:p>
            <a:r>
              <a:rPr lang="en-US" dirty="0" smtClean="0"/>
              <a:t>Add 100 mL of tap water to the flask</a:t>
            </a:r>
            <a:endParaRPr lang="en-US" dirty="0"/>
          </a:p>
        </p:txBody>
      </p:sp>
      <p:pic>
        <p:nvPicPr>
          <p:cNvPr id="5" name="Picture 2" descr="N:\BizDev\Marketing\Proj Mngrs\Rivers_p\Filter Workshop\MVC-010F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36099" y="3686175"/>
            <a:ext cx="1288001" cy="912018"/>
          </a:xfrm>
          <a:prstGeom prst="rect">
            <a:avLst/>
          </a:prstGeom>
          <a:noFill/>
        </p:spPr>
      </p:pic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3748082" y="4848221"/>
            <a:ext cx="1009175" cy="1391298"/>
            <a:chOff x="2566987" y="3829050"/>
            <a:chExt cx="776287" cy="1009650"/>
          </a:xfrm>
        </p:grpSpPr>
        <p:sp>
          <p:nvSpPr>
            <p:cNvPr id="7" name="Can 6"/>
            <p:cNvSpPr/>
            <p:nvPr/>
          </p:nvSpPr>
          <p:spPr bwMode="auto">
            <a:xfrm>
              <a:off x="2762249" y="3829050"/>
              <a:ext cx="385763" cy="238125"/>
            </a:xfrm>
            <a:prstGeom prst="can">
              <a:avLst/>
            </a:prstGeom>
            <a:solidFill>
              <a:schemeClr val="bg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6" name="Trapezoid 5"/>
            <p:cNvSpPr/>
            <p:nvPr/>
          </p:nvSpPr>
          <p:spPr bwMode="auto">
            <a:xfrm>
              <a:off x="2566987" y="4048125"/>
              <a:ext cx="776287" cy="790575"/>
            </a:xfrm>
            <a:prstGeom prst="trapezoid">
              <a:avLst/>
            </a:prstGeom>
            <a:solidFill>
              <a:schemeClr val="bg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763256" y="3997583"/>
              <a:ext cx="384757" cy="93405"/>
            </a:xfrm>
            <a:custGeom>
              <a:avLst/>
              <a:gdLst>
                <a:gd name="connsiteX0" fmla="*/ 6196 w 374896"/>
                <a:gd name="connsiteY0" fmla="*/ 12442 h 93405"/>
                <a:gd name="connsiteX1" fmla="*/ 6196 w 374896"/>
                <a:gd name="connsiteY1" fmla="*/ 12442 h 93405"/>
                <a:gd name="connsiteX2" fmla="*/ 1433 w 374896"/>
                <a:gd name="connsiteY2" fmla="*/ 55305 h 93405"/>
                <a:gd name="connsiteX3" fmla="*/ 10958 w 374896"/>
                <a:gd name="connsiteY3" fmla="*/ 93405 h 93405"/>
                <a:gd name="connsiteX4" fmla="*/ 101446 w 374896"/>
                <a:gd name="connsiteY4" fmla="*/ 93405 h 93405"/>
                <a:gd name="connsiteX5" fmla="*/ 358621 w 374896"/>
                <a:gd name="connsiteY5" fmla="*/ 88642 h 93405"/>
                <a:gd name="connsiteX6" fmla="*/ 353858 w 374896"/>
                <a:gd name="connsiteY6" fmla="*/ 21967 h 93405"/>
                <a:gd name="connsiteX7" fmla="*/ 153833 w 374896"/>
                <a:gd name="connsiteY7" fmla="*/ 17205 h 93405"/>
                <a:gd name="connsiteX8" fmla="*/ 130021 w 374896"/>
                <a:gd name="connsiteY8" fmla="*/ 12442 h 93405"/>
                <a:gd name="connsiteX9" fmla="*/ 6196 w 374896"/>
                <a:gd name="connsiteY9" fmla="*/ 12442 h 93405"/>
                <a:gd name="connsiteX0" fmla="*/ 6196 w 377671"/>
                <a:gd name="connsiteY0" fmla="*/ 12442 h 93405"/>
                <a:gd name="connsiteX1" fmla="*/ 6196 w 377671"/>
                <a:gd name="connsiteY1" fmla="*/ 12442 h 93405"/>
                <a:gd name="connsiteX2" fmla="*/ 1433 w 377671"/>
                <a:gd name="connsiteY2" fmla="*/ 55305 h 93405"/>
                <a:gd name="connsiteX3" fmla="*/ 10958 w 377671"/>
                <a:gd name="connsiteY3" fmla="*/ 93405 h 93405"/>
                <a:gd name="connsiteX4" fmla="*/ 101446 w 377671"/>
                <a:gd name="connsiteY4" fmla="*/ 93405 h 93405"/>
                <a:gd name="connsiteX5" fmla="*/ 377671 w 377671"/>
                <a:gd name="connsiteY5" fmla="*/ 93405 h 93405"/>
                <a:gd name="connsiteX6" fmla="*/ 353858 w 377671"/>
                <a:gd name="connsiteY6" fmla="*/ 21967 h 93405"/>
                <a:gd name="connsiteX7" fmla="*/ 153833 w 377671"/>
                <a:gd name="connsiteY7" fmla="*/ 17205 h 93405"/>
                <a:gd name="connsiteX8" fmla="*/ 130021 w 377671"/>
                <a:gd name="connsiteY8" fmla="*/ 12442 h 93405"/>
                <a:gd name="connsiteX9" fmla="*/ 6196 w 377671"/>
                <a:gd name="connsiteY9" fmla="*/ 12442 h 93405"/>
                <a:gd name="connsiteX0" fmla="*/ 13282 w 384757"/>
                <a:gd name="connsiteY0" fmla="*/ 12442 h 93405"/>
                <a:gd name="connsiteX1" fmla="*/ 13282 w 384757"/>
                <a:gd name="connsiteY1" fmla="*/ 12442 h 93405"/>
                <a:gd name="connsiteX2" fmla="*/ 8519 w 384757"/>
                <a:gd name="connsiteY2" fmla="*/ 55305 h 93405"/>
                <a:gd name="connsiteX3" fmla="*/ 3757 w 384757"/>
                <a:gd name="connsiteY3" fmla="*/ 93405 h 93405"/>
                <a:gd name="connsiteX4" fmla="*/ 108532 w 384757"/>
                <a:gd name="connsiteY4" fmla="*/ 93405 h 93405"/>
                <a:gd name="connsiteX5" fmla="*/ 384757 w 384757"/>
                <a:gd name="connsiteY5" fmla="*/ 93405 h 93405"/>
                <a:gd name="connsiteX6" fmla="*/ 360944 w 384757"/>
                <a:gd name="connsiteY6" fmla="*/ 21967 h 93405"/>
                <a:gd name="connsiteX7" fmla="*/ 160919 w 384757"/>
                <a:gd name="connsiteY7" fmla="*/ 17205 h 93405"/>
                <a:gd name="connsiteX8" fmla="*/ 137107 w 384757"/>
                <a:gd name="connsiteY8" fmla="*/ 12442 h 93405"/>
                <a:gd name="connsiteX9" fmla="*/ 13282 w 384757"/>
                <a:gd name="connsiteY9" fmla="*/ 12442 h 93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757" h="93405">
                  <a:moveTo>
                    <a:pt x="13282" y="12442"/>
                  </a:moveTo>
                  <a:lnTo>
                    <a:pt x="13282" y="12442"/>
                  </a:lnTo>
                  <a:cubicBezTo>
                    <a:pt x="11694" y="26730"/>
                    <a:pt x="8519" y="40929"/>
                    <a:pt x="8519" y="55305"/>
                  </a:cubicBezTo>
                  <a:cubicBezTo>
                    <a:pt x="8519" y="66794"/>
                    <a:pt x="0" y="82133"/>
                    <a:pt x="3757" y="93405"/>
                  </a:cubicBezTo>
                  <a:cubicBezTo>
                    <a:pt x="59118" y="82332"/>
                    <a:pt x="7086" y="93405"/>
                    <a:pt x="108532" y="93405"/>
                  </a:cubicBezTo>
                  <a:lnTo>
                    <a:pt x="384757" y="93405"/>
                  </a:lnTo>
                  <a:cubicBezTo>
                    <a:pt x="383169" y="71180"/>
                    <a:pt x="381982" y="29306"/>
                    <a:pt x="360944" y="21967"/>
                  </a:cubicBezTo>
                  <a:cubicBezTo>
                    <a:pt x="297972" y="0"/>
                    <a:pt x="227553" y="20040"/>
                    <a:pt x="160919" y="17205"/>
                  </a:cubicBezTo>
                  <a:cubicBezTo>
                    <a:pt x="152832" y="16861"/>
                    <a:pt x="145197" y="12703"/>
                    <a:pt x="137107" y="12442"/>
                  </a:cubicBezTo>
                  <a:cubicBezTo>
                    <a:pt x="95853" y="11111"/>
                    <a:pt x="33919" y="12442"/>
                    <a:pt x="13282" y="12442"/>
                  </a:cubicBezTo>
                  <a:close/>
                </a:path>
              </a:pathLst>
            </a:cu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12" name="Bent Arrow 11"/>
          <p:cNvSpPr/>
          <p:nvPr/>
        </p:nvSpPr>
        <p:spPr bwMode="auto">
          <a:xfrm rot="5400000">
            <a:off x="3090861" y="3624263"/>
            <a:ext cx="771525" cy="1657351"/>
          </a:xfrm>
          <a:prstGeom prst="bentArrow">
            <a:avLst>
              <a:gd name="adj1" fmla="val 12654"/>
              <a:gd name="adj2" fmla="val 16975"/>
              <a:gd name="adj3" fmla="val 25000"/>
              <a:gd name="adj4" fmla="val 38812"/>
            </a:avLst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981325" y="3581400"/>
            <a:ext cx="8851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50 g</a:t>
            </a:r>
            <a:endParaRPr lang="en-US" dirty="0"/>
          </a:p>
        </p:txBody>
      </p:sp>
      <p:sp>
        <p:nvSpPr>
          <p:cNvPr id="15" name="Freeform 14"/>
          <p:cNvSpPr/>
          <p:nvPr/>
        </p:nvSpPr>
        <p:spPr bwMode="auto">
          <a:xfrm>
            <a:off x="3915803" y="5676900"/>
            <a:ext cx="676861" cy="514350"/>
          </a:xfrm>
          <a:custGeom>
            <a:avLst/>
            <a:gdLst>
              <a:gd name="connsiteX0" fmla="*/ 46597 w 676861"/>
              <a:gd name="connsiteY0" fmla="*/ 447675 h 514350"/>
              <a:gd name="connsiteX1" fmla="*/ 46597 w 676861"/>
              <a:gd name="connsiteY1" fmla="*/ 447675 h 514350"/>
              <a:gd name="connsiteX2" fmla="*/ 18022 w 676861"/>
              <a:gd name="connsiteY2" fmla="*/ 371475 h 514350"/>
              <a:gd name="connsiteX3" fmla="*/ 122797 w 676861"/>
              <a:gd name="connsiteY3" fmla="*/ 361950 h 514350"/>
              <a:gd name="connsiteX4" fmla="*/ 141847 w 676861"/>
              <a:gd name="connsiteY4" fmla="*/ 333375 h 514350"/>
              <a:gd name="connsiteX5" fmla="*/ 151372 w 676861"/>
              <a:gd name="connsiteY5" fmla="*/ 219075 h 514350"/>
              <a:gd name="connsiteX6" fmla="*/ 179947 w 676861"/>
              <a:gd name="connsiteY6" fmla="*/ 200025 h 514350"/>
              <a:gd name="connsiteX7" fmla="*/ 208522 w 676861"/>
              <a:gd name="connsiteY7" fmla="*/ 142875 h 514350"/>
              <a:gd name="connsiteX8" fmla="*/ 256147 w 676861"/>
              <a:gd name="connsiteY8" fmla="*/ 133350 h 514350"/>
              <a:gd name="connsiteX9" fmla="*/ 284722 w 676861"/>
              <a:gd name="connsiteY9" fmla="*/ 114300 h 514350"/>
              <a:gd name="connsiteX10" fmla="*/ 322822 w 676861"/>
              <a:gd name="connsiteY10" fmla="*/ 0 h 514350"/>
              <a:gd name="connsiteX11" fmla="*/ 360922 w 676861"/>
              <a:gd name="connsiteY11" fmla="*/ 19050 h 514350"/>
              <a:gd name="connsiteX12" fmla="*/ 494272 w 676861"/>
              <a:gd name="connsiteY12" fmla="*/ 38100 h 514350"/>
              <a:gd name="connsiteX13" fmla="*/ 522847 w 676861"/>
              <a:gd name="connsiteY13" fmla="*/ 180975 h 514350"/>
              <a:gd name="connsiteX14" fmla="*/ 551422 w 676861"/>
              <a:gd name="connsiteY14" fmla="*/ 190500 h 514350"/>
              <a:gd name="connsiteX15" fmla="*/ 570472 w 676861"/>
              <a:gd name="connsiteY15" fmla="*/ 219075 h 514350"/>
              <a:gd name="connsiteX16" fmla="*/ 589522 w 676861"/>
              <a:gd name="connsiteY16" fmla="*/ 285750 h 514350"/>
              <a:gd name="connsiteX17" fmla="*/ 618097 w 676861"/>
              <a:gd name="connsiteY17" fmla="*/ 295275 h 514350"/>
              <a:gd name="connsiteX18" fmla="*/ 627622 w 676861"/>
              <a:gd name="connsiteY18" fmla="*/ 323850 h 514350"/>
              <a:gd name="connsiteX19" fmla="*/ 665722 w 676861"/>
              <a:gd name="connsiteY19" fmla="*/ 371475 h 514350"/>
              <a:gd name="connsiteX20" fmla="*/ 646672 w 676861"/>
              <a:gd name="connsiteY20" fmla="*/ 447675 h 514350"/>
              <a:gd name="connsiteX21" fmla="*/ 618097 w 676861"/>
              <a:gd name="connsiteY21" fmla="*/ 457200 h 514350"/>
              <a:gd name="connsiteX22" fmla="*/ 456172 w 676861"/>
              <a:gd name="connsiteY22" fmla="*/ 466725 h 514350"/>
              <a:gd name="connsiteX23" fmla="*/ 399022 w 676861"/>
              <a:gd name="connsiteY23" fmla="*/ 514350 h 514350"/>
              <a:gd name="connsiteX24" fmla="*/ 370447 w 676861"/>
              <a:gd name="connsiteY24" fmla="*/ 495300 h 514350"/>
              <a:gd name="connsiteX25" fmla="*/ 341872 w 676861"/>
              <a:gd name="connsiteY25" fmla="*/ 485775 h 514350"/>
              <a:gd name="connsiteX26" fmla="*/ 284722 w 676861"/>
              <a:gd name="connsiteY26" fmla="*/ 495300 h 514350"/>
              <a:gd name="connsiteX27" fmla="*/ 256147 w 676861"/>
              <a:gd name="connsiteY27" fmla="*/ 504825 h 514350"/>
              <a:gd name="connsiteX28" fmla="*/ 65647 w 676861"/>
              <a:gd name="connsiteY28" fmla="*/ 495300 h 514350"/>
              <a:gd name="connsiteX29" fmla="*/ 37072 w 676861"/>
              <a:gd name="connsiteY29" fmla="*/ 476250 h 514350"/>
              <a:gd name="connsiteX30" fmla="*/ 46597 w 676861"/>
              <a:gd name="connsiteY30" fmla="*/ 4476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6861" h="514350">
                <a:moveTo>
                  <a:pt x="46597" y="447675"/>
                </a:moveTo>
                <a:lnTo>
                  <a:pt x="46597" y="447675"/>
                </a:lnTo>
                <a:cubicBezTo>
                  <a:pt x="37072" y="422275"/>
                  <a:pt x="0" y="391750"/>
                  <a:pt x="18022" y="371475"/>
                </a:cubicBezTo>
                <a:cubicBezTo>
                  <a:pt x="41321" y="345264"/>
                  <a:pt x="89279" y="372263"/>
                  <a:pt x="122797" y="361950"/>
                </a:cubicBezTo>
                <a:cubicBezTo>
                  <a:pt x="133738" y="358583"/>
                  <a:pt x="135497" y="342900"/>
                  <a:pt x="141847" y="333375"/>
                </a:cubicBezTo>
                <a:cubicBezTo>
                  <a:pt x="145022" y="295275"/>
                  <a:pt x="140869" y="255836"/>
                  <a:pt x="151372" y="219075"/>
                </a:cubicBezTo>
                <a:cubicBezTo>
                  <a:pt x="154517" y="208068"/>
                  <a:pt x="172796" y="208964"/>
                  <a:pt x="179947" y="200025"/>
                </a:cubicBezTo>
                <a:cubicBezTo>
                  <a:pt x="197445" y="178153"/>
                  <a:pt x="178940" y="159779"/>
                  <a:pt x="208522" y="142875"/>
                </a:cubicBezTo>
                <a:cubicBezTo>
                  <a:pt x="222578" y="134843"/>
                  <a:pt x="240272" y="136525"/>
                  <a:pt x="256147" y="133350"/>
                </a:cubicBezTo>
                <a:cubicBezTo>
                  <a:pt x="265672" y="127000"/>
                  <a:pt x="276627" y="122395"/>
                  <a:pt x="284722" y="114300"/>
                </a:cubicBezTo>
                <a:cubicBezTo>
                  <a:pt x="314253" y="84769"/>
                  <a:pt x="316511" y="37863"/>
                  <a:pt x="322822" y="0"/>
                </a:cubicBezTo>
                <a:cubicBezTo>
                  <a:pt x="335522" y="6350"/>
                  <a:pt x="347627" y="14064"/>
                  <a:pt x="360922" y="19050"/>
                </a:cubicBezTo>
                <a:cubicBezTo>
                  <a:pt x="398589" y="33175"/>
                  <a:pt x="462505" y="34923"/>
                  <a:pt x="494272" y="38100"/>
                </a:cubicBezTo>
                <a:cubicBezTo>
                  <a:pt x="496345" y="62971"/>
                  <a:pt x="485106" y="150782"/>
                  <a:pt x="522847" y="180975"/>
                </a:cubicBezTo>
                <a:cubicBezTo>
                  <a:pt x="530687" y="187247"/>
                  <a:pt x="541897" y="187325"/>
                  <a:pt x="551422" y="190500"/>
                </a:cubicBezTo>
                <a:cubicBezTo>
                  <a:pt x="557772" y="200025"/>
                  <a:pt x="565963" y="208553"/>
                  <a:pt x="570472" y="219075"/>
                </a:cubicBezTo>
                <a:cubicBezTo>
                  <a:pt x="570657" y="219508"/>
                  <a:pt x="584888" y="281116"/>
                  <a:pt x="589522" y="285750"/>
                </a:cubicBezTo>
                <a:cubicBezTo>
                  <a:pt x="596622" y="292850"/>
                  <a:pt x="608572" y="292100"/>
                  <a:pt x="618097" y="295275"/>
                </a:cubicBezTo>
                <a:cubicBezTo>
                  <a:pt x="621272" y="304800"/>
                  <a:pt x="621350" y="316010"/>
                  <a:pt x="627622" y="323850"/>
                </a:cubicBezTo>
                <a:cubicBezTo>
                  <a:pt x="676861" y="385398"/>
                  <a:pt x="641781" y="299651"/>
                  <a:pt x="665722" y="371475"/>
                </a:cubicBezTo>
                <a:cubicBezTo>
                  <a:pt x="659372" y="396875"/>
                  <a:pt x="659387" y="424788"/>
                  <a:pt x="646672" y="447675"/>
                </a:cubicBezTo>
                <a:cubicBezTo>
                  <a:pt x="641796" y="456452"/>
                  <a:pt x="628087" y="456201"/>
                  <a:pt x="618097" y="457200"/>
                </a:cubicBezTo>
                <a:cubicBezTo>
                  <a:pt x="564297" y="462580"/>
                  <a:pt x="510147" y="463550"/>
                  <a:pt x="456172" y="466725"/>
                </a:cubicBezTo>
                <a:cubicBezTo>
                  <a:pt x="450711" y="472186"/>
                  <a:pt x="412283" y="514350"/>
                  <a:pt x="399022" y="514350"/>
                </a:cubicBezTo>
                <a:cubicBezTo>
                  <a:pt x="387574" y="514350"/>
                  <a:pt x="380686" y="500420"/>
                  <a:pt x="370447" y="495300"/>
                </a:cubicBezTo>
                <a:cubicBezTo>
                  <a:pt x="361467" y="490810"/>
                  <a:pt x="351397" y="488950"/>
                  <a:pt x="341872" y="485775"/>
                </a:cubicBezTo>
                <a:cubicBezTo>
                  <a:pt x="322822" y="488950"/>
                  <a:pt x="303575" y="491110"/>
                  <a:pt x="284722" y="495300"/>
                </a:cubicBezTo>
                <a:cubicBezTo>
                  <a:pt x="274921" y="497478"/>
                  <a:pt x="266187" y="504825"/>
                  <a:pt x="256147" y="504825"/>
                </a:cubicBezTo>
                <a:cubicBezTo>
                  <a:pt x="192568" y="504825"/>
                  <a:pt x="129147" y="498475"/>
                  <a:pt x="65647" y="495300"/>
                </a:cubicBezTo>
                <a:cubicBezTo>
                  <a:pt x="56122" y="488950"/>
                  <a:pt x="45167" y="484345"/>
                  <a:pt x="37072" y="476250"/>
                </a:cubicBezTo>
                <a:cubicBezTo>
                  <a:pt x="28977" y="468155"/>
                  <a:pt x="45010" y="452437"/>
                  <a:pt x="46597" y="447675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 rot="19323018">
            <a:off x="6134099" y="3705224"/>
            <a:ext cx="590550" cy="771525"/>
            <a:chOff x="5791200" y="3829050"/>
            <a:chExt cx="590550" cy="771525"/>
          </a:xfrm>
        </p:grpSpPr>
        <p:sp>
          <p:nvSpPr>
            <p:cNvPr id="17" name="Can 16"/>
            <p:cNvSpPr/>
            <p:nvPr/>
          </p:nvSpPr>
          <p:spPr bwMode="auto">
            <a:xfrm>
              <a:off x="5791200" y="3829050"/>
              <a:ext cx="590550" cy="771525"/>
            </a:xfrm>
            <a:prstGeom prst="can">
              <a:avLst/>
            </a:prstGeom>
            <a:solidFill>
              <a:schemeClr val="bg1"/>
            </a:solidFill>
            <a:ln w="190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8" name="Can 17"/>
            <p:cNvSpPr/>
            <p:nvPr/>
          </p:nvSpPr>
          <p:spPr bwMode="auto">
            <a:xfrm>
              <a:off x="5791200" y="4057650"/>
              <a:ext cx="590550" cy="533400"/>
            </a:xfrm>
            <a:prstGeom prst="can">
              <a:avLst/>
            </a:prstGeom>
            <a:solidFill>
              <a:schemeClr val="tx2">
                <a:lumMod val="60000"/>
                <a:lumOff val="40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20" name="Bent Arrow 19"/>
          <p:cNvSpPr/>
          <p:nvPr/>
        </p:nvSpPr>
        <p:spPr bwMode="auto">
          <a:xfrm rot="16200000" flipH="1">
            <a:off x="4681536" y="3624263"/>
            <a:ext cx="771525" cy="1657351"/>
          </a:xfrm>
          <a:prstGeom prst="bentArrow">
            <a:avLst>
              <a:gd name="adj1" fmla="val 12654"/>
              <a:gd name="adj2" fmla="val 16975"/>
              <a:gd name="adj3" fmla="val 25000"/>
              <a:gd name="adj4" fmla="val 38812"/>
            </a:avLst>
          </a:prstGeom>
          <a:solidFill>
            <a:schemeClr val="tx2">
              <a:lumMod val="60000"/>
              <a:lumOff val="40000"/>
            </a:schemeClr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619625" y="3571875"/>
            <a:ext cx="13853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100 mL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Steps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90675"/>
            <a:ext cx="8229600" cy="4800600"/>
          </a:xfrm>
        </p:spPr>
        <p:txBody>
          <a:bodyPr/>
          <a:lstStyle/>
          <a:p>
            <a:pPr marL="514350" indent="-514350">
              <a:buFont typeface="+mj-lt"/>
              <a:buAutoNum type="arabicPeriod" startAt="4"/>
            </a:pPr>
            <a:r>
              <a:rPr lang="en-US" dirty="0" smtClean="0"/>
              <a:t>Shake the sample vigorously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95325" y="3467100"/>
            <a:ext cx="17091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50 g media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561975" y="3990975"/>
            <a:ext cx="20391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100 mL water</a:t>
            </a:r>
            <a:endParaRPr lang="en-US" sz="2400" dirty="0"/>
          </a:p>
        </p:txBody>
      </p:sp>
      <p:grpSp>
        <p:nvGrpSpPr>
          <p:cNvPr id="22" name="Group 21"/>
          <p:cNvGrpSpPr/>
          <p:nvPr/>
        </p:nvGrpSpPr>
        <p:grpSpPr>
          <a:xfrm>
            <a:off x="1357307" y="4686296"/>
            <a:ext cx="1009175" cy="1391298"/>
            <a:chOff x="3748082" y="4848221"/>
            <a:chExt cx="1009175" cy="1391298"/>
          </a:xfrm>
        </p:grpSpPr>
        <p:grpSp>
          <p:nvGrpSpPr>
            <p:cNvPr id="4" name="Group 8"/>
            <p:cNvGrpSpPr>
              <a:grpSpLocks noChangeAspect="1"/>
            </p:cNvGrpSpPr>
            <p:nvPr/>
          </p:nvGrpSpPr>
          <p:grpSpPr>
            <a:xfrm>
              <a:off x="3748082" y="4848221"/>
              <a:ext cx="1009175" cy="1391298"/>
              <a:chOff x="2566987" y="3829050"/>
              <a:chExt cx="776287" cy="1009650"/>
            </a:xfrm>
          </p:grpSpPr>
          <p:sp>
            <p:nvSpPr>
              <p:cNvPr id="7" name="Can 6"/>
              <p:cNvSpPr/>
              <p:nvPr/>
            </p:nvSpPr>
            <p:spPr bwMode="auto">
              <a:xfrm>
                <a:off x="2762249" y="3829050"/>
                <a:ext cx="385763" cy="238125"/>
              </a:xfrm>
              <a:prstGeom prst="can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" name="Trapezoid 5"/>
              <p:cNvSpPr/>
              <p:nvPr/>
            </p:nvSpPr>
            <p:spPr bwMode="auto">
              <a:xfrm>
                <a:off x="2566987" y="4048125"/>
                <a:ext cx="776287" cy="790575"/>
              </a:xfrm>
              <a:prstGeom prst="trapezoid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 bwMode="auto">
              <a:xfrm>
                <a:off x="2763256" y="3997583"/>
                <a:ext cx="384757" cy="93405"/>
              </a:xfrm>
              <a:custGeom>
                <a:avLst/>
                <a:gdLst>
                  <a:gd name="connsiteX0" fmla="*/ 6196 w 374896"/>
                  <a:gd name="connsiteY0" fmla="*/ 12442 h 93405"/>
                  <a:gd name="connsiteX1" fmla="*/ 6196 w 374896"/>
                  <a:gd name="connsiteY1" fmla="*/ 12442 h 93405"/>
                  <a:gd name="connsiteX2" fmla="*/ 1433 w 374896"/>
                  <a:gd name="connsiteY2" fmla="*/ 55305 h 93405"/>
                  <a:gd name="connsiteX3" fmla="*/ 10958 w 374896"/>
                  <a:gd name="connsiteY3" fmla="*/ 93405 h 93405"/>
                  <a:gd name="connsiteX4" fmla="*/ 101446 w 374896"/>
                  <a:gd name="connsiteY4" fmla="*/ 93405 h 93405"/>
                  <a:gd name="connsiteX5" fmla="*/ 358621 w 374896"/>
                  <a:gd name="connsiteY5" fmla="*/ 88642 h 93405"/>
                  <a:gd name="connsiteX6" fmla="*/ 353858 w 374896"/>
                  <a:gd name="connsiteY6" fmla="*/ 21967 h 93405"/>
                  <a:gd name="connsiteX7" fmla="*/ 153833 w 374896"/>
                  <a:gd name="connsiteY7" fmla="*/ 17205 h 93405"/>
                  <a:gd name="connsiteX8" fmla="*/ 130021 w 374896"/>
                  <a:gd name="connsiteY8" fmla="*/ 12442 h 93405"/>
                  <a:gd name="connsiteX9" fmla="*/ 6196 w 374896"/>
                  <a:gd name="connsiteY9" fmla="*/ 12442 h 93405"/>
                  <a:gd name="connsiteX0" fmla="*/ 6196 w 377671"/>
                  <a:gd name="connsiteY0" fmla="*/ 12442 h 93405"/>
                  <a:gd name="connsiteX1" fmla="*/ 6196 w 377671"/>
                  <a:gd name="connsiteY1" fmla="*/ 12442 h 93405"/>
                  <a:gd name="connsiteX2" fmla="*/ 1433 w 377671"/>
                  <a:gd name="connsiteY2" fmla="*/ 55305 h 93405"/>
                  <a:gd name="connsiteX3" fmla="*/ 10958 w 377671"/>
                  <a:gd name="connsiteY3" fmla="*/ 93405 h 93405"/>
                  <a:gd name="connsiteX4" fmla="*/ 101446 w 377671"/>
                  <a:gd name="connsiteY4" fmla="*/ 93405 h 93405"/>
                  <a:gd name="connsiteX5" fmla="*/ 377671 w 377671"/>
                  <a:gd name="connsiteY5" fmla="*/ 93405 h 93405"/>
                  <a:gd name="connsiteX6" fmla="*/ 353858 w 377671"/>
                  <a:gd name="connsiteY6" fmla="*/ 21967 h 93405"/>
                  <a:gd name="connsiteX7" fmla="*/ 153833 w 377671"/>
                  <a:gd name="connsiteY7" fmla="*/ 17205 h 93405"/>
                  <a:gd name="connsiteX8" fmla="*/ 130021 w 377671"/>
                  <a:gd name="connsiteY8" fmla="*/ 12442 h 93405"/>
                  <a:gd name="connsiteX9" fmla="*/ 6196 w 377671"/>
                  <a:gd name="connsiteY9" fmla="*/ 12442 h 93405"/>
                  <a:gd name="connsiteX0" fmla="*/ 13282 w 384757"/>
                  <a:gd name="connsiteY0" fmla="*/ 12442 h 93405"/>
                  <a:gd name="connsiteX1" fmla="*/ 13282 w 384757"/>
                  <a:gd name="connsiteY1" fmla="*/ 12442 h 93405"/>
                  <a:gd name="connsiteX2" fmla="*/ 8519 w 384757"/>
                  <a:gd name="connsiteY2" fmla="*/ 55305 h 93405"/>
                  <a:gd name="connsiteX3" fmla="*/ 3757 w 384757"/>
                  <a:gd name="connsiteY3" fmla="*/ 93405 h 93405"/>
                  <a:gd name="connsiteX4" fmla="*/ 108532 w 384757"/>
                  <a:gd name="connsiteY4" fmla="*/ 93405 h 93405"/>
                  <a:gd name="connsiteX5" fmla="*/ 384757 w 384757"/>
                  <a:gd name="connsiteY5" fmla="*/ 93405 h 93405"/>
                  <a:gd name="connsiteX6" fmla="*/ 360944 w 384757"/>
                  <a:gd name="connsiteY6" fmla="*/ 21967 h 93405"/>
                  <a:gd name="connsiteX7" fmla="*/ 160919 w 384757"/>
                  <a:gd name="connsiteY7" fmla="*/ 17205 h 93405"/>
                  <a:gd name="connsiteX8" fmla="*/ 137107 w 384757"/>
                  <a:gd name="connsiteY8" fmla="*/ 12442 h 93405"/>
                  <a:gd name="connsiteX9" fmla="*/ 13282 w 384757"/>
                  <a:gd name="connsiteY9" fmla="*/ 12442 h 9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57" h="93405">
                    <a:moveTo>
                      <a:pt x="13282" y="12442"/>
                    </a:moveTo>
                    <a:lnTo>
                      <a:pt x="13282" y="12442"/>
                    </a:lnTo>
                    <a:cubicBezTo>
                      <a:pt x="11694" y="26730"/>
                      <a:pt x="8519" y="40929"/>
                      <a:pt x="8519" y="55305"/>
                    </a:cubicBezTo>
                    <a:cubicBezTo>
                      <a:pt x="8519" y="66794"/>
                      <a:pt x="0" y="82133"/>
                      <a:pt x="3757" y="93405"/>
                    </a:cubicBezTo>
                    <a:cubicBezTo>
                      <a:pt x="59118" y="82332"/>
                      <a:pt x="7086" y="93405"/>
                      <a:pt x="108532" y="93405"/>
                    </a:cubicBezTo>
                    <a:lnTo>
                      <a:pt x="384757" y="93405"/>
                    </a:lnTo>
                    <a:cubicBezTo>
                      <a:pt x="383169" y="71180"/>
                      <a:pt x="381982" y="29306"/>
                      <a:pt x="360944" y="21967"/>
                    </a:cubicBezTo>
                    <a:cubicBezTo>
                      <a:pt x="297972" y="0"/>
                      <a:pt x="227553" y="20040"/>
                      <a:pt x="160919" y="17205"/>
                    </a:cubicBezTo>
                    <a:cubicBezTo>
                      <a:pt x="152832" y="16861"/>
                      <a:pt x="145197" y="12703"/>
                      <a:pt x="137107" y="12442"/>
                    </a:cubicBezTo>
                    <a:cubicBezTo>
                      <a:pt x="95853" y="11111"/>
                      <a:pt x="33919" y="12442"/>
                      <a:pt x="13282" y="12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9" name="Trapezoid 18"/>
            <p:cNvSpPr/>
            <p:nvPr/>
          </p:nvSpPr>
          <p:spPr bwMode="auto">
            <a:xfrm>
              <a:off x="3752850" y="5648325"/>
              <a:ext cx="990600" cy="571500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3915803" y="5676900"/>
              <a:ext cx="676861" cy="514350"/>
            </a:xfrm>
            <a:custGeom>
              <a:avLst/>
              <a:gdLst>
                <a:gd name="connsiteX0" fmla="*/ 46597 w 676861"/>
                <a:gd name="connsiteY0" fmla="*/ 447675 h 514350"/>
                <a:gd name="connsiteX1" fmla="*/ 46597 w 676861"/>
                <a:gd name="connsiteY1" fmla="*/ 447675 h 514350"/>
                <a:gd name="connsiteX2" fmla="*/ 18022 w 676861"/>
                <a:gd name="connsiteY2" fmla="*/ 371475 h 514350"/>
                <a:gd name="connsiteX3" fmla="*/ 122797 w 676861"/>
                <a:gd name="connsiteY3" fmla="*/ 361950 h 514350"/>
                <a:gd name="connsiteX4" fmla="*/ 141847 w 676861"/>
                <a:gd name="connsiteY4" fmla="*/ 333375 h 514350"/>
                <a:gd name="connsiteX5" fmla="*/ 151372 w 676861"/>
                <a:gd name="connsiteY5" fmla="*/ 219075 h 514350"/>
                <a:gd name="connsiteX6" fmla="*/ 179947 w 676861"/>
                <a:gd name="connsiteY6" fmla="*/ 200025 h 514350"/>
                <a:gd name="connsiteX7" fmla="*/ 208522 w 676861"/>
                <a:gd name="connsiteY7" fmla="*/ 142875 h 514350"/>
                <a:gd name="connsiteX8" fmla="*/ 256147 w 676861"/>
                <a:gd name="connsiteY8" fmla="*/ 133350 h 514350"/>
                <a:gd name="connsiteX9" fmla="*/ 284722 w 676861"/>
                <a:gd name="connsiteY9" fmla="*/ 114300 h 514350"/>
                <a:gd name="connsiteX10" fmla="*/ 322822 w 676861"/>
                <a:gd name="connsiteY10" fmla="*/ 0 h 514350"/>
                <a:gd name="connsiteX11" fmla="*/ 360922 w 676861"/>
                <a:gd name="connsiteY11" fmla="*/ 19050 h 514350"/>
                <a:gd name="connsiteX12" fmla="*/ 494272 w 676861"/>
                <a:gd name="connsiteY12" fmla="*/ 38100 h 514350"/>
                <a:gd name="connsiteX13" fmla="*/ 522847 w 676861"/>
                <a:gd name="connsiteY13" fmla="*/ 180975 h 514350"/>
                <a:gd name="connsiteX14" fmla="*/ 551422 w 676861"/>
                <a:gd name="connsiteY14" fmla="*/ 190500 h 514350"/>
                <a:gd name="connsiteX15" fmla="*/ 570472 w 676861"/>
                <a:gd name="connsiteY15" fmla="*/ 219075 h 514350"/>
                <a:gd name="connsiteX16" fmla="*/ 589522 w 676861"/>
                <a:gd name="connsiteY16" fmla="*/ 285750 h 514350"/>
                <a:gd name="connsiteX17" fmla="*/ 618097 w 676861"/>
                <a:gd name="connsiteY17" fmla="*/ 295275 h 514350"/>
                <a:gd name="connsiteX18" fmla="*/ 627622 w 676861"/>
                <a:gd name="connsiteY18" fmla="*/ 323850 h 514350"/>
                <a:gd name="connsiteX19" fmla="*/ 665722 w 676861"/>
                <a:gd name="connsiteY19" fmla="*/ 371475 h 514350"/>
                <a:gd name="connsiteX20" fmla="*/ 646672 w 676861"/>
                <a:gd name="connsiteY20" fmla="*/ 447675 h 514350"/>
                <a:gd name="connsiteX21" fmla="*/ 618097 w 676861"/>
                <a:gd name="connsiteY21" fmla="*/ 457200 h 514350"/>
                <a:gd name="connsiteX22" fmla="*/ 456172 w 676861"/>
                <a:gd name="connsiteY22" fmla="*/ 466725 h 514350"/>
                <a:gd name="connsiteX23" fmla="*/ 399022 w 676861"/>
                <a:gd name="connsiteY23" fmla="*/ 514350 h 514350"/>
                <a:gd name="connsiteX24" fmla="*/ 370447 w 676861"/>
                <a:gd name="connsiteY24" fmla="*/ 495300 h 514350"/>
                <a:gd name="connsiteX25" fmla="*/ 341872 w 676861"/>
                <a:gd name="connsiteY25" fmla="*/ 485775 h 514350"/>
                <a:gd name="connsiteX26" fmla="*/ 284722 w 676861"/>
                <a:gd name="connsiteY26" fmla="*/ 495300 h 514350"/>
                <a:gd name="connsiteX27" fmla="*/ 256147 w 676861"/>
                <a:gd name="connsiteY27" fmla="*/ 504825 h 514350"/>
                <a:gd name="connsiteX28" fmla="*/ 65647 w 676861"/>
                <a:gd name="connsiteY28" fmla="*/ 495300 h 514350"/>
                <a:gd name="connsiteX29" fmla="*/ 37072 w 676861"/>
                <a:gd name="connsiteY29" fmla="*/ 476250 h 514350"/>
                <a:gd name="connsiteX30" fmla="*/ 46597 w 676861"/>
                <a:gd name="connsiteY30" fmla="*/ 4476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6861" h="514350">
                  <a:moveTo>
                    <a:pt x="46597" y="447675"/>
                  </a:moveTo>
                  <a:lnTo>
                    <a:pt x="46597" y="447675"/>
                  </a:lnTo>
                  <a:cubicBezTo>
                    <a:pt x="37072" y="422275"/>
                    <a:pt x="0" y="391750"/>
                    <a:pt x="18022" y="371475"/>
                  </a:cubicBezTo>
                  <a:cubicBezTo>
                    <a:pt x="41321" y="345264"/>
                    <a:pt x="89279" y="372263"/>
                    <a:pt x="122797" y="361950"/>
                  </a:cubicBezTo>
                  <a:cubicBezTo>
                    <a:pt x="133738" y="358583"/>
                    <a:pt x="135497" y="342900"/>
                    <a:pt x="141847" y="333375"/>
                  </a:cubicBezTo>
                  <a:cubicBezTo>
                    <a:pt x="145022" y="295275"/>
                    <a:pt x="140869" y="255836"/>
                    <a:pt x="151372" y="219075"/>
                  </a:cubicBezTo>
                  <a:cubicBezTo>
                    <a:pt x="154517" y="208068"/>
                    <a:pt x="172796" y="208964"/>
                    <a:pt x="179947" y="200025"/>
                  </a:cubicBezTo>
                  <a:cubicBezTo>
                    <a:pt x="197445" y="178153"/>
                    <a:pt x="178940" y="159779"/>
                    <a:pt x="208522" y="142875"/>
                  </a:cubicBezTo>
                  <a:cubicBezTo>
                    <a:pt x="222578" y="134843"/>
                    <a:pt x="240272" y="136525"/>
                    <a:pt x="256147" y="133350"/>
                  </a:cubicBezTo>
                  <a:cubicBezTo>
                    <a:pt x="265672" y="127000"/>
                    <a:pt x="276627" y="122395"/>
                    <a:pt x="284722" y="114300"/>
                  </a:cubicBezTo>
                  <a:cubicBezTo>
                    <a:pt x="314253" y="84769"/>
                    <a:pt x="316511" y="37863"/>
                    <a:pt x="322822" y="0"/>
                  </a:cubicBezTo>
                  <a:cubicBezTo>
                    <a:pt x="335522" y="6350"/>
                    <a:pt x="347627" y="14064"/>
                    <a:pt x="360922" y="19050"/>
                  </a:cubicBezTo>
                  <a:cubicBezTo>
                    <a:pt x="398589" y="33175"/>
                    <a:pt x="462505" y="34923"/>
                    <a:pt x="494272" y="38100"/>
                  </a:cubicBezTo>
                  <a:cubicBezTo>
                    <a:pt x="496345" y="62971"/>
                    <a:pt x="485106" y="150782"/>
                    <a:pt x="522847" y="180975"/>
                  </a:cubicBezTo>
                  <a:cubicBezTo>
                    <a:pt x="530687" y="187247"/>
                    <a:pt x="541897" y="187325"/>
                    <a:pt x="551422" y="190500"/>
                  </a:cubicBezTo>
                  <a:cubicBezTo>
                    <a:pt x="557772" y="200025"/>
                    <a:pt x="565963" y="208553"/>
                    <a:pt x="570472" y="219075"/>
                  </a:cubicBezTo>
                  <a:cubicBezTo>
                    <a:pt x="570657" y="219508"/>
                    <a:pt x="584888" y="281116"/>
                    <a:pt x="589522" y="285750"/>
                  </a:cubicBezTo>
                  <a:cubicBezTo>
                    <a:pt x="596622" y="292850"/>
                    <a:pt x="608572" y="292100"/>
                    <a:pt x="618097" y="295275"/>
                  </a:cubicBezTo>
                  <a:cubicBezTo>
                    <a:pt x="621272" y="304800"/>
                    <a:pt x="621350" y="316010"/>
                    <a:pt x="627622" y="323850"/>
                  </a:cubicBezTo>
                  <a:cubicBezTo>
                    <a:pt x="676861" y="385398"/>
                    <a:pt x="641781" y="299651"/>
                    <a:pt x="665722" y="371475"/>
                  </a:cubicBezTo>
                  <a:cubicBezTo>
                    <a:pt x="659372" y="396875"/>
                    <a:pt x="659387" y="424788"/>
                    <a:pt x="646672" y="447675"/>
                  </a:cubicBezTo>
                  <a:cubicBezTo>
                    <a:pt x="641796" y="456452"/>
                    <a:pt x="628087" y="456201"/>
                    <a:pt x="618097" y="457200"/>
                  </a:cubicBezTo>
                  <a:cubicBezTo>
                    <a:pt x="564297" y="462580"/>
                    <a:pt x="510147" y="463550"/>
                    <a:pt x="456172" y="466725"/>
                  </a:cubicBezTo>
                  <a:cubicBezTo>
                    <a:pt x="450711" y="472186"/>
                    <a:pt x="412283" y="514350"/>
                    <a:pt x="399022" y="514350"/>
                  </a:cubicBezTo>
                  <a:cubicBezTo>
                    <a:pt x="387574" y="514350"/>
                    <a:pt x="380686" y="500420"/>
                    <a:pt x="370447" y="495300"/>
                  </a:cubicBezTo>
                  <a:cubicBezTo>
                    <a:pt x="361467" y="490810"/>
                    <a:pt x="351397" y="488950"/>
                    <a:pt x="341872" y="485775"/>
                  </a:cubicBezTo>
                  <a:cubicBezTo>
                    <a:pt x="322822" y="488950"/>
                    <a:pt x="303575" y="491110"/>
                    <a:pt x="284722" y="495300"/>
                  </a:cubicBezTo>
                  <a:cubicBezTo>
                    <a:pt x="274921" y="497478"/>
                    <a:pt x="266187" y="504825"/>
                    <a:pt x="256147" y="504825"/>
                  </a:cubicBezTo>
                  <a:cubicBezTo>
                    <a:pt x="192568" y="504825"/>
                    <a:pt x="129147" y="498475"/>
                    <a:pt x="65647" y="495300"/>
                  </a:cubicBezTo>
                  <a:cubicBezTo>
                    <a:pt x="56122" y="488950"/>
                    <a:pt x="45167" y="484345"/>
                    <a:pt x="37072" y="476250"/>
                  </a:cubicBezTo>
                  <a:cubicBezTo>
                    <a:pt x="28977" y="468155"/>
                    <a:pt x="45010" y="452437"/>
                    <a:pt x="46597" y="44767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3476625" y="4476750"/>
            <a:ext cx="122180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itchFamily="34" charset="0"/>
              </a:rPr>
              <a:t>SHAKE</a:t>
            </a:r>
          </a:p>
          <a:p>
            <a:r>
              <a:rPr lang="en-US" sz="3200" i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itchFamily="34" charset="0"/>
              </a:rPr>
              <a:t>SHAKE</a:t>
            </a:r>
          </a:p>
          <a:p>
            <a:r>
              <a:rPr lang="en-US" sz="3200" i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itchFamily="34" charset="0"/>
              </a:rPr>
              <a:t>SHAK</a:t>
            </a:r>
            <a:r>
              <a:rPr lang="en-US" sz="3200" i="1" dirty="0" smtClean="0">
                <a:solidFill>
                  <a:schemeClr val="accent6">
                    <a:lumMod val="75000"/>
                  </a:schemeClr>
                </a:solidFill>
                <a:latin typeface="Impact" pitchFamily="34" charset="0"/>
              </a:rPr>
              <a:t>E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5976932" y="4562467"/>
            <a:ext cx="1009175" cy="1391297"/>
            <a:chOff x="3748082" y="4848217"/>
            <a:chExt cx="1009175" cy="1391297"/>
          </a:xfrm>
        </p:grpSpPr>
        <p:grpSp>
          <p:nvGrpSpPr>
            <p:cNvPr id="25" name="Group 8"/>
            <p:cNvGrpSpPr>
              <a:grpSpLocks noChangeAspect="1"/>
            </p:cNvGrpSpPr>
            <p:nvPr/>
          </p:nvGrpSpPr>
          <p:grpSpPr>
            <a:xfrm>
              <a:off x="3748082" y="4848217"/>
              <a:ext cx="1009175" cy="1391297"/>
              <a:chOff x="2566987" y="3829050"/>
              <a:chExt cx="776287" cy="1009650"/>
            </a:xfrm>
          </p:grpSpPr>
          <p:sp>
            <p:nvSpPr>
              <p:cNvPr id="28" name="Can 27"/>
              <p:cNvSpPr/>
              <p:nvPr/>
            </p:nvSpPr>
            <p:spPr bwMode="auto">
              <a:xfrm>
                <a:off x="2762249" y="3829050"/>
                <a:ext cx="385763" cy="238125"/>
              </a:xfrm>
              <a:prstGeom prst="can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9" name="Trapezoid 28"/>
              <p:cNvSpPr/>
              <p:nvPr/>
            </p:nvSpPr>
            <p:spPr bwMode="auto">
              <a:xfrm>
                <a:off x="2566987" y="4048125"/>
                <a:ext cx="776287" cy="790575"/>
              </a:xfrm>
              <a:prstGeom prst="trapezoid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2763256" y="3997583"/>
                <a:ext cx="384757" cy="93405"/>
              </a:xfrm>
              <a:custGeom>
                <a:avLst/>
                <a:gdLst>
                  <a:gd name="connsiteX0" fmla="*/ 6196 w 374896"/>
                  <a:gd name="connsiteY0" fmla="*/ 12442 h 93405"/>
                  <a:gd name="connsiteX1" fmla="*/ 6196 w 374896"/>
                  <a:gd name="connsiteY1" fmla="*/ 12442 h 93405"/>
                  <a:gd name="connsiteX2" fmla="*/ 1433 w 374896"/>
                  <a:gd name="connsiteY2" fmla="*/ 55305 h 93405"/>
                  <a:gd name="connsiteX3" fmla="*/ 10958 w 374896"/>
                  <a:gd name="connsiteY3" fmla="*/ 93405 h 93405"/>
                  <a:gd name="connsiteX4" fmla="*/ 101446 w 374896"/>
                  <a:gd name="connsiteY4" fmla="*/ 93405 h 93405"/>
                  <a:gd name="connsiteX5" fmla="*/ 358621 w 374896"/>
                  <a:gd name="connsiteY5" fmla="*/ 88642 h 93405"/>
                  <a:gd name="connsiteX6" fmla="*/ 353858 w 374896"/>
                  <a:gd name="connsiteY6" fmla="*/ 21967 h 93405"/>
                  <a:gd name="connsiteX7" fmla="*/ 153833 w 374896"/>
                  <a:gd name="connsiteY7" fmla="*/ 17205 h 93405"/>
                  <a:gd name="connsiteX8" fmla="*/ 130021 w 374896"/>
                  <a:gd name="connsiteY8" fmla="*/ 12442 h 93405"/>
                  <a:gd name="connsiteX9" fmla="*/ 6196 w 374896"/>
                  <a:gd name="connsiteY9" fmla="*/ 12442 h 93405"/>
                  <a:gd name="connsiteX0" fmla="*/ 6196 w 377671"/>
                  <a:gd name="connsiteY0" fmla="*/ 12442 h 93405"/>
                  <a:gd name="connsiteX1" fmla="*/ 6196 w 377671"/>
                  <a:gd name="connsiteY1" fmla="*/ 12442 h 93405"/>
                  <a:gd name="connsiteX2" fmla="*/ 1433 w 377671"/>
                  <a:gd name="connsiteY2" fmla="*/ 55305 h 93405"/>
                  <a:gd name="connsiteX3" fmla="*/ 10958 w 377671"/>
                  <a:gd name="connsiteY3" fmla="*/ 93405 h 93405"/>
                  <a:gd name="connsiteX4" fmla="*/ 101446 w 377671"/>
                  <a:gd name="connsiteY4" fmla="*/ 93405 h 93405"/>
                  <a:gd name="connsiteX5" fmla="*/ 377671 w 377671"/>
                  <a:gd name="connsiteY5" fmla="*/ 93405 h 93405"/>
                  <a:gd name="connsiteX6" fmla="*/ 353858 w 377671"/>
                  <a:gd name="connsiteY6" fmla="*/ 21967 h 93405"/>
                  <a:gd name="connsiteX7" fmla="*/ 153833 w 377671"/>
                  <a:gd name="connsiteY7" fmla="*/ 17205 h 93405"/>
                  <a:gd name="connsiteX8" fmla="*/ 130021 w 377671"/>
                  <a:gd name="connsiteY8" fmla="*/ 12442 h 93405"/>
                  <a:gd name="connsiteX9" fmla="*/ 6196 w 377671"/>
                  <a:gd name="connsiteY9" fmla="*/ 12442 h 93405"/>
                  <a:gd name="connsiteX0" fmla="*/ 13282 w 384757"/>
                  <a:gd name="connsiteY0" fmla="*/ 12442 h 93405"/>
                  <a:gd name="connsiteX1" fmla="*/ 13282 w 384757"/>
                  <a:gd name="connsiteY1" fmla="*/ 12442 h 93405"/>
                  <a:gd name="connsiteX2" fmla="*/ 8519 w 384757"/>
                  <a:gd name="connsiteY2" fmla="*/ 55305 h 93405"/>
                  <a:gd name="connsiteX3" fmla="*/ 3757 w 384757"/>
                  <a:gd name="connsiteY3" fmla="*/ 93405 h 93405"/>
                  <a:gd name="connsiteX4" fmla="*/ 108532 w 384757"/>
                  <a:gd name="connsiteY4" fmla="*/ 93405 h 93405"/>
                  <a:gd name="connsiteX5" fmla="*/ 384757 w 384757"/>
                  <a:gd name="connsiteY5" fmla="*/ 93405 h 93405"/>
                  <a:gd name="connsiteX6" fmla="*/ 360944 w 384757"/>
                  <a:gd name="connsiteY6" fmla="*/ 21967 h 93405"/>
                  <a:gd name="connsiteX7" fmla="*/ 160919 w 384757"/>
                  <a:gd name="connsiteY7" fmla="*/ 17205 h 93405"/>
                  <a:gd name="connsiteX8" fmla="*/ 137107 w 384757"/>
                  <a:gd name="connsiteY8" fmla="*/ 12442 h 93405"/>
                  <a:gd name="connsiteX9" fmla="*/ 13282 w 384757"/>
                  <a:gd name="connsiteY9" fmla="*/ 12442 h 9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57" h="93405">
                    <a:moveTo>
                      <a:pt x="13282" y="12442"/>
                    </a:moveTo>
                    <a:lnTo>
                      <a:pt x="13282" y="12442"/>
                    </a:lnTo>
                    <a:cubicBezTo>
                      <a:pt x="11694" y="26730"/>
                      <a:pt x="8519" y="40929"/>
                      <a:pt x="8519" y="55305"/>
                    </a:cubicBezTo>
                    <a:cubicBezTo>
                      <a:pt x="8519" y="66794"/>
                      <a:pt x="0" y="82133"/>
                      <a:pt x="3757" y="93405"/>
                    </a:cubicBezTo>
                    <a:cubicBezTo>
                      <a:pt x="59118" y="82332"/>
                      <a:pt x="7086" y="93405"/>
                      <a:pt x="108532" y="93405"/>
                    </a:cubicBezTo>
                    <a:lnTo>
                      <a:pt x="384757" y="93405"/>
                    </a:lnTo>
                    <a:cubicBezTo>
                      <a:pt x="383169" y="71180"/>
                      <a:pt x="381982" y="29306"/>
                      <a:pt x="360944" y="21967"/>
                    </a:cubicBezTo>
                    <a:cubicBezTo>
                      <a:pt x="297972" y="0"/>
                      <a:pt x="227553" y="20040"/>
                      <a:pt x="160919" y="17205"/>
                    </a:cubicBezTo>
                    <a:cubicBezTo>
                      <a:pt x="152832" y="16861"/>
                      <a:pt x="145197" y="12703"/>
                      <a:pt x="137107" y="12442"/>
                    </a:cubicBezTo>
                    <a:cubicBezTo>
                      <a:pt x="95853" y="11111"/>
                      <a:pt x="33919" y="12442"/>
                      <a:pt x="13282" y="12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26" name="Trapezoid 25"/>
            <p:cNvSpPr/>
            <p:nvPr/>
          </p:nvSpPr>
          <p:spPr bwMode="auto">
            <a:xfrm>
              <a:off x="3752850" y="5648325"/>
              <a:ext cx="990600" cy="5715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31" name="Down Arrow 30"/>
          <p:cNvSpPr/>
          <p:nvPr/>
        </p:nvSpPr>
        <p:spPr bwMode="auto">
          <a:xfrm rot="16200000">
            <a:off x="2924176" y="5229225"/>
            <a:ext cx="342900" cy="276225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2" name="Down Arrow 31"/>
          <p:cNvSpPr/>
          <p:nvPr/>
        </p:nvSpPr>
        <p:spPr bwMode="auto">
          <a:xfrm rot="16200000">
            <a:off x="5086352" y="5200650"/>
            <a:ext cx="342900" cy="276225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3" name="Trapezoid 32"/>
          <p:cNvSpPr/>
          <p:nvPr/>
        </p:nvSpPr>
        <p:spPr bwMode="auto">
          <a:xfrm>
            <a:off x="5972175" y="5381625"/>
            <a:ext cx="990600" cy="571500"/>
          </a:xfrm>
          <a:prstGeom prst="trapezoid">
            <a:avLst/>
          </a:prstGeom>
          <a:blipFill dpi="0" rotWithShape="1">
            <a:blip r:embed="rId2" cstate="print">
              <a:alphaModFix amt="25000"/>
            </a:blip>
            <a:srcRect/>
            <a:tile tx="0" ty="0" sx="100000" sy="100000" flip="none" algn="tl"/>
          </a:blip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38800" y="3581400"/>
            <a:ext cx="17091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50 g media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Steps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3375" y="1628775"/>
            <a:ext cx="8229600" cy="4800600"/>
          </a:xfrm>
        </p:spPr>
        <p:txBody>
          <a:bodyPr/>
          <a:lstStyle/>
          <a:p>
            <a:pPr marL="514350" indent="-514350">
              <a:buFont typeface="+mj-lt"/>
              <a:buAutoNum type="arabicPeriod" startAt="4"/>
            </a:pPr>
            <a:r>
              <a:rPr lang="en-US" dirty="0" smtClean="0"/>
              <a:t>Pour the turbid water into a 500 mL beaker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690682" y="4391017"/>
            <a:ext cx="1009175" cy="1391297"/>
            <a:chOff x="3643307" y="4629142"/>
            <a:chExt cx="1009175" cy="1391297"/>
          </a:xfrm>
        </p:grpSpPr>
        <p:grpSp>
          <p:nvGrpSpPr>
            <p:cNvPr id="9" name="Group 23"/>
            <p:cNvGrpSpPr/>
            <p:nvPr/>
          </p:nvGrpSpPr>
          <p:grpSpPr>
            <a:xfrm>
              <a:off x="3643307" y="4629142"/>
              <a:ext cx="1009175" cy="1391297"/>
              <a:chOff x="3748082" y="4848217"/>
              <a:chExt cx="1009175" cy="1391297"/>
            </a:xfrm>
          </p:grpSpPr>
          <p:grpSp>
            <p:nvGrpSpPr>
              <p:cNvPr id="10" name="Group 8"/>
              <p:cNvGrpSpPr>
                <a:grpSpLocks noChangeAspect="1"/>
              </p:cNvGrpSpPr>
              <p:nvPr/>
            </p:nvGrpSpPr>
            <p:grpSpPr>
              <a:xfrm>
                <a:off x="3748082" y="4848217"/>
                <a:ext cx="1009175" cy="1391297"/>
                <a:chOff x="2566987" y="3829050"/>
                <a:chExt cx="776287" cy="1009650"/>
              </a:xfrm>
            </p:grpSpPr>
            <p:sp>
              <p:nvSpPr>
                <p:cNvPr id="28" name="Can 27"/>
                <p:cNvSpPr/>
                <p:nvPr/>
              </p:nvSpPr>
              <p:spPr bwMode="auto">
                <a:xfrm>
                  <a:off x="2762249" y="3829050"/>
                  <a:ext cx="385763" cy="238125"/>
                </a:xfrm>
                <a:prstGeom prst="can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" name="Trapezoid 28"/>
                <p:cNvSpPr/>
                <p:nvPr/>
              </p:nvSpPr>
              <p:spPr bwMode="auto">
                <a:xfrm>
                  <a:off x="2566987" y="4048125"/>
                  <a:ext cx="776287" cy="790575"/>
                </a:xfrm>
                <a:prstGeom prst="trapezoid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" name="Freeform 29"/>
                <p:cNvSpPr/>
                <p:nvPr/>
              </p:nvSpPr>
              <p:spPr bwMode="auto">
                <a:xfrm>
                  <a:off x="2763256" y="3997583"/>
                  <a:ext cx="384757" cy="93405"/>
                </a:xfrm>
                <a:custGeom>
                  <a:avLst/>
                  <a:gdLst>
                    <a:gd name="connsiteX0" fmla="*/ 6196 w 374896"/>
                    <a:gd name="connsiteY0" fmla="*/ 12442 h 93405"/>
                    <a:gd name="connsiteX1" fmla="*/ 6196 w 374896"/>
                    <a:gd name="connsiteY1" fmla="*/ 12442 h 93405"/>
                    <a:gd name="connsiteX2" fmla="*/ 1433 w 374896"/>
                    <a:gd name="connsiteY2" fmla="*/ 55305 h 93405"/>
                    <a:gd name="connsiteX3" fmla="*/ 10958 w 374896"/>
                    <a:gd name="connsiteY3" fmla="*/ 93405 h 93405"/>
                    <a:gd name="connsiteX4" fmla="*/ 101446 w 374896"/>
                    <a:gd name="connsiteY4" fmla="*/ 93405 h 93405"/>
                    <a:gd name="connsiteX5" fmla="*/ 358621 w 374896"/>
                    <a:gd name="connsiteY5" fmla="*/ 88642 h 93405"/>
                    <a:gd name="connsiteX6" fmla="*/ 353858 w 374896"/>
                    <a:gd name="connsiteY6" fmla="*/ 21967 h 93405"/>
                    <a:gd name="connsiteX7" fmla="*/ 153833 w 374896"/>
                    <a:gd name="connsiteY7" fmla="*/ 17205 h 93405"/>
                    <a:gd name="connsiteX8" fmla="*/ 130021 w 374896"/>
                    <a:gd name="connsiteY8" fmla="*/ 12442 h 93405"/>
                    <a:gd name="connsiteX9" fmla="*/ 6196 w 374896"/>
                    <a:gd name="connsiteY9" fmla="*/ 12442 h 93405"/>
                    <a:gd name="connsiteX0" fmla="*/ 6196 w 377671"/>
                    <a:gd name="connsiteY0" fmla="*/ 12442 h 93405"/>
                    <a:gd name="connsiteX1" fmla="*/ 6196 w 377671"/>
                    <a:gd name="connsiteY1" fmla="*/ 12442 h 93405"/>
                    <a:gd name="connsiteX2" fmla="*/ 1433 w 377671"/>
                    <a:gd name="connsiteY2" fmla="*/ 55305 h 93405"/>
                    <a:gd name="connsiteX3" fmla="*/ 10958 w 377671"/>
                    <a:gd name="connsiteY3" fmla="*/ 93405 h 93405"/>
                    <a:gd name="connsiteX4" fmla="*/ 101446 w 377671"/>
                    <a:gd name="connsiteY4" fmla="*/ 93405 h 93405"/>
                    <a:gd name="connsiteX5" fmla="*/ 377671 w 377671"/>
                    <a:gd name="connsiteY5" fmla="*/ 93405 h 93405"/>
                    <a:gd name="connsiteX6" fmla="*/ 353858 w 377671"/>
                    <a:gd name="connsiteY6" fmla="*/ 21967 h 93405"/>
                    <a:gd name="connsiteX7" fmla="*/ 153833 w 377671"/>
                    <a:gd name="connsiteY7" fmla="*/ 17205 h 93405"/>
                    <a:gd name="connsiteX8" fmla="*/ 130021 w 377671"/>
                    <a:gd name="connsiteY8" fmla="*/ 12442 h 93405"/>
                    <a:gd name="connsiteX9" fmla="*/ 6196 w 377671"/>
                    <a:gd name="connsiteY9" fmla="*/ 12442 h 93405"/>
                    <a:gd name="connsiteX0" fmla="*/ 13282 w 384757"/>
                    <a:gd name="connsiteY0" fmla="*/ 12442 h 93405"/>
                    <a:gd name="connsiteX1" fmla="*/ 13282 w 384757"/>
                    <a:gd name="connsiteY1" fmla="*/ 12442 h 93405"/>
                    <a:gd name="connsiteX2" fmla="*/ 8519 w 384757"/>
                    <a:gd name="connsiteY2" fmla="*/ 55305 h 93405"/>
                    <a:gd name="connsiteX3" fmla="*/ 3757 w 384757"/>
                    <a:gd name="connsiteY3" fmla="*/ 93405 h 93405"/>
                    <a:gd name="connsiteX4" fmla="*/ 108532 w 384757"/>
                    <a:gd name="connsiteY4" fmla="*/ 93405 h 93405"/>
                    <a:gd name="connsiteX5" fmla="*/ 384757 w 384757"/>
                    <a:gd name="connsiteY5" fmla="*/ 93405 h 93405"/>
                    <a:gd name="connsiteX6" fmla="*/ 360944 w 384757"/>
                    <a:gd name="connsiteY6" fmla="*/ 21967 h 93405"/>
                    <a:gd name="connsiteX7" fmla="*/ 160919 w 384757"/>
                    <a:gd name="connsiteY7" fmla="*/ 17205 h 93405"/>
                    <a:gd name="connsiteX8" fmla="*/ 137107 w 384757"/>
                    <a:gd name="connsiteY8" fmla="*/ 12442 h 93405"/>
                    <a:gd name="connsiteX9" fmla="*/ 13282 w 384757"/>
                    <a:gd name="connsiteY9" fmla="*/ 12442 h 9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4757" h="93405">
                      <a:moveTo>
                        <a:pt x="13282" y="12442"/>
                      </a:moveTo>
                      <a:lnTo>
                        <a:pt x="13282" y="12442"/>
                      </a:lnTo>
                      <a:cubicBezTo>
                        <a:pt x="11694" y="26730"/>
                        <a:pt x="8519" y="40929"/>
                        <a:pt x="8519" y="55305"/>
                      </a:cubicBezTo>
                      <a:cubicBezTo>
                        <a:pt x="8519" y="66794"/>
                        <a:pt x="0" y="82133"/>
                        <a:pt x="3757" y="93405"/>
                      </a:cubicBezTo>
                      <a:cubicBezTo>
                        <a:pt x="59118" y="82332"/>
                        <a:pt x="7086" y="93405"/>
                        <a:pt x="108532" y="93405"/>
                      </a:cubicBezTo>
                      <a:lnTo>
                        <a:pt x="384757" y="93405"/>
                      </a:lnTo>
                      <a:cubicBezTo>
                        <a:pt x="383169" y="71180"/>
                        <a:pt x="381982" y="29306"/>
                        <a:pt x="360944" y="21967"/>
                      </a:cubicBezTo>
                      <a:cubicBezTo>
                        <a:pt x="297972" y="0"/>
                        <a:pt x="227553" y="20040"/>
                        <a:pt x="160919" y="17205"/>
                      </a:cubicBezTo>
                      <a:cubicBezTo>
                        <a:pt x="152832" y="16861"/>
                        <a:pt x="145197" y="12703"/>
                        <a:pt x="137107" y="12442"/>
                      </a:cubicBezTo>
                      <a:cubicBezTo>
                        <a:pt x="95853" y="11111"/>
                        <a:pt x="33919" y="12442"/>
                        <a:pt x="13282" y="12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6" name="Trapezoid 25"/>
              <p:cNvSpPr/>
              <p:nvPr/>
            </p:nvSpPr>
            <p:spPr bwMode="auto">
              <a:xfrm>
                <a:off x="3752850" y="5648325"/>
                <a:ext cx="990600" cy="571500"/>
              </a:xfrm>
              <a:prstGeom prst="trapezoid">
                <a:avLst/>
              </a:prstGeom>
              <a:solidFill>
                <a:schemeClr val="bg2">
                  <a:lumMod val="60000"/>
                  <a:lumOff val="40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24" name="Trapezoid 23"/>
            <p:cNvSpPr/>
            <p:nvPr/>
          </p:nvSpPr>
          <p:spPr bwMode="auto">
            <a:xfrm>
              <a:off x="3667125" y="5800725"/>
              <a:ext cx="962025" cy="190499"/>
            </a:xfrm>
            <a:prstGeom prst="trapezoid">
              <a:avLst/>
            </a:pr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319146" y="3610528"/>
            <a:ext cx="2881878" cy="2399746"/>
            <a:chOff x="4985771" y="3400978"/>
            <a:chExt cx="2881878" cy="2399746"/>
          </a:xfrm>
        </p:grpSpPr>
        <p:grpSp>
          <p:nvGrpSpPr>
            <p:cNvPr id="43" name="Group 8"/>
            <p:cNvGrpSpPr>
              <a:grpSpLocks noChangeAspect="1"/>
            </p:cNvGrpSpPr>
            <p:nvPr/>
          </p:nvGrpSpPr>
          <p:grpSpPr>
            <a:xfrm rot="4668365">
              <a:off x="5176832" y="3209917"/>
              <a:ext cx="1009175" cy="1391297"/>
              <a:chOff x="2566987" y="3829050"/>
              <a:chExt cx="776287" cy="1009650"/>
            </a:xfrm>
          </p:grpSpPr>
          <p:sp>
            <p:nvSpPr>
              <p:cNvPr id="45" name="Can 44"/>
              <p:cNvSpPr/>
              <p:nvPr/>
            </p:nvSpPr>
            <p:spPr bwMode="auto">
              <a:xfrm>
                <a:off x="2762249" y="3829050"/>
                <a:ext cx="385763" cy="238125"/>
              </a:xfrm>
              <a:prstGeom prst="can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6" name="Trapezoid 45"/>
              <p:cNvSpPr/>
              <p:nvPr/>
            </p:nvSpPr>
            <p:spPr bwMode="auto">
              <a:xfrm>
                <a:off x="2566987" y="4048125"/>
                <a:ext cx="776287" cy="790575"/>
              </a:xfrm>
              <a:prstGeom prst="trapezoid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 bwMode="auto">
              <a:xfrm>
                <a:off x="2763256" y="3997583"/>
                <a:ext cx="384757" cy="93405"/>
              </a:xfrm>
              <a:custGeom>
                <a:avLst/>
                <a:gdLst>
                  <a:gd name="connsiteX0" fmla="*/ 6196 w 374896"/>
                  <a:gd name="connsiteY0" fmla="*/ 12442 h 93405"/>
                  <a:gd name="connsiteX1" fmla="*/ 6196 w 374896"/>
                  <a:gd name="connsiteY1" fmla="*/ 12442 h 93405"/>
                  <a:gd name="connsiteX2" fmla="*/ 1433 w 374896"/>
                  <a:gd name="connsiteY2" fmla="*/ 55305 h 93405"/>
                  <a:gd name="connsiteX3" fmla="*/ 10958 w 374896"/>
                  <a:gd name="connsiteY3" fmla="*/ 93405 h 93405"/>
                  <a:gd name="connsiteX4" fmla="*/ 101446 w 374896"/>
                  <a:gd name="connsiteY4" fmla="*/ 93405 h 93405"/>
                  <a:gd name="connsiteX5" fmla="*/ 358621 w 374896"/>
                  <a:gd name="connsiteY5" fmla="*/ 88642 h 93405"/>
                  <a:gd name="connsiteX6" fmla="*/ 353858 w 374896"/>
                  <a:gd name="connsiteY6" fmla="*/ 21967 h 93405"/>
                  <a:gd name="connsiteX7" fmla="*/ 153833 w 374896"/>
                  <a:gd name="connsiteY7" fmla="*/ 17205 h 93405"/>
                  <a:gd name="connsiteX8" fmla="*/ 130021 w 374896"/>
                  <a:gd name="connsiteY8" fmla="*/ 12442 h 93405"/>
                  <a:gd name="connsiteX9" fmla="*/ 6196 w 374896"/>
                  <a:gd name="connsiteY9" fmla="*/ 12442 h 93405"/>
                  <a:gd name="connsiteX0" fmla="*/ 6196 w 377671"/>
                  <a:gd name="connsiteY0" fmla="*/ 12442 h 93405"/>
                  <a:gd name="connsiteX1" fmla="*/ 6196 w 377671"/>
                  <a:gd name="connsiteY1" fmla="*/ 12442 h 93405"/>
                  <a:gd name="connsiteX2" fmla="*/ 1433 w 377671"/>
                  <a:gd name="connsiteY2" fmla="*/ 55305 h 93405"/>
                  <a:gd name="connsiteX3" fmla="*/ 10958 w 377671"/>
                  <a:gd name="connsiteY3" fmla="*/ 93405 h 93405"/>
                  <a:gd name="connsiteX4" fmla="*/ 101446 w 377671"/>
                  <a:gd name="connsiteY4" fmla="*/ 93405 h 93405"/>
                  <a:gd name="connsiteX5" fmla="*/ 377671 w 377671"/>
                  <a:gd name="connsiteY5" fmla="*/ 93405 h 93405"/>
                  <a:gd name="connsiteX6" fmla="*/ 353858 w 377671"/>
                  <a:gd name="connsiteY6" fmla="*/ 21967 h 93405"/>
                  <a:gd name="connsiteX7" fmla="*/ 153833 w 377671"/>
                  <a:gd name="connsiteY7" fmla="*/ 17205 h 93405"/>
                  <a:gd name="connsiteX8" fmla="*/ 130021 w 377671"/>
                  <a:gd name="connsiteY8" fmla="*/ 12442 h 93405"/>
                  <a:gd name="connsiteX9" fmla="*/ 6196 w 377671"/>
                  <a:gd name="connsiteY9" fmla="*/ 12442 h 93405"/>
                  <a:gd name="connsiteX0" fmla="*/ 13282 w 384757"/>
                  <a:gd name="connsiteY0" fmla="*/ 12442 h 93405"/>
                  <a:gd name="connsiteX1" fmla="*/ 13282 w 384757"/>
                  <a:gd name="connsiteY1" fmla="*/ 12442 h 93405"/>
                  <a:gd name="connsiteX2" fmla="*/ 8519 w 384757"/>
                  <a:gd name="connsiteY2" fmla="*/ 55305 h 93405"/>
                  <a:gd name="connsiteX3" fmla="*/ 3757 w 384757"/>
                  <a:gd name="connsiteY3" fmla="*/ 93405 h 93405"/>
                  <a:gd name="connsiteX4" fmla="*/ 108532 w 384757"/>
                  <a:gd name="connsiteY4" fmla="*/ 93405 h 93405"/>
                  <a:gd name="connsiteX5" fmla="*/ 384757 w 384757"/>
                  <a:gd name="connsiteY5" fmla="*/ 93405 h 93405"/>
                  <a:gd name="connsiteX6" fmla="*/ 360944 w 384757"/>
                  <a:gd name="connsiteY6" fmla="*/ 21967 h 93405"/>
                  <a:gd name="connsiteX7" fmla="*/ 160919 w 384757"/>
                  <a:gd name="connsiteY7" fmla="*/ 17205 h 93405"/>
                  <a:gd name="connsiteX8" fmla="*/ 137107 w 384757"/>
                  <a:gd name="connsiteY8" fmla="*/ 12442 h 93405"/>
                  <a:gd name="connsiteX9" fmla="*/ 13282 w 384757"/>
                  <a:gd name="connsiteY9" fmla="*/ 12442 h 9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57" h="93405">
                    <a:moveTo>
                      <a:pt x="13282" y="12442"/>
                    </a:moveTo>
                    <a:lnTo>
                      <a:pt x="13282" y="12442"/>
                    </a:lnTo>
                    <a:cubicBezTo>
                      <a:pt x="11694" y="26730"/>
                      <a:pt x="8519" y="40929"/>
                      <a:pt x="8519" y="55305"/>
                    </a:cubicBezTo>
                    <a:cubicBezTo>
                      <a:pt x="8519" y="66794"/>
                      <a:pt x="0" y="82133"/>
                      <a:pt x="3757" y="93405"/>
                    </a:cubicBezTo>
                    <a:cubicBezTo>
                      <a:pt x="59118" y="82332"/>
                      <a:pt x="7086" y="93405"/>
                      <a:pt x="108532" y="93405"/>
                    </a:cubicBezTo>
                    <a:lnTo>
                      <a:pt x="384757" y="93405"/>
                    </a:lnTo>
                    <a:cubicBezTo>
                      <a:pt x="383169" y="71180"/>
                      <a:pt x="381982" y="29306"/>
                      <a:pt x="360944" y="21967"/>
                    </a:cubicBezTo>
                    <a:cubicBezTo>
                      <a:pt x="297972" y="0"/>
                      <a:pt x="227553" y="20040"/>
                      <a:pt x="160919" y="17205"/>
                    </a:cubicBezTo>
                    <a:cubicBezTo>
                      <a:pt x="152832" y="16861"/>
                      <a:pt x="145197" y="12703"/>
                      <a:pt x="137107" y="12442"/>
                    </a:cubicBezTo>
                    <a:cubicBezTo>
                      <a:pt x="95853" y="11111"/>
                      <a:pt x="33919" y="12442"/>
                      <a:pt x="13282" y="12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6600825" y="4200525"/>
              <a:ext cx="1266824" cy="1600199"/>
              <a:chOff x="5791200" y="3829050"/>
              <a:chExt cx="590550" cy="771525"/>
            </a:xfrm>
          </p:grpSpPr>
          <p:sp>
            <p:nvSpPr>
              <p:cNvPr id="50" name="Can 49"/>
              <p:cNvSpPr/>
              <p:nvPr/>
            </p:nvSpPr>
            <p:spPr bwMode="auto">
              <a:xfrm>
                <a:off x="5791200" y="3829050"/>
                <a:ext cx="590550" cy="771525"/>
              </a:xfrm>
              <a:prstGeom prst="can">
                <a:avLst/>
              </a:prstGeom>
              <a:solidFill>
                <a:schemeClr val="bg1"/>
              </a:solidFill>
              <a:ln w="190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1" name="Can 50"/>
              <p:cNvSpPr/>
              <p:nvPr/>
            </p:nvSpPr>
            <p:spPr bwMode="auto">
              <a:xfrm>
                <a:off x="5791200" y="4366362"/>
                <a:ext cx="590550" cy="224687"/>
              </a:xfrm>
              <a:prstGeom prst="can">
                <a:avLst/>
              </a:prstGeom>
              <a:solidFill>
                <a:schemeClr val="bg2">
                  <a:lumMod val="60000"/>
                  <a:lumOff val="40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53" name="Freeform 52"/>
            <p:cNvSpPr/>
            <p:nvPr/>
          </p:nvSpPr>
          <p:spPr bwMode="auto">
            <a:xfrm>
              <a:off x="5048250" y="4143374"/>
              <a:ext cx="866775" cy="371475"/>
            </a:xfrm>
            <a:custGeom>
              <a:avLst/>
              <a:gdLst>
                <a:gd name="connsiteX0" fmla="*/ 0 w 685800"/>
                <a:gd name="connsiteY0" fmla="*/ 0 h 361950"/>
                <a:gd name="connsiteX1" fmla="*/ 66675 w 685800"/>
                <a:gd name="connsiteY1" fmla="*/ 361950 h 361950"/>
                <a:gd name="connsiteX2" fmla="*/ 685800 w 685800"/>
                <a:gd name="connsiteY2" fmla="*/ 95250 h 361950"/>
                <a:gd name="connsiteX3" fmla="*/ 0 w 685800"/>
                <a:gd name="connsiteY3" fmla="*/ 0 h 361950"/>
                <a:gd name="connsiteX0" fmla="*/ 0 w 866775"/>
                <a:gd name="connsiteY0" fmla="*/ 9525 h 371475"/>
                <a:gd name="connsiteX1" fmla="*/ 66675 w 866775"/>
                <a:gd name="connsiteY1" fmla="*/ 371475 h 371475"/>
                <a:gd name="connsiteX2" fmla="*/ 866775 w 866775"/>
                <a:gd name="connsiteY2" fmla="*/ 0 h 371475"/>
                <a:gd name="connsiteX3" fmla="*/ 0 w 866775"/>
                <a:gd name="connsiteY3" fmla="*/ 9525 h 371475"/>
                <a:gd name="connsiteX0" fmla="*/ 0 w 866775"/>
                <a:gd name="connsiteY0" fmla="*/ 47625 h 371475"/>
                <a:gd name="connsiteX1" fmla="*/ 66675 w 866775"/>
                <a:gd name="connsiteY1" fmla="*/ 371475 h 371475"/>
                <a:gd name="connsiteX2" fmla="*/ 866775 w 866775"/>
                <a:gd name="connsiteY2" fmla="*/ 0 h 371475"/>
                <a:gd name="connsiteX3" fmla="*/ 0 w 866775"/>
                <a:gd name="connsiteY3" fmla="*/ 476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5" h="371475">
                  <a:moveTo>
                    <a:pt x="0" y="47625"/>
                  </a:moveTo>
                  <a:lnTo>
                    <a:pt x="66675" y="371475"/>
                  </a:lnTo>
                  <a:lnTo>
                    <a:pt x="866775" y="0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4" name="Bent Arrow 53"/>
            <p:cNvSpPr/>
            <p:nvPr/>
          </p:nvSpPr>
          <p:spPr bwMode="auto">
            <a:xfrm rot="5400000">
              <a:off x="6546056" y="3750472"/>
              <a:ext cx="738185" cy="952501"/>
            </a:xfrm>
            <a:prstGeom prst="bentArrow">
              <a:avLst>
                <a:gd name="adj1" fmla="val 6629"/>
                <a:gd name="adj2" fmla="val 25000"/>
                <a:gd name="adj3" fmla="val 25000"/>
                <a:gd name="adj4" fmla="val 43750"/>
              </a:avLst>
            </a:prstGeom>
            <a:solidFill>
              <a:schemeClr val="bg2">
                <a:lumMod val="60000"/>
                <a:lumOff val="40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1228725" y="2943225"/>
            <a:ext cx="20288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Turbid water and filter media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Steps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90675"/>
            <a:ext cx="8229600" cy="4800600"/>
          </a:xfrm>
        </p:spPr>
        <p:txBody>
          <a:bodyPr/>
          <a:lstStyle/>
          <a:p>
            <a:pPr marL="514350" indent="-514350">
              <a:buFont typeface="+mj-lt"/>
              <a:buAutoNum type="arabicPeriod" startAt="5"/>
            </a:pPr>
            <a:r>
              <a:rPr lang="en-US" dirty="0" smtClean="0"/>
              <a:t>Repeat this process 4 more times until there is 500 mL of turbid water.</a:t>
            </a:r>
          </a:p>
        </p:txBody>
      </p:sp>
      <p:grpSp>
        <p:nvGrpSpPr>
          <p:cNvPr id="4" name="Group 55"/>
          <p:cNvGrpSpPr/>
          <p:nvPr/>
        </p:nvGrpSpPr>
        <p:grpSpPr>
          <a:xfrm>
            <a:off x="590550" y="3467100"/>
            <a:ext cx="4090507" cy="2645985"/>
            <a:chOff x="561975" y="3467100"/>
            <a:chExt cx="4090507" cy="2645985"/>
          </a:xfrm>
        </p:grpSpPr>
        <p:sp>
          <p:nvSpPr>
            <p:cNvPr id="14" name="TextBox 13"/>
            <p:cNvSpPr txBox="1"/>
            <p:nvPr/>
          </p:nvSpPr>
          <p:spPr>
            <a:xfrm>
              <a:off x="695325" y="3467100"/>
              <a:ext cx="19656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50 g media</a:t>
              </a:r>
              <a:endParaRPr lang="en-US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61975" y="3990975"/>
              <a:ext cx="23514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100 mL water</a:t>
              </a:r>
              <a:endParaRPr lang="en-US" dirty="0"/>
            </a:p>
          </p:txBody>
        </p:sp>
        <p:grpSp>
          <p:nvGrpSpPr>
            <p:cNvPr id="5" name="Group 21"/>
            <p:cNvGrpSpPr/>
            <p:nvPr/>
          </p:nvGrpSpPr>
          <p:grpSpPr>
            <a:xfrm>
              <a:off x="585782" y="4686296"/>
              <a:ext cx="1009175" cy="1391298"/>
              <a:chOff x="3748082" y="4848221"/>
              <a:chExt cx="1009175" cy="1391298"/>
            </a:xfrm>
          </p:grpSpPr>
          <p:grpSp>
            <p:nvGrpSpPr>
              <p:cNvPr id="9" name="Group 8"/>
              <p:cNvGrpSpPr>
                <a:grpSpLocks noChangeAspect="1"/>
              </p:cNvGrpSpPr>
              <p:nvPr/>
            </p:nvGrpSpPr>
            <p:grpSpPr>
              <a:xfrm>
                <a:off x="3748082" y="4848221"/>
                <a:ext cx="1009175" cy="1391298"/>
                <a:chOff x="2566987" y="3829050"/>
                <a:chExt cx="776287" cy="1009650"/>
              </a:xfrm>
            </p:grpSpPr>
            <p:sp>
              <p:nvSpPr>
                <p:cNvPr id="7" name="Can 6"/>
                <p:cNvSpPr/>
                <p:nvPr/>
              </p:nvSpPr>
              <p:spPr bwMode="auto">
                <a:xfrm>
                  <a:off x="2762249" y="3829050"/>
                  <a:ext cx="385763" cy="238125"/>
                </a:xfrm>
                <a:prstGeom prst="can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" name="Trapezoid 5"/>
                <p:cNvSpPr/>
                <p:nvPr/>
              </p:nvSpPr>
              <p:spPr bwMode="auto">
                <a:xfrm>
                  <a:off x="2566987" y="4048125"/>
                  <a:ext cx="776287" cy="790575"/>
                </a:xfrm>
                <a:prstGeom prst="trapezoid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8" name="Freeform 7"/>
                <p:cNvSpPr/>
                <p:nvPr/>
              </p:nvSpPr>
              <p:spPr bwMode="auto">
                <a:xfrm>
                  <a:off x="2763256" y="3997583"/>
                  <a:ext cx="384757" cy="93405"/>
                </a:xfrm>
                <a:custGeom>
                  <a:avLst/>
                  <a:gdLst>
                    <a:gd name="connsiteX0" fmla="*/ 6196 w 374896"/>
                    <a:gd name="connsiteY0" fmla="*/ 12442 h 93405"/>
                    <a:gd name="connsiteX1" fmla="*/ 6196 w 374896"/>
                    <a:gd name="connsiteY1" fmla="*/ 12442 h 93405"/>
                    <a:gd name="connsiteX2" fmla="*/ 1433 w 374896"/>
                    <a:gd name="connsiteY2" fmla="*/ 55305 h 93405"/>
                    <a:gd name="connsiteX3" fmla="*/ 10958 w 374896"/>
                    <a:gd name="connsiteY3" fmla="*/ 93405 h 93405"/>
                    <a:gd name="connsiteX4" fmla="*/ 101446 w 374896"/>
                    <a:gd name="connsiteY4" fmla="*/ 93405 h 93405"/>
                    <a:gd name="connsiteX5" fmla="*/ 358621 w 374896"/>
                    <a:gd name="connsiteY5" fmla="*/ 88642 h 93405"/>
                    <a:gd name="connsiteX6" fmla="*/ 353858 w 374896"/>
                    <a:gd name="connsiteY6" fmla="*/ 21967 h 93405"/>
                    <a:gd name="connsiteX7" fmla="*/ 153833 w 374896"/>
                    <a:gd name="connsiteY7" fmla="*/ 17205 h 93405"/>
                    <a:gd name="connsiteX8" fmla="*/ 130021 w 374896"/>
                    <a:gd name="connsiteY8" fmla="*/ 12442 h 93405"/>
                    <a:gd name="connsiteX9" fmla="*/ 6196 w 374896"/>
                    <a:gd name="connsiteY9" fmla="*/ 12442 h 93405"/>
                    <a:gd name="connsiteX0" fmla="*/ 6196 w 377671"/>
                    <a:gd name="connsiteY0" fmla="*/ 12442 h 93405"/>
                    <a:gd name="connsiteX1" fmla="*/ 6196 w 377671"/>
                    <a:gd name="connsiteY1" fmla="*/ 12442 h 93405"/>
                    <a:gd name="connsiteX2" fmla="*/ 1433 w 377671"/>
                    <a:gd name="connsiteY2" fmla="*/ 55305 h 93405"/>
                    <a:gd name="connsiteX3" fmla="*/ 10958 w 377671"/>
                    <a:gd name="connsiteY3" fmla="*/ 93405 h 93405"/>
                    <a:gd name="connsiteX4" fmla="*/ 101446 w 377671"/>
                    <a:gd name="connsiteY4" fmla="*/ 93405 h 93405"/>
                    <a:gd name="connsiteX5" fmla="*/ 377671 w 377671"/>
                    <a:gd name="connsiteY5" fmla="*/ 93405 h 93405"/>
                    <a:gd name="connsiteX6" fmla="*/ 353858 w 377671"/>
                    <a:gd name="connsiteY6" fmla="*/ 21967 h 93405"/>
                    <a:gd name="connsiteX7" fmla="*/ 153833 w 377671"/>
                    <a:gd name="connsiteY7" fmla="*/ 17205 h 93405"/>
                    <a:gd name="connsiteX8" fmla="*/ 130021 w 377671"/>
                    <a:gd name="connsiteY8" fmla="*/ 12442 h 93405"/>
                    <a:gd name="connsiteX9" fmla="*/ 6196 w 377671"/>
                    <a:gd name="connsiteY9" fmla="*/ 12442 h 93405"/>
                    <a:gd name="connsiteX0" fmla="*/ 13282 w 384757"/>
                    <a:gd name="connsiteY0" fmla="*/ 12442 h 93405"/>
                    <a:gd name="connsiteX1" fmla="*/ 13282 w 384757"/>
                    <a:gd name="connsiteY1" fmla="*/ 12442 h 93405"/>
                    <a:gd name="connsiteX2" fmla="*/ 8519 w 384757"/>
                    <a:gd name="connsiteY2" fmla="*/ 55305 h 93405"/>
                    <a:gd name="connsiteX3" fmla="*/ 3757 w 384757"/>
                    <a:gd name="connsiteY3" fmla="*/ 93405 h 93405"/>
                    <a:gd name="connsiteX4" fmla="*/ 108532 w 384757"/>
                    <a:gd name="connsiteY4" fmla="*/ 93405 h 93405"/>
                    <a:gd name="connsiteX5" fmla="*/ 384757 w 384757"/>
                    <a:gd name="connsiteY5" fmla="*/ 93405 h 93405"/>
                    <a:gd name="connsiteX6" fmla="*/ 360944 w 384757"/>
                    <a:gd name="connsiteY6" fmla="*/ 21967 h 93405"/>
                    <a:gd name="connsiteX7" fmla="*/ 160919 w 384757"/>
                    <a:gd name="connsiteY7" fmla="*/ 17205 h 93405"/>
                    <a:gd name="connsiteX8" fmla="*/ 137107 w 384757"/>
                    <a:gd name="connsiteY8" fmla="*/ 12442 h 93405"/>
                    <a:gd name="connsiteX9" fmla="*/ 13282 w 384757"/>
                    <a:gd name="connsiteY9" fmla="*/ 12442 h 9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4757" h="93405">
                      <a:moveTo>
                        <a:pt x="13282" y="12442"/>
                      </a:moveTo>
                      <a:lnTo>
                        <a:pt x="13282" y="12442"/>
                      </a:lnTo>
                      <a:cubicBezTo>
                        <a:pt x="11694" y="26730"/>
                        <a:pt x="8519" y="40929"/>
                        <a:pt x="8519" y="55305"/>
                      </a:cubicBezTo>
                      <a:cubicBezTo>
                        <a:pt x="8519" y="66794"/>
                        <a:pt x="0" y="82133"/>
                        <a:pt x="3757" y="93405"/>
                      </a:cubicBezTo>
                      <a:cubicBezTo>
                        <a:pt x="59118" y="82332"/>
                        <a:pt x="7086" y="93405"/>
                        <a:pt x="108532" y="93405"/>
                      </a:cubicBezTo>
                      <a:lnTo>
                        <a:pt x="384757" y="93405"/>
                      </a:lnTo>
                      <a:cubicBezTo>
                        <a:pt x="383169" y="71180"/>
                        <a:pt x="381982" y="29306"/>
                        <a:pt x="360944" y="21967"/>
                      </a:cubicBezTo>
                      <a:cubicBezTo>
                        <a:pt x="297972" y="0"/>
                        <a:pt x="227553" y="20040"/>
                        <a:pt x="160919" y="17205"/>
                      </a:cubicBezTo>
                      <a:cubicBezTo>
                        <a:pt x="152832" y="16861"/>
                        <a:pt x="145197" y="12703"/>
                        <a:pt x="137107" y="12442"/>
                      </a:cubicBezTo>
                      <a:cubicBezTo>
                        <a:pt x="95853" y="11111"/>
                        <a:pt x="33919" y="12442"/>
                        <a:pt x="13282" y="12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19" name="Trapezoid 18"/>
              <p:cNvSpPr/>
              <p:nvPr/>
            </p:nvSpPr>
            <p:spPr bwMode="auto">
              <a:xfrm>
                <a:off x="3752850" y="5648325"/>
                <a:ext cx="990600" cy="571500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" name="Freeform 14"/>
              <p:cNvSpPr/>
              <p:nvPr/>
            </p:nvSpPr>
            <p:spPr bwMode="auto">
              <a:xfrm>
                <a:off x="3915803" y="5676900"/>
                <a:ext cx="676861" cy="514350"/>
              </a:xfrm>
              <a:custGeom>
                <a:avLst/>
                <a:gdLst>
                  <a:gd name="connsiteX0" fmla="*/ 46597 w 676861"/>
                  <a:gd name="connsiteY0" fmla="*/ 447675 h 514350"/>
                  <a:gd name="connsiteX1" fmla="*/ 46597 w 676861"/>
                  <a:gd name="connsiteY1" fmla="*/ 447675 h 514350"/>
                  <a:gd name="connsiteX2" fmla="*/ 18022 w 676861"/>
                  <a:gd name="connsiteY2" fmla="*/ 371475 h 514350"/>
                  <a:gd name="connsiteX3" fmla="*/ 122797 w 676861"/>
                  <a:gd name="connsiteY3" fmla="*/ 361950 h 514350"/>
                  <a:gd name="connsiteX4" fmla="*/ 141847 w 676861"/>
                  <a:gd name="connsiteY4" fmla="*/ 333375 h 514350"/>
                  <a:gd name="connsiteX5" fmla="*/ 151372 w 676861"/>
                  <a:gd name="connsiteY5" fmla="*/ 219075 h 514350"/>
                  <a:gd name="connsiteX6" fmla="*/ 179947 w 676861"/>
                  <a:gd name="connsiteY6" fmla="*/ 200025 h 514350"/>
                  <a:gd name="connsiteX7" fmla="*/ 208522 w 676861"/>
                  <a:gd name="connsiteY7" fmla="*/ 142875 h 514350"/>
                  <a:gd name="connsiteX8" fmla="*/ 256147 w 676861"/>
                  <a:gd name="connsiteY8" fmla="*/ 133350 h 514350"/>
                  <a:gd name="connsiteX9" fmla="*/ 284722 w 676861"/>
                  <a:gd name="connsiteY9" fmla="*/ 114300 h 514350"/>
                  <a:gd name="connsiteX10" fmla="*/ 322822 w 676861"/>
                  <a:gd name="connsiteY10" fmla="*/ 0 h 514350"/>
                  <a:gd name="connsiteX11" fmla="*/ 360922 w 676861"/>
                  <a:gd name="connsiteY11" fmla="*/ 19050 h 514350"/>
                  <a:gd name="connsiteX12" fmla="*/ 494272 w 676861"/>
                  <a:gd name="connsiteY12" fmla="*/ 38100 h 514350"/>
                  <a:gd name="connsiteX13" fmla="*/ 522847 w 676861"/>
                  <a:gd name="connsiteY13" fmla="*/ 180975 h 514350"/>
                  <a:gd name="connsiteX14" fmla="*/ 551422 w 676861"/>
                  <a:gd name="connsiteY14" fmla="*/ 190500 h 514350"/>
                  <a:gd name="connsiteX15" fmla="*/ 570472 w 676861"/>
                  <a:gd name="connsiteY15" fmla="*/ 219075 h 514350"/>
                  <a:gd name="connsiteX16" fmla="*/ 589522 w 676861"/>
                  <a:gd name="connsiteY16" fmla="*/ 285750 h 514350"/>
                  <a:gd name="connsiteX17" fmla="*/ 618097 w 676861"/>
                  <a:gd name="connsiteY17" fmla="*/ 295275 h 514350"/>
                  <a:gd name="connsiteX18" fmla="*/ 627622 w 676861"/>
                  <a:gd name="connsiteY18" fmla="*/ 323850 h 514350"/>
                  <a:gd name="connsiteX19" fmla="*/ 665722 w 676861"/>
                  <a:gd name="connsiteY19" fmla="*/ 371475 h 514350"/>
                  <a:gd name="connsiteX20" fmla="*/ 646672 w 676861"/>
                  <a:gd name="connsiteY20" fmla="*/ 447675 h 514350"/>
                  <a:gd name="connsiteX21" fmla="*/ 618097 w 676861"/>
                  <a:gd name="connsiteY21" fmla="*/ 457200 h 514350"/>
                  <a:gd name="connsiteX22" fmla="*/ 456172 w 676861"/>
                  <a:gd name="connsiteY22" fmla="*/ 466725 h 514350"/>
                  <a:gd name="connsiteX23" fmla="*/ 399022 w 676861"/>
                  <a:gd name="connsiteY23" fmla="*/ 514350 h 514350"/>
                  <a:gd name="connsiteX24" fmla="*/ 370447 w 676861"/>
                  <a:gd name="connsiteY24" fmla="*/ 495300 h 514350"/>
                  <a:gd name="connsiteX25" fmla="*/ 341872 w 676861"/>
                  <a:gd name="connsiteY25" fmla="*/ 485775 h 514350"/>
                  <a:gd name="connsiteX26" fmla="*/ 284722 w 676861"/>
                  <a:gd name="connsiteY26" fmla="*/ 495300 h 514350"/>
                  <a:gd name="connsiteX27" fmla="*/ 256147 w 676861"/>
                  <a:gd name="connsiteY27" fmla="*/ 504825 h 514350"/>
                  <a:gd name="connsiteX28" fmla="*/ 65647 w 676861"/>
                  <a:gd name="connsiteY28" fmla="*/ 495300 h 514350"/>
                  <a:gd name="connsiteX29" fmla="*/ 37072 w 676861"/>
                  <a:gd name="connsiteY29" fmla="*/ 476250 h 514350"/>
                  <a:gd name="connsiteX30" fmla="*/ 46597 w 676861"/>
                  <a:gd name="connsiteY30" fmla="*/ 44767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76861" h="514350">
                    <a:moveTo>
                      <a:pt x="46597" y="447675"/>
                    </a:moveTo>
                    <a:lnTo>
                      <a:pt x="46597" y="447675"/>
                    </a:lnTo>
                    <a:cubicBezTo>
                      <a:pt x="37072" y="422275"/>
                      <a:pt x="0" y="391750"/>
                      <a:pt x="18022" y="371475"/>
                    </a:cubicBezTo>
                    <a:cubicBezTo>
                      <a:pt x="41321" y="345264"/>
                      <a:pt x="89279" y="372263"/>
                      <a:pt x="122797" y="361950"/>
                    </a:cubicBezTo>
                    <a:cubicBezTo>
                      <a:pt x="133738" y="358583"/>
                      <a:pt x="135497" y="342900"/>
                      <a:pt x="141847" y="333375"/>
                    </a:cubicBezTo>
                    <a:cubicBezTo>
                      <a:pt x="145022" y="295275"/>
                      <a:pt x="140869" y="255836"/>
                      <a:pt x="151372" y="219075"/>
                    </a:cubicBezTo>
                    <a:cubicBezTo>
                      <a:pt x="154517" y="208068"/>
                      <a:pt x="172796" y="208964"/>
                      <a:pt x="179947" y="200025"/>
                    </a:cubicBezTo>
                    <a:cubicBezTo>
                      <a:pt x="197445" y="178153"/>
                      <a:pt x="178940" y="159779"/>
                      <a:pt x="208522" y="142875"/>
                    </a:cubicBezTo>
                    <a:cubicBezTo>
                      <a:pt x="222578" y="134843"/>
                      <a:pt x="240272" y="136525"/>
                      <a:pt x="256147" y="133350"/>
                    </a:cubicBezTo>
                    <a:cubicBezTo>
                      <a:pt x="265672" y="127000"/>
                      <a:pt x="276627" y="122395"/>
                      <a:pt x="284722" y="114300"/>
                    </a:cubicBezTo>
                    <a:cubicBezTo>
                      <a:pt x="314253" y="84769"/>
                      <a:pt x="316511" y="37863"/>
                      <a:pt x="322822" y="0"/>
                    </a:cubicBezTo>
                    <a:cubicBezTo>
                      <a:pt x="335522" y="6350"/>
                      <a:pt x="347627" y="14064"/>
                      <a:pt x="360922" y="19050"/>
                    </a:cubicBezTo>
                    <a:cubicBezTo>
                      <a:pt x="398589" y="33175"/>
                      <a:pt x="462505" y="34923"/>
                      <a:pt x="494272" y="38100"/>
                    </a:cubicBezTo>
                    <a:cubicBezTo>
                      <a:pt x="496345" y="62971"/>
                      <a:pt x="485106" y="150782"/>
                      <a:pt x="522847" y="180975"/>
                    </a:cubicBezTo>
                    <a:cubicBezTo>
                      <a:pt x="530687" y="187247"/>
                      <a:pt x="541897" y="187325"/>
                      <a:pt x="551422" y="190500"/>
                    </a:cubicBezTo>
                    <a:cubicBezTo>
                      <a:pt x="557772" y="200025"/>
                      <a:pt x="565963" y="208553"/>
                      <a:pt x="570472" y="219075"/>
                    </a:cubicBezTo>
                    <a:cubicBezTo>
                      <a:pt x="570657" y="219508"/>
                      <a:pt x="584888" y="281116"/>
                      <a:pt x="589522" y="285750"/>
                    </a:cubicBezTo>
                    <a:cubicBezTo>
                      <a:pt x="596622" y="292850"/>
                      <a:pt x="608572" y="292100"/>
                      <a:pt x="618097" y="295275"/>
                    </a:cubicBezTo>
                    <a:cubicBezTo>
                      <a:pt x="621272" y="304800"/>
                      <a:pt x="621350" y="316010"/>
                      <a:pt x="627622" y="323850"/>
                    </a:cubicBezTo>
                    <a:cubicBezTo>
                      <a:pt x="676861" y="385398"/>
                      <a:pt x="641781" y="299651"/>
                      <a:pt x="665722" y="371475"/>
                    </a:cubicBezTo>
                    <a:cubicBezTo>
                      <a:pt x="659372" y="396875"/>
                      <a:pt x="659387" y="424788"/>
                      <a:pt x="646672" y="447675"/>
                    </a:cubicBezTo>
                    <a:cubicBezTo>
                      <a:pt x="641796" y="456452"/>
                      <a:pt x="628087" y="456201"/>
                      <a:pt x="618097" y="457200"/>
                    </a:cubicBezTo>
                    <a:cubicBezTo>
                      <a:pt x="564297" y="462580"/>
                      <a:pt x="510147" y="463550"/>
                      <a:pt x="456172" y="466725"/>
                    </a:cubicBezTo>
                    <a:cubicBezTo>
                      <a:pt x="450711" y="472186"/>
                      <a:pt x="412283" y="514350"/>
                      <a:pt x="399022" y="514350"/>
                    </a:cubicBezTo>
                    <a:cubicBezTo>
                      <a:pt x="387574" y="514350"/>
                      <a:pt x="380686" y="500420"/>
                      <a:pt x="370447" y="495300"/>
                    </a:cubicBezTo>
                    <a:cubicBezTo>
                      <a:pt x="361467" y="490810"/>
                      <a:pt x="351397" y="488950"/>
                      <a:pt x="341872" y="485775"/>
                    </a:cubicBezTo>
                    <a:cubicBezTo>
                      <a:pt x="322822" y="488950"/>
                      <a:pt x="303575" y="491110"/>
                      <a:pt x="284722" y="495300"/>
                    </a:cubicBezTo>
                    <a:cubicBezTo>
                      <a:pt x="274921" y="497478"/>
                      <a:pt x="266187" y="504825"/>
                      <a:pt x="256147" y="504825"/>
                    </a:cubicBezTo>
                    <a:cubicBezTo>
                      <a:pt x="192568" y="504825"/>
                      <a:pt x="129147" y="498475"/>
                      <a:pt x="65647" y="495300"/>
                    </a:cubicBezTo>
                    <a:cubicBezTo>
                      <a:pt x="56122" y="488950"/>
                      <a:pt x="45167" y="484345"/>
                      <a:pt x="37072" y="476250"/>
                    </a:cubicBezTo>
                    <a:cubicBezTo>
                      <a:pt x="28977" y="468155"/>
                      <a:pt x="45010" y="452437"/>
                      <a:pt x="46597" y="447675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2133600" y="4543425"/>
              <a:ext cx="1221809" cy="15696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i="1" dirty="0" smtClean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Impact" pitchFamily="34" charset="0"/>
                </a:rPr>
                <a:t>SHAKE</a:t>
              </a:r>
            </a:p>
            <a:p>
              <a:r>
                <a:rPr lang="en-US" sz="3200" i="1" dirty="0" smtClean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Impact" pitchFamily="34" charset="0"/>
                </a:rPr>
                <a:t>SHAKE</a:t>
              </a:r>
            </a:p>
            <a:p>
              <a:r>
                <a:rPr lang="en-US" sz="3200" i="1" dirty="0" smtClean="0">
                  <a:solidFill>
                    <a:schemeClr val="accent6">
                      <a:lumMod val="7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Impact" pitchFamily="34" charset="0"/>
                </a:rPr>
                <a:t>SHAK</a:t>
              </a:r>
              <a:r>
                <a:rPr lang="en-US" sz="3200" dirty="0" smtClean="0">
                  <a:solidFill>
                    <a:schemeClr val="accent6">
                      <a:lumMod val="75000"/>
                    </a:schemeClr>
                  </a:solidFill>
                  <a:latin typeface="Impact" pitchFamily="34" charset="0"/>
                </a:rPr>
                <a:t>E</a:t>
              </a:r>
            </a:p>
          </p:txBody>
        </p:sp>
        <p:sp>
          <p:nvSpPr>
            <p:cNvPr id="31" name="Down Arrow 30"/>
            <p:cNvSpPr/>
            <p:nvPr/>
          </p:nvSpPr>
          <p:spPr bwMode="auto">
            <a:xfrm rot="16200000">
              <a:off x="1581152" y="5172075"/>
              <a:ext cx="342900" cy="276225"/>
            </a:xfrm>
            <a:prstGeom prst="downArrow">
              <a:avLst/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2" name="Down Arrow 31"/>
            <p:cNvSpPr/>
            <p:nvPr/>
          </p:nvSpPr>
          <p:spPr bwMode="auto">
            <a:xfrm rot="16200000">
              <a:off x="3381378" y="5124450"/>
              <a:ext cx="342900" cy="276225"/>
            </a:xfrm>
            <a:prstGeom prst="downArrow">
              <a:avLst/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10" name="Group 38"/>
            <p:cNvGrpSpPr/>
            <p:nvPr/>
          </p:nvGrpSpPr>
          <p:grpSpPr>
            <a:xfrm>
              <a:off x="3643307" y="4629142"/>
              <a:ext cx="1009175" cy="1391297"/>
              <a:chOff x="3643307" y="4629142"/>
              <a:chExt cx="1009175" cy="1391297"/>
            </a:xfrm>
          </p:grpSpPr>
          <p:grpSp>
            <p:nvGrpSpPr>
              <p:cNvPr id="11" name="Group 23"/>
              <p:cNvGrpSpPr/>
              <p:nvPr/>
            </p:nvGrpSpPr>
            <p:grpSpPr>
              <a:xfrm>
                <a:off x="3643307" y="4629142"/>
                <a:ext cx="1009175" cy="1391297"/>
                <a:chOff x="3748082" y="4848217"/>
                <a:chExt cx="1009175" cy="1391297"/>
              </a:xfrm>
            </p:grpSpPr>
            <p:grpSp>
              <p:nvGrpSpPr>
                <p:cNvPr id="12" name="Group 8"/>
                <p:cNvGrpSpPr>
                  <a:grpSpLocks noChangeAspect="1"/>
                </p:cNvGrpSpPr>
                <p:nvPr/>
              </p:nvGrpSpPr>
              <p:grpSpPr>
                <a:xfrm>
                  <a:off x="3748082" y="4848217"/>
                  <a:ext cx="1009175" cy="1391297"/>
                  <a:chOff x="2566987" y="3829050"/>
                  <a:chExt cx="776287" cy="1009650"/>
                </a:xfrm>
              </p:grpSpPr>
              <p:sp>
                <p:nvSpPr>
                  <p:cNvPr id="28" name="Can 27"/>
                  <p:cNvSpPr/>
                  <p:nvPr/>
                </p:nvSpPr>
                <p:spPr bwMode="auto">
                  <a:xfrm>
                    <a:off x="2762249" y="3829050"/>
                    <a:ext cx="385763" cy="238125"/>
                  </a:xfrm>
                  <a:prstGeom prst="can">
                    <a:avLst/>
                  </a:prstGeom>
                  <a:solidFill>
                    <a:schemeClr val="bg1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" name="Trapezoid 28"/>
                  <p:cNvSpPr/>
                  <p:nvPr/>
                </p:nvSpPr>
                <p:spPr bwMode="auto">
                  <a:xfrm>
                    <a:off x="2566987" y="4048125"/>
                    <a:ext cx="776287" cy="790575"/>
                  </a:xfrm>
                  <a:prstGeom prst="trapezoid">
                    <a:avLst/>
                  </a:prstGeom>
                  <a:solidFill>
                    <a:schemeClr val="bg1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" name="Freeform 29"/>
                  <p:cNvSpPr/>
                  <p:nvPr/>
                </p:nvSpPr>
                <p:spPr bwMode="auto">
                  <a:xfrm>
                    <a:off x="2763256" y="3997583"/>
                    <a:ext cx="384757" cy="93405"/>
                  </a:xfrm>
                  <a:custGeom>
                    <a:avLst/>
                    <a:gdLst>
                      <a:gd name="connsiteX0" fmla="*/ 6196 w 374896"/>
                      <a:gd name="connsiteY0" fmla="*/ 12442 h 93405"/>
                      <a:gd name="connsiteX1" fmla="*/ 6196 w 374896"/>
                      <a:gd name="connsiteY1" fmla="*/ 12442 h 93405"/>
                      <a:gd name="connsiteX2" fmla="*/ 1433 w 374896"/>
                      <a:gd name="connsiteY2" fmla="*/ 55305 h 93405"/>
                      <a:gd name="connsiteX3" fmla="*/ 10958 w 374896"/>
                      <a:gd name="connsiteY3" fmla="*/ 93405 h 93405"/>
                      <a:gd name="connsiteX4" fmla="*/ 101446 w 374896"/>
                      <a:gd name="connsiteY4" fmla="*/ 93405 h 93405"/>
                      <a:gd name="connsiteX5" fmla="*/ 358621 w 374896"/>
                      <a:gd name="connsiteY5" fmla="*/ 88642 h 93405"/>
                      <a:gd name="connsiteX6" fmla="*/ 353858 w 374896"/>
                      <a:gd name="connsiteY6" fmla="*/ 21967 h 93405"/>
                      <a:gd name="connsiteX7" fmla="*/ 153833 w 374896"/>
                      <a:gd name="connsiteY7" fmla="*/ 17205 h 93405"/>
                      <a:gd name="connsiteX8" fmla="*/ 130021 w 374896"/>
                      <a:gd name="connsiteY8" fmla="*/ 12442 h 93405"/>
                      <a:gd name="connsiteX9" fmla="*/ 6196 w 374896"/>
                      <a:gd name="connsiteY9" fmla="*/ 12442 h 93405"/>
                      <a:gd name="connsiteX0" fmla="*/ 6196 w 377671"/>
                      <a:gd name="connsiteY0" fmla="*/ 12442 h 93405"/>
                      <a:gd name="connsiteX1" fmla="*/ 6196 w 377671"/>
                      <a:gd name="connsiteY1" fmla="*/ 12442 h 93405"/>
                      <a:gd name="connsiteX2" fmla="*/ 1433 w 377671"/>
                      <a:gd name="connsiteY2" fmla="*/ 55305 h 93405"/>
                      <a:gd name="connsiteX3" fmla="*/ 10958 w 377671"/>
                      <a:gd name="connsiteY3" fmla="*/ 93405 h 93405"/>
                      <a:gd name="connsiteX4" fmla="*/ 101446 w 377671"/>
                      <a:gd name="connsiteY4" fmla="*/ 93405 h 93405"/>
                      <a:gd name="connsiteX5" fmla="*/ 377671 w 377671"/>
                      <a:gd name="connsiteY5" fmla="*/ 93405 h 93405"/>
                      <a:gd name="connsiteX6" fmla="*/ 353858 w 377671"/>
                      <a:gd name="connsiteY6" fmla="*/ 21967 h 93405"/>
                      <a:gd name="connsiteX7" fmla="*/ 153833 w 377671"/>
                      <a:gd name="connsiteY7" fmla="*/ 17205 h 93405"/>
                      <a:gd name="connsiteX8" fmla="*/ 130021 w 377671"/>
                      <a:gd name="connsiteY8" fmla="*/ 12442 h 93405"/>
                      <a:gd name="connsiteX9" fmla="*/ 6196 w 377671"/>
                      <a:gd name="connsiteY9" fmla="*/ 12442 h 93405"/>
                      <a:gd name="connsiteX0" fmla="*/ 13282 w 384757"/>
                      <a:gd name="connsiteY0" fmla="*/ 12442 h 93405"/>
                      <a:gd name="connsiteX1" fmla="*/ 13282 w 384757"/>
                      <a:gd name="connsiteY1" fmla="*/ 12442 h 93405"/>
                      <a:gd name="connsiteX2" fmla="*/ 8519 w 384757"/>
                      <a:gd name="connsiteY2" fmla="*/ 55305 h 93405"/>
                      <a:gd name="connsiteX3" fmla="*/ 3757 w 384757"/>
                      <a:gd name="connsiteY3" fmla="*/ 93405 h 93405"/>
                      <a:gd name="connsiteX4" fmla="*/ 108532 w 384757"/>
                      <a:gd name="connsiteY4" fmla="*/ 93405 h 93405"/>
                      <a:gd name="connsiteX5" fmla="*/ 384757 w 384757"/>
                      <a:gd name="connsiteY5" fmla="*/ 93405 h 93405"/>
                      <a:gd name="connsiteX6" fmla="*/ 360944 w 384757"/>
                      <a:gd name="connsiteY6" fmla="*/ 21967 h 93405"/>
                      <a:gd name="connsiteX7" fmla="*/ 160919 w 384757"/>
                      <a:gd name="connsiteY7" fmla="*/ 17205 h 93405"/>
                      <a:gd name="connsiteX8" fmla="*/ 137107 w 384757"/>
                      <a:gd name="connsiteY8" fmla="*/ 12442 h 93405"/>
                      <a:gd name="connsiteX9" fmla="*/ 13282 w 384757"/>
                      <a:gd name="connsiteY9" fmla="*/ 12442 h 93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84757" h="93405">
                        <a:moveTo>
                          <a:pt x="13282" y="12442"/>
                        </a:moveTo>
                        <a:lnTo>
                          <a:pt x="13282" y="12442"/>
                        </a:lnTo>
                        <a:cubicBezTo>
                          <a:pt x="11694" y="26730"/>
                          <a:pt x="8519" y="40929"/>
                          <a:pt x="8519" y="55305"/>
                        </a:cubicBezTo>
                        <a:cubicBezTo>
                          <a:pt x="8519" y="66794"/>
                          <a:pt x="0" y="82133"/>
                          <a:pt x="3757" y="93405"/>
                        </a:cubicBezTo>
                        <a:cubicBezTo>
                          <a:pt x="59118" y="82332"/>
                          <a:pt x="7086" y="93405"/>
                          <a:pt x="108532" y="93405"/>
                        </a:cubicBezTo>
                        <a:lnTo>
                          <a:pt x="384757" y="93405"/>
                        </a:lnTo>
                        <a:cubicBezTo>
                          <a:pt x="383169" y="71180"/>
                          <a:pt x="381982" y="29306"/>
                          <a:pt x="360944" y="21967"/>
                        </a:cubicBezTo>
                        <a:cubicBezTo>
                          <a:pt x="297972" y="0"/>
                          <a:pt x="227553" y="20040"/>
                          <a:pt x="160919" y="17205"/>
                        </a:cubicBezTo>
                        <a:cubicBezTo>
                          <a:pt x="152832" y="16861"/>
                          <a:pt x="145197" y="12703"/>
                          <a:pt x="137107" y="12442"/>
                        </a:cubicBezTo>
                        <a:cubicBezTo>
                          <a:pt x="95853" y="11111"/>
                          <a:pt x="33919" y="12442"/>
                          <a:pt x="13282" y="12442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6" name="Trapezoid 25"/>
                <p:cNvSpPr/>
                <p:nvPr/>
              </p:nvSpPr>
              <p:spPr bwMode="auto">
                <a:xfrm>
                  <a:off x="3752850" y="5648325"/>
                  <a:ext cx="990600" cy="571500"/>
                </a:xfrm>
                <a:prstGeom prst="trapezoid">
                  <a:avLst/>
                </a:prstGeom>
                <a:solidFill>
                  <a:schemeClr val="bg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4" name="Trapezoid 23"/>
              <p:cNvSpPr/>
              <p:nvPr/>
            </p:nvSpPr>
            <p:spPr bwMode="auto">
              <a:xfrm>
                <a:off x="3667125" y="5800725"/>
                <a:ext cx="962025" cy="190499"/>
              </a:xfrm>
              <a:prstGeom prst="trapezoi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</p:grpSp>
      <p:grpSp>
        <p:nvGrpSpPr>
          <p:cNvPr id="13" name="Group 54"/>
          <p:cNvGrpSpPr/>
          <p:nvPr/>
        </p:nvGrpSpPr>
        <p:grpSpPr>
          <a:xfrm>
            <a:off x="5319146" y="3610528"/>
            <a:ext cx="2881878" cy="2399746"/>
            <a:chOff x="4985771" y="3400978"/>
            <a:chExt cx="2881878" cy="2399746"/>
          </a:xfrm>
        </p:grpSpPr>
        <p:grpSp>
          <p:nvGrpSpPr>
            <p:cNvPr id="16" name="Group 8"/>
            <p:cNvGrpSpPr>
              <a:grpSpLocks noChangeAspect="1"/>
            </p:cNvGrpSpPr>
            <p:nvPr/>
          </p:nvGrpSpPr>
          <p:grpSpPr>
            <a:xfrm rot="4668365">
              <a:off x="5176832" y="3209917"/>
              <a:ext cx="1009175" cy="1391297"/>
              <a:chOff x="2566987" y="3829050"/>
              <a:chExt cx="776287" cy="1009650"/>
            </a:xfrm>
          </p:grpSpPr>
          <p:sp>
            <p:nvSpPr>
              <p:cNvPr id="45" name="Can 44"/>
              <p:cNvSpPr/>
              <p:nvPr/>
            </p:nvSpPr>
            <p:spPr bwMode="auto">
              <a:xfrm>
                <a:off x="2762249" y="3829050"/>
                <a:ext cx="385763" cy="238125"/>
              </a:xfrm>
              <a:prstGeom prst="can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6" name="Trapezoid 45"/>
              <p:cNvSpPr/>
              <p:nvPr/>
            </p:nvSpPr>
            <p:spPr bwMode="auto">
              <a:xfrm>
                <a:off x="2566987" y="4048125"/>
                <a:ext cx="776287" cy="790575"/>
              </a:xfrm>
              <a:prstGeom prst="trapezoid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 bwMode="auto">
              <a:xfrm>
                <a:off x="2763256" y="3997583"/>
                <a:ext cx="384757" cy="93405"/>
              </a:xfrm>
              <a:custGeom>
                <a:avLst/>
                <a:gdLst>
                  <a:gd name="connsiteX0" fmla="*/ 6196 w 374896"/>
                  <a:gd name="connsiteY0" fmla="*/ 12442 h 93405"/>
                  <a:gd name="connsiteX1" fmla="*/ 6196 w 374896"/>
                  <a:gd name="connsiteY1" fmla="*/ 12442 h 93405"/>
                  <a:gd name="connsiteX2" fmla="*/ 1433 w 374896"/>
                  <a:gd name="connsiteY2" fmla="*/ 55305 h 93405"/>
                  <a:gd name="connsiteX3" fmla="*/ 10958 w 374896"/>
                  <a:gd name="connsiteY3" fmla="*/ 93405 h 93405"/>
                  <a:gd name="connsiteX4" fmla="*/ 101446 w 374896"/>
                  <a:gd name="connsiteY4" fmla="*/ 93405 h 93405"/>
                  <a:gd name="connsiteX5" fmla="*/ 358621 w 374896"/>
                  <a:gd name="connsiteY5" fmla="*/ 88642 h 93405"/>
                  <a:gd name="connsiteX6" fmla="*/ 353858 w 374896"/>
                  <a:gd name="connsiteY6" fmla="*/ 21967 h 93405"/>
                  <a:gd name="connsiteX7" fmla="*/ 153833 w 374896"/>
                  <a:gd name="connsiteY7" fmla="*/ 17205 h 93405"/>
                  <a:gd name="connsiteX8" fmla="*/ 130021 w 374896"/>
                  <a:gd name="connsiteY8" fmla="*/ 12442 h 93405"/>
                  <a:gd name="connsiteX9" fmla="*/ 6196 w 374896"/>
                  <a:gd name="connsiteY9" fmla="*/ 12442 h 93405"/>
                  <a:gd name="connsiteX0" fmla="*/ 6196 w 377671"/>
                  <a:gd name="connsiteY0" fmla="*/ 12442 h 93405"/>
                  <a:gd name="connsiteX1" fmla="*/ 6196 w 377671"/>
                  <a:gd name="connsiteY1" fmla="*/ 12442 h 93405"/>
                  <a:gd name="connsiteX2" fmla="*/ 1433 w 377671"/>
                  <a:gd name="connsiteY2" fmla="*/ 55305 h 93405"/>
                  <a:gd name="connsiteX3" fmla="*/ 10958 w 377671"/>
                  <a:gd name="connsiteY3" fmla="*/ 93405 h 93405"/>
                  <a:gd name="connsiteX4" fmla="*/ 101446 w 377671"/>
                  <a:gd name="connsiteY4" fmla="*/ 93405 h 93405"/>
                  <a:gd name="connsiteX5" fmla="*/ 377671 w 377671"/>
                  <a:gd name="connsiteY5" fmla="*/ 93405 h 93405"/>
                  <a:gd name="connsiteX6" fmla="*/ 353858 w 377671"/>
                  <a:gd name="connsiteY6" fmla="*/ 21967 h 93405"/>
                  <a:gd name="connsiteX7" fmla="*/ 153833 w 377671"/>
                  <a:gd name="connsiteY7" fmla="*/ 17205 h 93405"/>
                  <a:gd name="connsiteX8" fmla="*/ 130021 w 377671"/>
                  <a:gd name="connsiteY8" fmla="*/ 12442 h 93405"/>
                  <a:gd name="connsiteX9" fmla="*/ 6196 w 377671"/>
                  <a:gd name="connsiteY9" fmla="*/ 12442 h 93405"/>
                  <a:gd name="connsiteX0" fmla="*/ 13282 w 384757"/>
                  <a:gd name="connsiteY0" fmla="*/ 12442 h 93405"/>
                  <a:gd name="connsiteX1" fmla="*/ 13282 w 384757"/>
                  <a:gd name="connsiteY1" fmla="*/ 12442 h 93405"/>
                  <a:gd name="connsiteX2" fmla="*/ 8519 w 384757"/>
                  <a:gd name="connsiteY2" fmla="*/ 55305 h 93405"/>
                  <a:gd name="connsiteX3" fmla="*/ 3757 w 384757"/>
                  <a:gd name="connsiteY3" fmla="*/ 93405 h 93405"/>
                  <a:gd name="connsiteX4" fmla="*/ 108532 w 384757"/>
                  <a:gd name="connsiteY4" fmla="*/ 93405 h 93405"/>
                  <a:gd name="connsiteX5" fmla="*/ 384757 w 384757"/>
                  <a:gd name="connsiteY5" fmla="*/ 93405 h 93405"/>
                  <a:gd name="connsiteX6" fmla="*/ 360944 w 384757"/>
                  <a:gd name="connsiteY6" fmla="*/ 21967 h 93405"/>
                  <a:gd name="connsiteX7" fmla="*/ 160919 w 384757"/>
                  <a:gd name="connsiteY7" fmla="*/ 17205 h 93405"/>
                  <a:gd name="connsiteX8" fmla="*/ 137107 w 384757"/>
                  <a:gd name="connsiteY8" fmla="*/ 12442 h 93405"/>
                  <a:gd name="connsiteX9" fmla="*/ 13282 w 384757"/>
                  <a:gd name="connsiteY9" fmla="*/ 12442 h 9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57" h="93405">
                    <a:moveTo>
                      <a:pt x="13282" y="12442"/>
                    </a:moveTo>
                    <a:lnTo>
                      <a:pt x="13282" y="12442"/>
                    </a:lnTo>
                    <a:cubicBezTo>
                      <a:pt x="11694" y="26730"/>
                      <a:pt x="8519" y="40929"/>
                      <a:pt x="8519" y="55305"/>
                    </a:cubicBezTo>
                    <a:cubicBezTo>
                      <a:pt x="8519" y="66794"/>
                      <a:pt x="0" y="82133"/>
                      <a:pt x="3757" y="93405"/>
                    </a:cubicBezTo>
                    <a:cubicBezTo>
                      <a:pt x="59118" y="82332"/>
                      <a:pt x="7086" y="93405"/>
                      <a:pt x="108532" y="93405"/>
                    </a:cubicBezTo>
                    <a:lnTo>
                      <a:pt x="384757" y="93405"/>
                    </a:lnTo>
                    <a:cubicBezTo>
                      <a:pt x="383169" y="71180"/>
                      <a:pt x="381982" y="29306"/>
                      <a:pt x="360944" y="21967"/>
                    </a:cubicBezTo>
                    <a:cubicBezTo>
                      <a:pt x="297972" y="0"/>
                      <a:pt x="227553" y="20040"/>
                      <a:pt x="160919" y="17205"/>
                    </a:cubicBezTo>
                    <a:cubicBezTo>
                      <a:pt x="152832" y="16861"/>
                      <a:pt x="145197" y="12703"/>
                      <a:pt x="137107" y="12442"/>
                    </a:cubicBezTo>
                    <a:cubicBezTo>
                      <a:pt x="95853" y="11111"/>
                      <a:pt x="33919" y="12442"/>
                      <a:pt x="13282" y="12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grpSp>
          <p:nvGrpSpPr>
            <p:cNvPr id="17" name="Group 48"/>
            <p:cNvGrpSpPr/>
            <p:nvPr/>
          </p:nvGrpSpPr>
          <p:grpSpPr>
            <a:xfrm>
              <a:off x="6600825" y="4200525"/>
              <a:ext cx="1266824" cy="1600199"/>
              <a:chOff x="5791200" y="3829050"/>
              <a:chExt cx="590550" cy="771525"/>
            </a:xfrm>
          </p:grpSpPr>
          <p:sp>
            <p:nvSpPr>
              <p:cNvPr id="50" name="Can 49"/>
              <p:cNvSpPr/>
              <p:nvPr/>
            </p:nvSpPr>
            <p:spPr bwMode="auto">
              <a:xfrm>
                <a:off x="5791200" y="3829050"/>
                <a:ext cx="590550" cy="771525"/>
              </a:xfrm>
              <a:prstGeom prst="can">
                <a:avLst/>
              </a:prstGeom>
              <a:solidFill>
                <a:schemeClr val="bg1"/>
              </a:solidFill>
              <a:ln w="19050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1" name="Can 50"/>
              <p:cNvSpPr/>
              <p:nvPr/>
            </p:nvSpPr>
            <p:spPr bwMode="auto">
              <a:xfrm>
                <a:off x="5791200" y="3994377"/>
                <a:ext cx="590550" cy="596672"/>
              </a:xfrm>
              <a:prstGeom prst="can">
                <a:avLst/>
              </a:prstGeom>
              <a:solidFill>
                <a:schemeClr val="bg2">
                  <a:lumMod val="60000"/>
                  <a:lumOff val="40000"/>
                </a:schemeClr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53" name="Freeform 52"/>
            <p:cNvSpPr/>
            <p:nvPr/>
          </p:nvSpPr>
          <p:spPr bwMode="auto">
            <a:xfrm>
              <a:off x="5048250" y="4143374"/>
              <a:ext cx="866775" cy="371475"/>
            </a:xfrm>
            <a:custGeom>
              <a:avLst/>
              <a:gdLst>
                <a:gd name="connsiteX0" fmla="*/ 0 w 685800"/>
                <a:gd name="connsiteY0" fmla="*/ 0 h 361950"/>
                <a:gd name="connsiteX1" fmla="*/ 66675 w 685800"/>
                <a:gd name="connsiteY1" fmla="*/ 361950 h 361950"/>
                <a:gd name="connsiteX2" fmla="*/ 685800 w 685800"/>
                <a:gd name="connsiteY2" fmla="*/ 95250 h 361950"/>
                <a:gd name="connsiteX3" fmla="*/ 0 w 685800"/>
                <a:gd name="connsiteY3" fmla="*/ 0 h 361950"/>
                <a:gd name="connsiteX0" fmla="*/ 0 w 866775"/>
                <a:gd name="connsiteY0" fmla="*/ 9525 h 371475"/>
                <a:gd name="connsiteX1" fmla="*/ 66675 w 866775"/>
                <a:gd name="connsiteY1" fmla="*/ 371475 h 371475"/>
                <a:gd name="connsiteX2" fmla="*/ 866775 w 866775"/>
                <a:gd name="connsiteY2" fmla="*/ 0 h 371475"/>
                <a:gd name="connsiteX3" fmla="*/ 0 w 866775"/>
                <a:gd name="connsiteY3" fmla="*/ 9525 h 371475"/>
                <a:gd name="connsiteX0" fmla="*/ 0 w 866775"/>
                <a:gd name="connsiteY0" fmla="*/ 47625 h 371475"/>
                <a:gd name="connsiteX1" fmla="*/ 66675 w 866775"/>
                <a:gd name="connsiteY1" fmla="*/ 371475 h 371475"/>
                <a:gd name="connsiteX2" fmla="*/ 866775 w 866775"/>
                <a:gd name="connsiteY2" fmla="*/ 0 h 371475"/>
                <a:gd name="connsiteX3" fmla="*/ 0 w 866775"/>
                <a:gd name="connsiteY3" fmla="*/ 476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5" h="371475">
                  <a:moveTo>
                    <a:pt x="0" y="47625"/>
                  </a:moveTo>
                  <a:lnTo>
                    <a:pt x="66675" y="371475"/>
                  </a:lnTo>
                  <a:lnTo>
                    <a:pt x="866775" y="0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4" name="Bent Arrow 53"/>
            <p:cNvSpPr/>
            <p:nvPr/>
          </p:nvSpPr>
          <p:spPr bwMode="auto">
            <a:xfrm rot="5400000">
              <a:off x="6546056" y="3750472"/>
              <a:ext cx="738185" cy="952501"/>
            </a:xfrm>
            <a:prstGeom prst="bentArrow">
              <a:avLst>
                <a:gd name="adj1" fmla="val 6629"/>
                <a:gd name="adj2" fmla="val 25000"/>
                <a:gd name="adj3" fmla="val 25000"/>
                <a:gd name="adj4" fmla="val 43750"/>
              </a:avLst>
            </a:prstGeom>
            <a:solidFill>
              <a:schemeClr val="bg2">
                <a:lumMod val="60000"/>
                <a:lumOff val="40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Steps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90675"/>
            <a:ext cx="8229600" cy="4800600"/>
          </a:xfrm>
        </p:spPr>
        <p:txBody>
          <a:bodyPr/>
          <a:lstStyle/>
          <a:p>
            <a:pPr marL="514350" indent="-514350">
              <a:buFont typeface="+mj-lt"/>
              <a:buAutoNum type="arabicPeriod" startAt="5"/>
            </a:pPr>
            <a:r>
              <a:rPr lang="en-US" dirty="0" smtClean="0"/>
              <a:t>Measure the turbidity of the turbid water.</a:t>
            </a:r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endParaRPr lang="en-US" dirty="0" smtClean="0"/>
          </a:p>
          <a:p>
            <a:pPr marL="514350" indent="-514350">
              <a:buFont typeface="+mj-lt"/>
              <a:buAutoNum type="arabicPeriod" startAt="5"/>
            </a:pPr>
            <a:r>
              <a:rPr lang="en-US" dirty="0" smtClean="0"/>
              <a:t>Multiply turbidity results x 2               (for NTU/100g sample)</a:t>
            </a:r>
          </a:p>
        </p:txBody>
      </p:sp>
      <p:grpSp>
        <p:nvGrpSpPr>
          <p:cNvPr id="17" name="Group 48"/>
          <p:cNvGrpSpPr/>
          <p:nvPr/>
        </p:nvGrpSpPr>
        <p:grpSpPr>
          <a:xfrm>
            <a:off x="1133475" y="3505200"/>
            <a:ext cx="1266824" cy="1600199"/>
            <a:chOff x="5791200" y="3829050"/>
            <a:chExt cx="590550" cy="771525"/>
          </a:xfrm>
        </p:grpSpPr>
        <p:sp>
          <p:nvSpPr>
            <p:cNvPr id="50" name="Can 49"/>
            <p:cNvSpPr/>
            <p:nvPr/>
          </p:nvSpPr>
          <p:spPr bwMode="auto">
            <a:xfrm>
              <a:off x="5791200" y="3829050"/>
              <a:ext cx="590550" cy="771525"/>
            </a:xfrm>
            <a:prstGeom prst="can">
              <a:avLst/>
            </a:prstGeom>
            <a:solidFill>
              <a:schemeClr val="bg1"/>
            </a:solidFill>
            <a:ln w="1905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1" name="Can 50"/>
            <p:cNvSpPr/>
            <p:nvPr/>
          </p:nvSpPr>
          <p:spPr bwMode="auto">
            <a:xfrm>
              <a:off x="5791200" y="3994377"/>
              <a:ext cx="590550" cy="596672"/>
            </a:xfrm>
            <a:prstGeom prst="can">
              <a:avLst/>
            </a:prstGeom>
            <a:solidFill>
              <a:schemeClr val="bg2">
                <a:lumMod val="60000"/>
                <a:lumOff val="40000"/>
              </a:schemeClr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14725" y="2943225"/>
            <a:ext cx="3322638" cy="229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Results</a:t>
            </a:r>
            <a:endParaRPr lang="en-US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33287" y="1428750"/>
            <a:ext cx="6086925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0025"/>
            <a:ext cx="8229600" cy="762000"/>
          </a:xfrm>
        </p:spPr>
        <p:txBody>
          <a:bodyPr/>
          <a:lstStyle/>
          <a:p>
            <a:r>
              <a:rPr lang="en-US" dirty="0" smtClean="0"/>
              <a:t>Meaning of Floc Retention Profile Results</a:t>
            </a:r>
            <a:endParaRPr lang="en-US" dirty="0"/>
          </a:p>
        </p:txBody>
      </p:sp>
      <p:pic>
        <p:nvPicPr>
          <p:cNvPr id="2052" name="Picture 4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1475" y="1558124"/>
            <a:ext cx="5032011" cy="3937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" name="TextBox 10"/>
          <p:cNvSpPr txBox="1"/>
          <p:nvPr/>
        </p:nvSpPr>
        <p:spPr>
          <a:xfrm>
            <a:off x="1943100" y="5133975"/>
            <a:ext cx="23292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Turbidity, NTU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381000" y="2609850"/>
            <a:ext cx="400110" cy="148590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en-US" sz="1400" dirty="0" smtClean="0"/>
              <a:t>Media depth, in.</a:t>
            </a:r>
            <a:endParaRPr lang="en-US" sz="1400" dirty="0"/>
          </a:p>
        </p:txBody>
      </p:sp>
      <p:graphicFrame>
        <p:nvGraphicFramePr>
          <p:cNvPr id="13" name="Table 12"/>
          <p:cNvGraphicFramePr>
            <a:graphicFrameLocks noGrp="1"/>
          </p:cNvGraphicFramePr>
          <p:nvPr/>
        </p:nvGraphicFramePr>
        <p:xfrm>
          <a:off x="5676899" y="2001520"/>
          <a:ext cx="3324226" cy="2849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0139"/>
                <a:gridCol w="2034087"/>
              </a:tblGrid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Turbidity, NTU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Filter Media Condition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0-30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Clean-unripened media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30-60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Cleaned-ripened</a:t>
                      </a:r>
                      <a:r>
                        <a:rPr lang="en-US" sz="1600" baseline="0" dirty="0" smtClean="0"/>
                        <a:t> media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60-120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Slightly Dirty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&gt;120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Dirty</a:t>
                      </a:r>
                      <a:endParaRPr lang="en-US" sz="16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&gt;300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Mudball Problem</a:t>
                      </a:r>
                      <a:endParaRPr lang="en-US" sz="16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5943600" y="4905375"/>
            <a:ext cx="258275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Taken from “Filter Evaluation Procedures </a:t>
            </a:r>
          </a:p>
          <a:p>
            <a:r>
              <a:rPr lang="en-US" sz="1000" dirty="0" smtClean="0"/>
              <a:t>for Granular Media”, (Nix &amp; Taylor, 2003)</a:t>
            </a:r>
            <a:endParaRPr lang="en-US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Results</a:t>
            </a:r>
            <a:br>
              <a:rPr lang="en-US" dirty="0" smtClean="0"/>
            </a:br>
            <a:r>
              <a:rPr lang="en-US" dirty="0" smtClean="0"/>
              <a:t>Filter 7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28675" y="1471556"/>
            <a:ext cx="7297738" cy="496893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</p:pic>
      <p:sp>
        <p:nvSpPr>
          <p:cNvPr id="6" name="TextBox 5"/>
          <p:cNvSpPr txBox="1"/>
          <p:nvPr/>
        </p:nvSpPr>
        <p:spPr>
          <a:xfrm>
            <a:off x="2343970" y="4505325"/>
            <a:ext cx="6317755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/>
              <a:t>Backwash process not working properly.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Significant mudball accumulation observed.</a:t>
            </a:r>
            <a:r>
              <a:rPr lang="en-US" dirty="0" smtClean="0"/>
              <a:t>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34" name="Picture 2" descr="N:\Public Share\PR3\profile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6117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Floc Retention Profile Results</a:t>
            </a:r>
            <a:br>
              <a:rPr lang="en-US" dirty="0" smtClean="0"/>
            </a:br>
            <a:r>
              <a:rPr lang="en-US" dirty="0" smtClean="0"/>
              <a:t>Filter 15</a:t>
            </a:r>
            <a:endParaRPr lang="en-US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52500" y="1522011"/>
            <a:ext cx="7545388" cy="513755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</p:pic>
      <p:sp>
        <p:nvSpPr>
          <p:cNvPr id="9" name="TextBox 8"/>
          <p:cNvSpPr txBox="1"/>
          <p:nvPr/>
        </p:nvSpPr>
        <p:spPr>
          <a:xfrm>
            <a:off x="2582095" y="4505325"/>
            <a:ext cx="5923416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/>
              <a:t> Backwash process is working properly.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en-US" sz="2400" dirty="0" smtClean="0"/>
              <a:t>Solids collection only occurring in the top</a:t>
            </a:r>
            <a:br>
              <a:rPr lang="en-US" sz="2400" dirty="0" smtClean="0"/>
            </a:br>
            <a:r>
              <a:rPr lang="en-US" sz="2400" dirty="0" smtClean="0"/>
              <a:t>8 inches of the filter.</a:t>
            </a:r>
            <a:r>
              <a:rPr lang="en-US" dirty="0" smtClean="0"/>
              <a:t> 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The Sieve Analysis and </a:t>
            </a:r>
            <a:r>
              <a:rPr lang="en-US" dirty="0" err="1" smtClean="0"/>
              <a:t>Floc</a:t>
            </a:r>
            <a:r>
              <a:rPr lang="en-US" dirty="0" smtClean="0"/>
              <a:t> Retention Profile are useful tools for understanding filter performance</a:t>
            </a:r>
          </a:p>
          <a:p>
            <a:r>
              <a:rPr lang="en-US" dirty="0" smtClean="0"/>
              <a:t>Sieve Analysis will verify media size and gradation, can indicate problems with media.</a:t>
            </a:r>
          </a:p>
          <a:p>
            <a:r>
              <a:rPr lang="en-US" dirty="0" err="1" smtClean="0"/>
              <a:t>Floc</a:t>
            </a:r>
            <a:r>
              <a:rPr lang="en-US" dirty="0" smtClean="0"/>
              <a:t> Retention Profile can indicate depth of penetration of </a:t>
            </a:r>
            <a:r>
              <a:rPr lang="en-US" dirty="0" err="1" smtClean="0"/>
              <a:t>floc</a:t>
            </a:r>
            <a:r>
              <a:rPr lang="en-US" dirty="0" smtClean="0"/>
              <a:t>, condition of media before and after backwash, effectiveness of backwash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Text Box 19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2071" name="Rectangle 23"/>
          <p:cNvSpPr>
            <a:spLocks noGrp="1" noChangeArrowheads="1"/>
          </p:cNvSpPr>
          <p:nvPr>
            <p:ph type="ctrTitle"/>
          </p:nvPr>
        </p:nvSpPr>
        <p:spPr>
          <a:xfrm>
            <a:off x="838200" y="1143000"/>
            <a:ext cx="7467600" cy="2489200"/>
          </a:xfrm>
          <a:ln/>
        </p:spPr>
        <p:txBody>
          <a:bodyPr/>
          <a:lstStyle/>
          <a:p>
            <a:r>
              <a:rPr lang="en-US" dirty="0" smtClean="0"/>
              <a:t>Questions?</a:t>
            </a:r>
            <a:endParaRPr lang="en-US" dirty="0"/>
          </a:p>
        </p:txBody>
      </p:sp>
      <p:sp>
        <p:nvSpPr>
          <p:cNvPr id="2072" name="Rectangle 24"/>
          <p:cNvSpPr>
            <a:spLocks noGrp="1" noChangeArrowheads="1"/>
          </p:cNvSpPr>
          <p:nvPr>
            <p:ph type="subTitle" idx="1"/>
          </p:nvPr>
        </p:nvSpPr>
        <p:spPr>
          <a:xfrm>
            <a:off x="885825" y="2981325"/>
            <a:ext cx="7467600" cy="1447800"/>
          </a:xfrm>
          <a:ln/>
        </p:spPr>
        <p:txBody>
          <a:bodyPr/>
          <a:lstStyle/>
          <a:p>
            <a:endParaRPr lang="en-US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7" grpId="0" build="p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Filter Performance Tests</a:t>
            </a:r>
            <a:endParaRPr lang="en-US" dirty="0"/>
          </a:p>
        </p:txBody>
      </p:sp>
      <p:sp>
        <p:nvSpPr>
          <p:cNvPr id="79884" name="Rectangle 1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400050" indent="-400050"/>
            <a:r>
              <a:rPr lang="en-US" dirty="0" smtClean="0"/>
              <a:t>Sieve Analysis</a:t>
            </a:r>
          </a:p>
          <a:p>
            <a:pPr marL="400050" indent="-400050"/>
            <a:r>
              <a:rPr lang="en-US" dirty="0" smtClean="0"/>
              <a:t>Floc Retention Profile</a:t>
            </a:r>
          </a:p>
        </p:txBody>
      </p:sp>
      <p:pic>
        <p:nvPicPr>
          <p:cNvPr id="31746" name="Picture 2" descr="http://www.humboldtmfg.com/images/products/large/H-3903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56548" y="1819274"/>
            <a:ext cx="2322252" cy="4176713"/>
          </a:xfrm>
          <a:prstGeom prst="rect">
            <a:avLst/>
          </a:prstGeom>
          <a:noFill/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66799" y="3998150"/>
            <a:ext cx="3419476" cy="176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Sieve Analysis</a:t>
            </a:r>
            <a:endParaRPr lang="en-US" dirty="0"/>
          </a:p>
        </p:txBody>
      </p:sp>
      <p:sp>
        <p:nvSpPr>
          <p:cNvPr id="79884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457200" y="1228725"/>
            <a:ext cx="8229600" cy="4800600"/>
          </a:xfrm>
        </p:spPr>
        <p:txBody>
          <a:bodyPr/>
          <a:lstStyle/>
          <a:p>
            <a:pPr marL="1885950" indent="-1885950">
              <a:buNone/>
            </a:pPr>
            <a:r>
              <a:rPr lang="en-US" b="1" dirty="0" smtClean="0"/>
              <a:t>Purpose</a:t>
            </a:r>
            <a:r>
              <a:rPr lang="en-US" dirty="0" smtClean="0"/>
              <a:t>: To characterize the size of the filter media at different depths</a:t>
            </a:r>
          </a:p>
          <a:p>
            <a:pPr marL="2401888" indent="-2401888">
              <a:buNone/>
            </a:pPr>
            <a:endParaRPr lang="en-US" dirty="0" smtClean="0"/>
          </a:p>
          <a:p>
            <a:pPr marL="2628900" indent="-2628900">
              <a:buNone/>
            </a:pPr>
            <a:r>
              <a:rPr lang="en-US" b="1" dirty="0" smtClean="0"/>
              <a:t>Importance</a:t>
            </a:r>
            <a:r>
              <a:rPr lang="en-US" dirty="0" smtClean="0"/>
              <a:t>: Allows you to characterize the effective grain size, uniformity coefficient, and specific gravity of the media at different depths</a:t>
            </a:r>
          </a:p>
          <a:p>
            <a:pPr marL="400050" indent="-400050">
              <a:buNone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39813" y="31146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Importance of Sieve  Analysis Performance Tests</a:t>
            </a:r>
            <a:endParaRPr lang="en-US" dirty="0"/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075439" y="3049361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76893" y="3244080"/>
            <a:ext cx="2059379" cy="277571"/>
            <a:chOff x="1234043" y="2367780"/>
            <a:chExt cx="2059379" cy="277571"/>
          </a:xfrm>
        </p:grpSpPr>
        <p:sp>
          <p:nvSpPr>
            <p:cNvPr id="8" name="Diagonal Stripe 7"/>
            <p:cNvSpPr/>
            <p:nvPr/>
          </p:nvSpPr>
          <p:spPr bwMode="auto">
            <a:xfrm flipH="1">
              <a:off x="3149929" y="2479097"/>
              <a:ext cx="45719" cy="152400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74669" y="2497900"/>
              <a:ext cx="118753" cy="5343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1335972" y="2417741"/>
              <a:ext cx="147453" cy="120227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 rot="713748" flipH="1">
              <a:off x="1364671" y="2518684"/>
              <a:ext cx="178129" cy="47972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 flipH="1" flipV="1">
              <a:off x="1465612" y="2411802"/>
              <a:ext cx="95002" cy="118754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1560615" y="2405866"/>
              <a:ext cx="141612" cy="83127"/>
            </a:xfrm>
            <a:custGeom>
              <a:avLst/>
              <a:gdLst>
                <a:gd name="connsiteX0" fmla="*/ 4948 w 134685"/>
                <a:gd name="connsiteY0" fmla="*/ 103515 h 116373"/>
                <a:gd name="connsiteX1" fmla="*/ 28699 w 134685"/>
                <a:gd name="connsiteY1" fmla="*/ 56014 h 116373"/>
                <a:gd name="connsiteX2" fmla="*/ 52450 w 134685"/>
                <a:gd name="connsiteY2" fmla="*/ 50076 h 116373"/>
                <a:gd name="connsiteX3" fmla="*/ 70263 w 134685"/>
                <a:gd name="connsiteY3" fmla="*/ 8513 h 116373"/>
                <a:gd name="connsiteX4" fmla="*/ 94013 w 134685"/>
                <a:gd name="connsiteY4" fmla="*/ 2575 h 116373"/>
                <a:gd name="connsiteX5" fmla="*/ 129639 w 134685"/>
                <a:gd name="connsiteY5" fmla="*/ 8513 h 116373"/>
                <a:gd name="connsiteX6" fmla="*/ 117764 w 134685"/>
                <a:gd name="connsiteY6" fmla="*/ 26326 h 116373"/>
                <a:gd name="connsiteX7" fmla="*/ 99951 w 134685"/>
                <a:gd name="connsiteY7" fmla="*/ 38201 h 116373"/>
                <a:gd name="connsiteX8" fmla="*/ 88076 w 134685"/>
                <a:gd name="connsiteY8" fmla="*/ 56014 h 116373"/>
                <a:gd name="connsiteX9" fmla="*/ 82138 w 134685"/>
                <a:gd name="connsiteY9" fmla="*/ 109453 h 116373"/>
                <a:gd name="connsiteX10" fmla="*/ 58387 w 134685"/>
                <a:gd name="connsiteY10" fmla="*/ 103515 h 116373"/>
                <a:gd name="connsiteX11" fmla="*/ 4948 w 134685"/>
                <a:gd name="connsiteY11" fmla="*/ 103515 h 1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685" h="116373">
                  <a:moveTo>
                    <a:pt x="4948" y="103515"/>
                  </a:moveTo>
                  <a:cubicBezTo>
                    <a:pt x="0" y="95598"/>
                    <a:pt x="6164" y="68891"/>
                    <a:pt x="28699" y="56014"/>
                  </a:cubicBezTo>
                  <a:cubicBezTo>
                    <a:pt x="35784" y="51965"/>
                    <a:pt x="44533" y="52055"/>
                    <a:pt x="52450" y="50076"/>
                  </a:cubicBezTo>
                  <a:cubicBezTo>
                    <a:pt x="55600" y="40626"/>
                    <a:pt x="63487" y="14159"/>
                    <a:pt x="70263" y="8513"/>
                  </a:cubicBezTo>
                  <a:cubicBezTo>
                    <a:pt x="76532" y="3289"/>
                    <a:pt x="86096" y="4554"/>
                    <a:pt x="94013" y="2575"/>
                  </a:cubicBezTo>
                  <a:cubicBezTo>
                    <a:pt x="105888" y="4554"/>
                    <a:pt x="121126" y="0"/>
                    <a:pt x="129639" y="8513"/>
                  </a:cubicBezTo>
                  <a:cubicBezTo>
                    <a:pt x="134685" y="13559"/>
                    <a:pt x="122810" y="21280"/>
                    <a:pt x="117764" y="26326"/>
                  </a:cubicBezTo>
                  <a:cubicBezTo>
                    <a:pt x="112718" y="31372"/>
                    <a:pt x="105889" y="34243"/>
                    <a:pt x="99951" y="38201"/>
                  </a:cubicBezTo>
                  <a:cubicBezTo>
                    <a:pt x="95993" y="44139"/>
                    <a:pt x="89807" y="49091"/>
                    <a:pt x="88076" y="56014"/>
                  </a:cubicBezTo>
                  <a:cubicBezTo>
                    <a:pt x="83729" y="73402"/>
                    <a:pt x="91637" y="94255"/>
                    <a:pt x="82138" y="109453"/>
                  </a:cubicBezTo>
                  <a:cubicBezTo>
                    <a:pt x="77813" y="116373"/>
                    <a:pt x="66304" y="105494"/>
                    <a:pt x="58387" y="103515"/>
                  </a:cubicBezTo>
                  <a:cubicBezTo>
                    <a:pt x="14053" y="109849"/>
                    <a:pt x="9896" y="111432"/>
                    <a:pt x="4948" y="1035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1666503" y="2416394"/>
              <a:ext cx="104066" cy="113040"/>
            </a:xfrm>
            <a:custGeom>
              <a:avLst/>
              <a:gdLst>
                <a:gd name="connsiteX0" fmla="*/ 990 w 104066"/>
                <a:gd name="connsiteY0" fmla="*/ 31035 h 113040"/>
                <a:gd name="connsiteX1" fmla="*/ 12865 w 104066"/>
                <a:gd name="connsiteY1" fmla="*/ 48848 h 113040"/>
                <a:gd name="connsiteX2" fmla="*/ 18803 w 104066"/>
                <a:gd name="connsiteY2" fmla="*/ 102287 h 113040"/>
                <a:gd name="connsiteX3" fmla="*/ 42553 w 104066"/>
                <a:gd name="connsiteY3" fmla="*/ 108225 h 113040"/>
                <a:gd name="connsiteX4" fmla="*/ 95992 w 104066"/>
                <a:gd name="connsiteY4" fmla="*/ 102287 h 113040"/>
                <a:gd name="connsiteX5" fmla="*/ 90055 w 104066"/>
                <a:gd name="connsiteY5" fmla="*/ 72599 h 113040"/>
                <a:gd name="connsiteX6" fmla="*/ 60366 w 104066"/>
                <a:gd name="connsiteY6" fmla="*/ 48848 h 113040"/>
                <a:gd name="connsiteX7" fmla="*/ 18803 w 104066"/>
                <a:gd name="connsiteY7" fmla="*/ 19160 h 113040"/>
                <a:gd name="connsiteX8" fmla="*/ 990 w 104066"/>
                <a:gd name="connsiteY8" fmla="*/ 31035 h 1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066" h="113040">
                  <a:moveTo>
                    <a:pt x="990" y="31035"/>
                  </a:moveTo>
                  <a:cubicBezTo>
                    <a:pt x="0" y="35983"/>
                    <a:pt x="11134" y="41925"/>
                    <a:pt x="12865" y="48848"/>
                  </a:cubicBezTo>
                  <a:cubicBezTo>
                    <a:pt x="17212" y="66236"/>
                    <a:pt x="10788" y="86256"/>
                    <a:pt x="18803" y="102287"/>
                  </a:cubicBezTo>
                  <a:cubicBezTo>
                    <a:pt x="22452" y="109586"/>
                    <a:pt x="34636" y="106246"/>
                    <a:pt x="42553" y="108225"/>
                  </a:cubicBezTo>
                  <a:cubicBezTo>
                    <a:pt x="60366" y="106246"/>
                    <a:pt x="81654" y="113040"/>
                    <a:pt x="95992" y="102287"/>
                  </a:cubicBezTo>
                  <a:cubicBezTo>
                    <a:pt x="104066" y="96232"/>
                    <a:pt x="94030" y="81875"/>
                    <a:pt x="90055" y="72599"/>
                  </a:cubicBezTo>
                  <a:cubicBezTo>
                    <a:pt x="86672" y="64705"/>
                    <a:pt x="65578" y="52323"/>
                    <a:pt x="60366" y="48848"/>
                  </a:cubicBezTo>
                  <a:cubicBezTo>
                    <a:pt x="46383" y="27873"/>
                    <a:pt x="44350" y="0"/>
                    <a:pt x="18803" y="19160"/>
                  </a:cubicBezTo>
                  <a:cubicBezTo>
                    <a:pt x="15262" y="21815"/>
                    <a:pt x="1980" y="26087"/>
                    <a:pt x="990" y="3103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1717250" y="2367780"/>
              <a:ext cx="129258" cy="84597"/>
            </a:xfrm>
            <a:custGeom>
              <a:avLst/>
              <a:gdLst>
                <a:gd name="connsiteX0" fmla="*/ 9619 w 129258"/>
                <a:gd name="connsiteY0" fmla="*/ 79649 h 84597"/>
                <a:gd name="connsiteX1" fmla="*/ 33370 w 129258"/>
                <a:gd name="connsiteY1" fmla="*/ 73712 h 84597"/>
                <a:gd name="connsiteX2" fmla="*/ 51183 w 129258"/>
                <a:gd name="connsiteY2" fmla="*/ 67774 h 84597"/>
                <a:gd name="connsiteX3" fmla="*/ 110560 w 129258"/>
                <a:gd name="connsiteY3" fmla="*/ 55899 h 84597"/>
                <a:gd name="connsiteX4" fmla="*/ 128373 w 129258"/>
                <a:gd name="connsiteY4" fmla="*/ 44023 h 84597"/>
                <a:gd name="connsiteX5" fmla="*/ 86809 w 129258"/>
                <a:gd name="connsiteY5" fmla="*/ 2460 h 84597"/>
                <a:gd name="connsiteX6" fmla="*/ 45245 w 129258"/>
                <a:gd name="connsiteY6" fmla="*/ 8397 h 84597"/>
                <a:gd name="connsiteX7" fmla="*/ 39308 w 129258"/>
                <a:gd name="connsiteY7" fmla="*/ 38086 h 84597"/>
                <a:gd name="connsiteX8" fmla="*/ 21495 w 129258"/>
                <a:gd name="connsiteY8" fmla="*/ 44023 h 84597"/>
                <a:gd name="connsiteX9" fmla="*/ 9619 w 129258"/>
                <a:gd name="connsiteY9" fmla="*/ 79649 h 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258" h="84597">
                  <a:moveTo>
                    <a:pt x="9619" y="79649"/>
                  </a:moveTo>
                  <a:cubicBezTo>
                    <a:pt x="11598" y="84597"/>
                    <a:pt x="25523" y="75954"/>
                    <a:pt x="33370" y="73712"/>
                  </a:cubicBezTo>
                  <a:cubicBezTo>
                    <a:pt x="39388" y="71993"/>
                    <a:pt x="45084" y="69181"/>
                    <a:pt x="51183" y="67774"/>
                  </a:cubicBezTo>
                  <a:cubicBezTo>
                    <a:pt x="70850" y="63235"/>
                    <a:pt x="110560" y="55899"/>
                    <a:pt x="110560" y="55899"/>
                  </a:cubicBezTo>
                  <a:cubicBezTo>
                    <a:pt x="116498" y="51940"/>
                    <a:pt x="129258" y="51104"/>
                    <a:pt x="128373" y="44023"/>
                  </a:cubicBezTo>
                  <a:cubicBezTo>
                    <a:pt x="124230" y="10882"/>
                    <a:pt x="108041" y="9537"/>
                    <a:pt x="86809" y="2460"/>
                  </a:cubicBezTo>
                  <a:cubicBezTo>
                    <a:pt x="72954" y="4439"/>
                    <a:pt x="56441" y="0"/>
                    <a:pt x="45245" y="8397"/>
                  </a:cubicBezTo>
                  <a:cubicBezTo>
                    <a:pt x="37171" y="14452"/>
                    <a:pt x="44906" y="29689"/>
                    <a:pt x="39308" y="38086"/>
                  </a:cubicBezTo>
                  <a:cubicBezTo>
                    <a:pt x="35836" y="43294"/>
                    <a:pt x="27433" y="42044"/>
                    <a:pt x="21495" y="44023"/>
                  </a:cubicBezTo>
                  <a:cubicBezTo>
                    <a:pt x="0" y="58354"/>
                    <a:pt x="7640" y="74701"/>
                    <a:pt x="9619" y="7964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1773381" y="2432424"/>
              <a:ext cx="137556" cy="93693"/>
            </a:xfrm>
            <a:custGeom>
              <a:avLst/>
              <a:gdLst>
                <a:gd name="connsiteX0" fmla="*/ 6927 w 137556"/>
                <a:gd name="connsiteY0" fmla="*/ 9068 h 93693"/>
                <a:gd name="connsiteX1" fmla="*/ 30678 w 137556"/>
                <a:gd name="connsiteY1" fmla="*/ 44694 h 93693"/>
                <a:gd name="connsiteX2" fmla="*/ 42553 w 137556"/>
                <a:gd name="connsiteY2" fmla="*/ 62507 h 93693"/>
                <a:gd name="connsiteX3" fmla="*/ 60366 w 137556"/>
                <a:gd name="connsiteY3" fmla="*/ 68444 h 93693"/>
                <a:gd name="connsiteX4" fmla="*/ 101930 w 137556"/>
                <a:gd name="connsiteY4" fmla="*/ 74382 h 93693"/>
                <a:gd name="connsiteX5" fmla="*/ 107868 w 137556"/>
                <a:gd name="connsiteY5" fmla="*/ 92195 h 93693"/>
                <a:gd name="connsiteX6" fmla="*/ 137556 w 137556"/>
                <a:gd name="connsiteY6" fmla="*/ 68444 h 93693"/>
                <a:gd name="connsiteX7" fmla="*/ 131618 w 137556"/>
                <a:gd name="connsiteY7" fmla="*/ 26881 h 93693"/>
                <a:gd name="connsiteX8" fmla="*/ 72242 w 137556"/>
                <a:gd name="connsiteY8" fmla="*/ 9068 h 93693"/>
                <a:gd name="connsiteX9" fmla="*/ 6927 w 137556"/>
                <a:gd name="connsiteY9" fmla="*/ 9068 h 9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556" h="93693">
                  <a:moveTo>
                    <a:pt x="6927" y="9068"/>
                  </a:moveTo>
                  <a:cubicBezTo>
                    <a:pt x="0" y="15006"/>
                    <a:pt x="5968" y="15042"/>
                    <a:pt x="30678" y="44694"/>
                  </a:cubicBezTo>
                  <a:cubicBezTo>
                    <a:pt x="35246" y="50176"/>
                    <a:pt x="36981" y="58049"/>
                    <a:pt x="42553" y="62507"/>
                  </a:cubicBezTo>
                  <a:cubicBezTo>
                    <a:pt x="47440" y="66417"/>
                    <a:pt x="54229" y="67217"/>
                    <a:pt x="60366" y="68444"/>
                  </a:cubicBezTo>
                  <a:cubicBezTo>
                    <a:pt x="74090" y="71189"/>
                    <a:pt x="88075" y="72403"/>
                    <a:pt x="101930" y="74382"/>
                  </a:cubicBezTo>
                  <a:cubicBezTo>
                    <a:pt x="103909" y="80320"/>
                    <a:pt x="101796" y="90677"/>
                    <a:pt x="107868" y="92195"/>
                  </a:cubicBezTo>
                  <a:cubicBezTo>
                    <a:pt x="113862" y="93693"/>
                    <a:pt x="133561" y="72439"/>
                    <a:pt x="137556" y="68444"/>
                  </a:cubicBezTo>
                  <a:cubicBezTo>
                    <a:pt x="135577" y="54590"/>
                    <a:pt x="136044" y="40158"/>
                    <a:pt x="131618" y="26881"/>
                  </a:cubicBezTo>
                  <a:cubicBezTo>
                    <a:pt x="124569" y="5735"/>
                    <a:pt x="79381" y="9960"/>
                    <a:pt x="72242" y="9068"/>
                  </a:cubicBezTo>
                  <a:cubicBezTo>
                    <a:pt x="45041" y="0"/>
                    <a:pt x="13854" y="3130"/>
                    <a:pt x="6927" y="90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1749630" y="2494931"/>
              <a:ext cx="160416" cy="81306"/>
            </a:xfrm>
            <a:custGeom>
              <a:avLst/>
              <a:gdLst>
                <a:gd name="connsiteX0" fmla="*/ 990 w 160416"/>
                <a:gd name="connsiteY0" fmla="*/ 47501 h 81306"/>
                <a:gd name="connsiteX1" fmla="*/ 18803 w 160416"/>
                <a:gd name="connsiteY1" fmla="*/ 41564 h 81306"/>
                <a:gd name="connsiteX2" fmla="*/ 30678 w 160416"/>
                <a:gd name="connsiteY2" fmla="*/ 5938 h 81306"/>
                <a:gd name="connsiteX3" fmla="*/ 54429 w 160416"/>
                <a:gd name="connsiteY3" fmla="*/ 0 h 81306"/>
                <a:gd name="connsiteX4" fmla="*/ 95993 w 160416"/>
                <a:gd name="connsiteY4" fmla="*/ 11875 h 81306"/>
                <a:gd name="connsiteX5" fmla="*/ 155369 w 160416"/>
                <a:gd name="connsiteY5" fmla="*/ 47501 h 81306"/>
                <a:gd name="connsiteX6" fmla="*/ 60367 w 160416"/>
                <a:gd name="connsiteY6" fmla="*/ 53439 h 81306"/>
                <a:gd name="connsiteX7" fmla="*/ 24741 w 160416"/>
                <a:gd name="connsiteY7" fmla="*/ 65314 h 81306"/>
                <a:gd name="connsiteX8" fmla="*/ 990 w 160416"/>
                <a:gd name="connsiteY8" fmla="*/ 47501 h 8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16" h="81306">
                  <a:moveTo>
                    <a:pt x="990" y="47501"/>
                  </a:moveTo>
                  <a:cubicBezTo>
                    <a:pt x="0" y="43543"/>
                    <a:pt x="15165" y="46657"/>
                    <a:pt x="18803" y="41564"/>
                  </a:cubicBezTo>
                  <a:cubicBezTo>
                    <a:pt x="26079" y="31378"/>
                    <a:pt x="18534" y="8974"/>
                    <a:pt x="30678" y="5938"/>
                  </a:cubicBezTo>
                  <a:lnTo>
                    <a:pt x="54429" y="0"/>
                  </a:lnTo>
                  <a:cubicBezTo>
                    <a:pt x="56482" y="513"/>
                    <a:pt x="91736" y="8682"/>
                    <a:pt x="95993" y="11875"/>
                  </a:cubicBezTo>
                  <a:cubicBezTo>
                    <a:pt x="149556" y="52048"/>
                    <a:pt x="99887" y="36406"/>
                    <a:pt x="155369" y="47501"/>
                  </a:cubicBezTo>
                  <a:cubicBezTo>
                    <a:pt x="121567" y="81306"/>
                    <a:pt x="160416" y="48437"/>
                    <a:pt x="60367" y="53439"/>
                  </a:cubicBezTo>
                  <a:cubicBezTo>
                    <a:pt x="47865" y="54064"/>
                    <a:pt x="24741" y="65314"/>
                    <a:pt x="24741" y="65314"/>
                  </a:cubicBezTo>
                  <a:cubicBezTo>
                    <a:pt x="2729" y="57978"/>
                    <a:pt x="1980" y="51459"/>
                    <a:pt x="990" y="475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1554678" y="2494931"/>
              <a:ext cx="103853" cy="102919"/>
            </a:xfrm>
            <a:custGeom>
              <a:avLst/>
              <a:gdLst>
                <a:gd name="connsiteX0" fmla="*/ 77189 w 103853"/>
                <a:gd name="connsiteY0" fmla="*/ 100940 h 102919"/>
                <a:gd name="connsiteX1" fmla="*/ 41563 w 103853"/>
                <a:gd name="connsiteY1" fmla="*/ 71252 h 102919"/>
                <a:gd name="connsiteX2" fmla="*/ 5937 w 103853"/>
                <a:gd name="connsiteY2" fmla="*/ 59376 h 102919"/>
                <a:gd name="connsiteX3" fmla="*/ 0 w 103853"/>
                <a:gd name="connsiteY3" fmla="*/ 41563 h 102919"/>
                <a:gd name="connsiteX4" fmla="*/ 17813 w 103853"/>
                <a:gd name="connsiteY4" fmla="*/ 11875 h 102919"/>
                <a:gd name="connsiteX5" fmla="*/ 53439 w 103853"/>
                <a:gd name="connsiteY5" fmla="*/ 0 h 102919"/>
                <a:gd name="connsiteX6" fmla="*/ 89065 w 103853"/>
                <a:gd name="connsiteY6" fmla="*/ 17813 h 102919"/>
                <a:gd name="connsiteX7" fmla="*/ 100940 w 103853"/>
                <a:gd name="connsiteY7" fmla="*/ 35626 h 102919"/>
                <a:gd name="connsiteX8" fmla="*/ 95002 w 103853"/>
                <a:gd name="connsiteY8" fmla="*/ 83127 h 102919"/>
                <a:gd name="connsiteX9" fmla="*/ 77189 w 103853"/>
                <a:gd name="connsiteY9" fmla="*/ 100940 h 1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53" h="102919">
                  <a:moveTo>
                    <a:pt x="77189" y="100940"/>
                  </a:moveTo>
                  <a:cubicBezTo>
                    <a:pt x="68283" y="98961"/>
                    <a:pt x="56444" y="77866"/>
                    <a:pt x="41563" y="71252"/>
                  </a:cubicBezTo>
                  <a:cubicBezTo>
                    <a:pt x="30124" y="66168"/>
                    <a:pt x="5937" y="59376"/>
                    <a:pt x="5937" y="59376"/>
                  </a:cubicBezTo>
                  <a:cubicBezTo>
                    <a:pt x="3958" y="53438"/>
                    <a:pt x="0" y="47822"/>
                    <a:pt x="0" y="41563"/>
                  </a:cubicBezTo>
                  <a:cubicBezTo>
                    <a:pt x="0" y="31404"/>
                    <a:pt x="8405" y="16579"/>
                    <a:pt x="17813" y="11875"/>
                  </a:cubicBezTo>
                  <a:cubicBezTo>
                    <a:pt x="29009" y="6277"/>
                    <a:pt x="53439" y="0"/>
                    <a:pt x="53439" y="0"/>
                  </a:cubicBezTo>
                  <a:cubicBezTo>
                    <a:pt x="67928" y="4829"/>
                    <a:pt x="77553" y="6301"/>
                    <a:pt x="89065" y="17813"/>
                  </a:cubicBezTo>
                  <a:cubicBezTo>
                    <a:pt x="94111" y="22859"/>
                    <a:pt x="96982" y="29688"/>
                    <a:pt x="100940" y="35626"/>
                  </a:cubicBezTo>
                  <a:cubicBezTo>
                    <a:pt x="98961" y="51460"/>
                    <a:pt x="103853" y="69850"/>
                    <a:pt x="95002" y="83127"/>
                  </a:cubicBezTo>
                  <a:cubicBezTo>
                    <a:pt x="89404" y="91524"/>
                    <a:pt x="86095" y="102919"/>
                    <a:pt x="77189" y="1009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1513114" y="2374008"/>
              <a:ext cx="118753" cy="61546"/>
            </a:xfrm>
            <a:custGeom>
              <a:avLst/>
              <a:gdLst>
                <a:gd name="connsiteX0" fmla="*/ 0 w 118753"/>
                <a:gd name="connsiteY0" fmla="*/ 25920 h 61546"/>
                <a:gd name="connsiteX1" fmla="*/ 17813 w 118753"/>
                <a:gd name="connsiteY1" fmla="*/ 31858 h 61546"/>
                <a:gd name="connsiteX2" fmla="*/ 29688 w 118753"/>
                <a:gd name="connsiteY2" fmla="*/ 49671 h 61546"/>
                <a:gd name="connsiteX3" fmla="*/ 47501 w 118753"/>
                <a:gd name="connsiteY3" fmla="*/ 61546 h 61546"/>
                <a:gd name="connsiteX4" fmla="*/ 95002 w 118753"/>
                <a:gd name="connsiteY4" fmla="*/ 55608 h 61546"/>
                <a:gd name="connsiteX5" fmla="*/ 118753 w 118753"/>
                <a:gd name="connsiteY5" fmla="*/ 25920 h 61546"/>
                <a:gd name="connsiteX6" fmla="*/ 17813 w 118753"/>
                <a:gd name="connsiteY6" fmla="*/ 19982 h 61546"/>
                <a:gd name="connsiteX7" fmla="*/ 0 w 118753"/>
                <a:gd name="connsiteY7" fmla="*/ 25920 h 6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53" h="61546">
                  <a:moveTo>
                    <a:pt x="0" y="25920"/>
                  </a:moveTo>
                  <a:cubicBezTo>
                    <a:pt x="0" y="27899"/>
                    <a:pt x="12926" y="27948"/>
                    <a:pt x="17813" y="31858"/>
                  </a:cubicBezTo>
                  <a:cubicBezTo>
                    <a:pt x="23385" y="36316"/>
                    <a:pt x="24642" y="44625"/>
                    <a:pt x="29688" y="49671"/>
                  </a:cubicBezTo>
                  <a:cubicBezTo>
                    <a:pt x="34734" y="54717"/>
                    <a:pt x="41563" y="57588"/>
                    <a:pt x="47501" y="61546"/>
                  </a:cubicBezTo>
                  <a:cubicBezTo>
                    <a:pt x="63335" y="59567"/>
                    <a:pt x="79718" y="60193"/>
                    <a:pt x="95002" y="55608"/>
                  </a:cubicBezTo>
                  <a:cubicBezTo>
                    <a:pt x="102054" y="53492"/>
                    <a:pt x="116354" y="29519"/>
                    <a:pt x="118753" y="25920"/>
                  </a:cubicBezTo>
                  <a:cubicBezTo>
                    <a:pt x="83042" y="2113"/>
                    <a:pt x="87752" y="0"/>
                    <a:pt x="17813" y="19982"/>
                  </a:cubicBezTo>
                  <a:cubicBezTo>
                    <a:pt x="12104" y="21613"/>
                    <a:pt x="0" y="23941"/>
                    <a:pt x="0" y="2592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1873332" y="2405866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1927761" y="2481162"/>
              <a:ext cx="183471" cy="104493"/>
            </a:xfrm>
            <a:custGeom>
              <a:avLst/>
              <a:gdLst>
                <a:gd name="connsiteX0" fmla="*/ 6927 w 183471"/>
                <a:gd name="connsiteY0" fmla="*/ 67208 h 104493"/>
                <a:gd name="connsiteX1" fmla="*/ 18802 w 183471"/>
                <a:gd name="connsiteY1" fmla="*/ 49395 h 104493"/>
                <a:gd name="connsiteX2" fmla="*/ 30677 w 183471"/>
                <a:gd name="connsiteY2" fmla="*/ 37519 h 104493"/>
                <a:gd name="connsiteX3" fmla="*/ 54428 w 183471"/>
                <a:gd name="connsiteY3" fmla="*/ 7831 h 104493"/>
                <a:gd name="connsiteX4" fmla="*/ 107867 w 183471"/>
                <a:gd name="connsiteY4" fmla="*/ 13769 h 104493"/>
                <a:gd name="connsiteX5" fmla="*/ 60366 w 183471"/>
                <a:gd name="connsiteY5" fmla="*/ 73145 h 104493"/>
                <a:gd name="connsiteX6" fmla="*/ 6927 w 183471"/>
                <a:gd name="connsiteY6" fmla="*/ 67208 h 10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471" h="104493">
                  <a:moveTo>
                    <a:pt x="6927" y="67208"/>
                  </a:moveTo>
                  <a:cubicBezTo>
                    <a:pt x="0" y="63250"/>
                    <a:pt x="14344" y="54967"/>
                    <a:pt x="18802" y="49395"/>
                  </a:cubicBezTo>
                  <a:cubicBezTo>
                    <a:pt x="22299" y="45023"/>
                    <a:pt x="27797" y="42319"/>
                    <a:pt x="30677" y="37519"/>
                  </a:cubicBezTo>
                  <a:cubicBezTo>
                    <a:pt x="49796" y="5654"/>
                    <a:pt x="18952" y="31481"/>
                    <a:pt x="54428" y="7831"/>
                  </a:cubicBezTo>
                  <a:cubicBezTo>
                    <a:pt x="72241" y="9810"/>
                    <a:pt x="96393" y="0"/>
                    <a:pt x="107867" y="13769"/>
                  </a:cubicBezTo>
                  <a:cubicBezTo>
                    <a:pt x="183471" y="104493"/>
                    <a:pt x="79748" y="75299"/>
                    <a:pt x="60366" y="73145"/>
                  </a:cubicBezTo>
                  <a:cubicBezTo>
                    <a:pt x="27014" y="64808"/>
                    <a:pt x="13854" y="71166"/>
                    <a:pt x="6927" y="672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020784" y="2395415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154381" y="2411803"/>
              <a:ext cx="120523" cy="23751"/>
            </a:xfrm>
            <a:custGeom>
              <a:avLst/>
              <a:gdLst>
                <a:gd name="connsiteX0" fmla="*/ 0 w 120523"/>
                <a:gd name="connsiteY0" fmla="*/ 23751 h 23751"/>
                <a:gd name="connsiteX1" fmla="*/ 35626 w 120523"/>
                <a:gd name="connsiteY1" fmla="*/ 11876 h 23751"/>
                <a:gd name="connsiteX2" fmla="*/ 53439 w 120523"/>
                <a:gd name="connsiteY2" fmla="*/ 5938 h 23751"/>
                <a:gd name="connsiteX3" fmla="*/ 106878 w 120523"/>
                <a:gd name="connsiteY3" fmla="*/ 0 h 23751"/>
                <a:gd name="connsiteX4" fmla="*/ 118753 w 120523"/>
                <a:gd name="connsiteY4" fmla="*/ 11876 h 23751"/>
                <a:gd name="connsiteX5" fmla="*/ 100940 w 120523"/>
                <a:gd name="connsiteY5" fmla="*/ 17813 h 23751"/>
                <a:gd name="connsiteX6" fmla="*/ 0 w 120523"/>
                <a:gd name="connsiteY6" fmla="*/ 23751 h 23751"/>
                <a:gd name="connsiteX7" fmla="*/ 0 w 120523"/>
                <a:gd name="connsiteY7" fmla="*/ 23751 h 2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23" h="23751">
                  <a:moveTo>
                    <a:pt x="0" y="23751"/>
                  </a:moveTo>
                  <a:lnTo>
                    <a:pt x="35626" y="11876"/>
                  </a:lnTo>
                  <a:cubicBezTo>
                    <a:pt x="41564" y="9897"/>
                    <a:pt x="47218" y="6629"/>
                    <a:pt x="53439" y="5938"/>
                  </a:cubicBezTo>
                  <a:lnTo>
                    <a:pt x="106878" y="0"/>
                  </a:lnTo>
                  <a:cubicBezTo>
                    <a:pt x="110836" y="3959"/>
                    <a:pt x="120523" y="6565"/>
                    <a:pt x="118753" y="11876"/>
                  </a:cubicBezTo>
                  <a:cubicBezTo>
                    <a:pt x="116774" y="17814"/>
                    <a:pt x="107168" y="17190"/>
                    <a:pt x="100940" y="17813"/>
                  </a:cubicBezTo>
                  <a:cubicBezTo>
                    <a:pt x="67402" y="21167"/>
                    <a:pt x="33647" y="21772"/>
                    <a:pt x="0" y="23751"/>
                  </a:cubicBezTo>
                  <a:lnTo>
                    <a:pt x="0" y="2375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2094019" y="2469839"/>
              <a:ext cx="131614" cy="94852"/>
            </a:xfrm>
            <a:custGeom>
              <a:avLst/>
              <a:gdLst>
                <a:gd name="connsiteX0" fmla="*/ 6923 w 131614"/>
                <a:gd name="connsiteY0" fmla="*/ 84468 h 94852"/>
                <a:gd name="connsiteX1" fmla="*/ 30674 w 131614"/>
                <a:gd name="connsiteY1" fmla="*/ 48842 h 94852"/>
                <a:gd name="connsiteX2" fmla="*/ 48487 w 131614"/>
                <a:gd name="connsiteY2" fmla="*/ 36967 h 94852"/>
                <a:gd name="connsiteX3" fmla="*/ 66300 w 131614"/>
                <a:gd name="connsiteY3" fmla="*/ 1341 h 94852"/>
                <a:gd name="connsiteX4" fmla="*/ 90050 w 131614"/>
                <a:gd name="connsiteY4" fmla="*/ 7279 h 94852"/>
                <a:gd name="connsiteX5" fmla="*/ 107863 w 131614"/>
                <a:gd name="connsiteY5" fmla="*/ 60718 h 94852"/>
                <a:gd name="connsiteX6" fmla="*/ 131614 w 131614"/>
                <a:gd name="connsiteY6" fmla="*/ 66655 h 94852"/>
                <a:gd name="connsiteX7" fmla="*/ 119739 w 131614"/>
                <a:gd name="connsiteY7" fmla="*/ 78531 h 94852"/>
                <a:gd name="connsiteX8" fmla="*/ 18799 w 131614"/>
                <a:gd name="connsiteY8" fmla="*/ 90406 h 94852"/>
                <a:gd name="connsiteX9" fmla="*/ 6923 w 131614"/>
                <a:gd name="connsiteY9" fmla="*/ 84468 h 9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4" h="94852">
                  <a:moveTo>
                    <a:pt x="6923" y="84468"/>
                  </a:moveTo>
                  <a:cubicBezTo>
                    <a:pt x="8902" y="77541"/>
                    <a:pt x="0" y="94852"/>
                    <a:pt x="30674" y="48842"/>
                  </a:cubicBezTo>
                  <a:cubicBezTo>
                    <a:pt x="34632" y="42904"/>
                    <a:pt x="42549" y="40925"/>
                    <a:pt x="48487" y="36967"/>
                  </a:cubicBezTo>
                  <a:cubicBezTo>
                    <a:pt x="50191" y="30152"/>
                    <a:pt x="52489" y="3643"/>
                    <a:pt x="66300" y="1341"/>
                  </a:cubicBezTo>
                  <a:cubicBezTo>
                    <a:pt x="74349" y="0"/>
                    <a:pt x="82133" y="5300"/>
                    <a:pt x="90050" y="7279"/>
                  </a:cubicBezTo>
                  <a:cubicBezTo>
                    <a:pt x="92592" y="25073"/>
                    <a:pt x="87768" y="50670"/>
                    <a:pt x="107863" y="60718"/>
                  </a:cubicBezTo>
                  <a:cubicBezTo>
                    <a:pt x="115162" y="64368"/>
                    <a:pt x="123697" y="64676"/>
                    <a:pt x="131614" y="66655"/>
                  </a:cubicBezTo>
                  <a:cubicBezTo>
                    <a:pt x="127656" y="70614"/>
                    <a:pt x="125241" y="77499"/>
                    <a:pt x="119739" y="78531"/>
                  </a:cubicBezTo>
                  <a:cubicBezTo>
                    <a:pt x="101719" y="81910"/>
                    <a:pt x="46890" y="76360"/>
                    <a:pt x="18799" y="90406"/>
                  </a:cubicBezTo>
                  <a:cubicBezTo>
                    <a:pt x="16295" y="91658"/>
                    <a:pt x="4944" y="91395"/>
                    <a:pt x="6923" y="844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2205841" y="2441492"/>
              <a:ext cx="79169" cy="97971"/>
            </a:xfrm>
            <a:custGeom>
              <a:avLst/>
              <a:gdLst>
                <a:gd name="connsiteX0" fmla="*/ 1979 w 79169"/>
                <a:gd name="connsiteY0" fmla="*/ 89065 h 97971"/>
                <a:gd name="connsiteX1" fmla="*/ 7917 w 79169"/>
                <a:gd name="connsiteY1" fmla="*/ 17813 h 97971"/>
                <a:gd name="connsiteX2" fmla="*/ 25730 w 79169"/>
                <a:gd name="connsiteY2" fmla="*/ 11875 h 97971"/>
                <a:gd name="connsiteX3" fmla="*/ 79169 w 79169"/>
                <a:gd name="connsiteY3" fmla="*/ 0 h 97971"/>
                <a:gd name="connsiteX4" fmla="*/ 67293 w 79169"/>
                <a:gd name="connsiteY4" fmla="*/ 35626 h 97971"/>
                <a:gd name="connsiteX5" fmla="*/ 49480 w 79169"/>
                <a:gd name="connsiteY5" fmla="*/ 65314 h 97971"/>
                <a:gd name="connsiteX6" fmla="*/ 19792 w 79169"/>
                <a:gd name="connsiteY6" fmla="*/ 71252 h 97971"/>
                <a:gd name="connsiteX7" fmla="*/ 1979 w 79169"/>
                <a:gd name="connsiteY7" fmla="*/ 89065 h 9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69" h="97971">
                  <a:moveTo>
                    <a:pt x="1979" y="89065"/>
                  </a:moveTo>
                  <a:cubicBezTo>
                    <a:pt x="0" y="80159"/>
                    <a:pt x="908" y="40592"/>
                    <a:pt x="7917" y="17813"/>
                  </a:cubicBezTo>
                  <a:cubicBezTo>
                    <a:pt x="9758" y="11831"/>
                    <a:pt x="19712" y="13595"/>
                    <a:pt x="25730" y="11875"/>
                  </a:cubicBezTo>
                  <a:cubicBezTo>
                    <a:pt x="45303" y="6282"/>
                    <a:pt x="58752" y="4083"/>
                    <a:pt x="79169" y="0"/>
                  </a:cubicBezTo>
                  <a:lnTo>
                    <a:pt x="67293" y="35626"/>
                  </a:lnTo>
                  <a:cubicBezTo>
                    <a:pt x="63634" y="46602"/>
                    <a:pt x="62161" y="59879"/>
                    <a:pt x="49480" y="65314"/>
                  </a:cubicBezTo>
                  <a:cubicBezTo>
                    <a:pt x="40204" y="69289"/>
                    <a:pt x="29688" y="69273"/>
                    <a:pt x="19792" y="71252"/>
                  </a:cubicBezTo>
                  <a:cubicBezTo>
                    <a:pt x="332" y="84225"/>
                    <a:pt x="3958" y="97971"/>
                    <a:pt x="1979" y="8906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2264228" y="2452385"/>
              <a:ext cx="145473" cy="137548"/>
            </a:xfrm>
            <a:custGeom>
              <a:avLst/>
              <a:gdLst>
                <a:gd name="connsiteX0" fmla="*/ 8906 w 145473"/>
                <a:gd name="connsiteY0" fmla="*/ 36608 h 137548"/>
                <a:gd name="connsiteX1" fmla="*/ 26719 w 145473"/>
                <a:gd name="connsiteY1" fmla="*/ 54421 h 137548"/>
                <a:gd name="connsiteX2" fmla="*/ 56408 w 145473"/>
                <a:gd name="connsiteY2" fmla="*/ 90047 h 137548"/>
                <a:gd name="connsiteX3" fmla="*/ 80158 w 145473"/>
                <a:gd name="connsiteY3" fmla="*/ 95985 h 137548"/>
                <a:gd name="connsiteX4" fmla="*/ 97971 w 145473"/>
                <a:gd name="connsiteY4" fmla="*/ 101922 h 137548"/>
                <a:gd name="connsiteX5" fmla="*/ 145473 w 145473"/>
                <a:gd name="connsiteY5" fmla="*/ 107860 h 137548"/>
                <a:gd name="connsiteX6" fmla="*/ 139535 w 145473"/>
                <a:gd name="connsiteY6" fmla="*/ 60359 h 137548"/>
                <a:gd name="connsiteX7" fmla="*/ 133597 w 145473"/>
                <a:gd name="connsiteY7" fmla="*/ 42546 h 137548"/>
                <a:gd name="connsiteX8" fmla="*/ 115784 w 145473"/>
                <a:gd name="connsiteY8" fmla="*/ 36608 h 137548"/>
                <a:gd name="connsiteX9" fmla="*/ 80158 w 145473"/>
                <a:gd name="connsiteY9" fmla="*/ 6920 h 137548"/>
                <a:gd name="connsiteX10" fmla="*/ 8906 w 145473"/>
                <a:gd name="connsiteY10" fmla="*/ 36608 h 13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473" h="137548">
                  <a:moveTo>
                    <a:pt x="8906" y="36608"/>
                  </a:moveTo>
                  <a:cubicBezTo>
                    <a:pt x="0" y="44525"/>
                    <a:pt x="21343" y="47970"/>
                    <a:pt x="26719" y="54421"/>
                  </a:cubicBezTo>
                  <a:cubicBezTo>
                    <a:pt x="37897" y="67835"/>
                    <a:pt x="39851" y="80585"/>
                    <a:pt x="56408" y="90047"/>
                  </a:cubicBezTo>
                  <a:cubicBezTo>
                    <a:pt x="63493" y="94096"/>
                    <a:pt x="72312" y="93743"/>
                    <a:pt x="80158" y="95985"/>
                  </a:cubicBezTo>
                  <a:cubicBezTo>
                    <a:pt x="86176" y="97704"/>
                    <a:pt x="92033" y="99943"/>
                    <a:pt x="97971" y="101922"/>
                  </a:cubicBezTo>
                  <a:cubicBezTo>
                    <a:pt x="139535" y="129632"/>
                    <a:pt x="125680" y="137548"/>
                    <a:pt x="145473" y="107860"/>
                  </a:cubicBezTo>
                  <a:cubicBezTo>
                    <a:pt x="143494" y="92026"/>
                    <a:pt x="142390" y="76058"/>
                    <a:pt x="139535" y="60359"/>
                  </a:cubicBezTo>
                  <a:cubicBezTo>
                    <a:pt x="138415" y="54201"/>
                    <a:pt x="138023" y="46972"/>
                    <a:pt x="133597" y="42546"/>
                  </a:cubicBezTo>
                  <a:cubicBezTo>
                    <a:pt x="129171" y="38120"/>
                    <a:pt x="121722" y="38587"/>
                    <a:pt x="115784" y="36608"/>
                  </a:cubicBezTo>
                  <a:cubicBezTo>
                    <a:pt x="108731" y="29555"/>
                    <a:pt x="91525" y="10020"/>
                    <a:pt x="80158" y="6920"/>
                  </a:cubicBezTo>
                  <a:cubicBezTo>
                    <a:pt x="54785" y="0"/>
                    <a:pt x="17812" y="28691"/>
                    <a:pt x="8906" y="36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2338449" y="2417741"/>
              <a:ext cx="219694" cy="71252"/>
            </a:xfrm>
            <a:custGeom>
              <a:avLst/>
              <a:gdLst>
                <a:gd name="connsiteX0" fmla="*/ 23751 w 184068"/>
                <a:gd name="connsiteY0" fmla="*/ 53439 h 94747"/>
                <a:gd name="connsiteX1" fmla="*/ 41564 w 184068"/>
                <a:gd name="connsiteY1" fmla="*/ 17813 h 94747"/>
                <a:gd name="connsiteX2" fmla="*/ 47501 w 184068"/>
                <a:gd name="connsiteY2" fmla="*/ 0 h 94747"/>
                <a:gd name="connsiteX3" fmla="*/ 65314 w 184068"/>
                <a:gd name="connsiteY3" fmla="*/ 11876 h 94747"/>
                <a:gd name="connsiteX4" fmla="*/ 83127 w 184068"/>
                <a:gd name="connsiteY4" fmla="*/ 29689 h 94747"/>
                <a:gd name="connsiteX5" fmla="*/ 184068 w 184068"/>
                <a:gd name="connsiteY5" fmla="*/ 35626 h 94747"/>
                <a:gd name="connsiteX6" fmla="*/ 23751 w 184068"/>
                <a:gd name="connsiteY6" fmla="*/ 53439 h 9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068" h="94747">
                  <a:moveTo>
                    <a:pt x="23751" y="53439"/>
                  </a:moveTo>
                  <a:cubicBezTo>
                    <a:pt x="0" y="50470"/>
                    <a:pt x="18543" y="63854"/>
                    <a:pt x="41564" y="17813"/>
                  </a:cubicBezTo>
                  <a:cubicBezTo>
                    <a:pt x="44363" y="12215"/>
                    <a:pt x="45522" y="5938"/>
                    <a:pt x="47501" y="0"/>
                  </a:cubicBezTo>
                  <a:cubicBezTo>
                    <a:pt x="53439" y="3959"/>
                    <a:pt x="59832" y="7307"/>
                    <a:pt x="65314" y="11876"/>
                  </a:cubicBezTo>
                  <a:cubicBezTo>
                    <a:pt x="71765" y="17252"/>
                    <a:pt x="74893" y="28042"/>
                    <a:pt x="83127" y="29689"/>
                  </a:cubicBezTo>
                  <a:cubicBezTo>
                    <a:pt x="116178" y="36299"/>
                    <a:pt x="150421" y="33647"/>
                    <a:pt x="184068" y="35626"/>
                  </a:cubicBezTo>
                  <a:cubicBezTo>
                    <a:pt x="164360" y="94747"/>
                    <a:pt x="47502" y="56408"/>
                    <a:pt x="2375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377044" y="2474732"/>
              <a:ext cx="180341" cy="111488"/>
            </a:xfrm>
            <a:custGeom>
              <a:avLst/>
              <a:gdLst>
                <a:gd name="connsiteX0" fmla="*/ 2969 w 180341"/>
                <a:gd name="connsiteY0" fmla="*/ 67701 h 111488"/>
                <a:gd name="connsiteX1" fmla="*/ 62345 w 180341"/>
                <a:gd name="connsiteY1" fmla="*/ 55825 h 111488"/>
                <a:gd name="connsiteX2" fmla="*/ 92034 w 180341"/>
                <a:gd name="connsiteY2" fmla="*/ 32075 h 111488"/>
                <a:gd name="connsiteX3" fmla="*/ 109847 w 180341"/>
                <a:gd name="connsiteY3" fmla="*/ 26137 h 111488"/>
                <a:gd name="connsiteX4" fmla="*/ 151410 w 180341"/>
                <a:gd name="connsiteY4" fmla="*/ 2386 h 111488"/>
                <a:gd name="connsiteX5" fmla="*/ 163286 w 180341"/>
                <a:gd name="connsiteY5" fmla="*/ 14262 h 111488"/>
                <a:gd name="connsiteX6" fmla="*/ 163286 w 180341"/>
                <a:gd name="connsiteY6" fmla="*/ 73638 h 111488"/>
                <a:gd name="connsiteX7" fmla="*/ 133597 w 180341"/>
                <a:gd name="connsiteY7" fmla="*/ 67701 h 111488"/>
                <a:gd name="connsiteX8" fmla="*/ 97971 w 180341"/>
                <a:gd name="connsiteY8" fmla="*/ 55825 h 111488"/>
                <a:gd name="connsiteX9" fmla="*/ 80158 w 180341"/>
                <a:gd name="connsiteY9" fmla="*/ 49888 h 111488"/>
                <a:gd name="connsiteX10" fmla="*/ 109847 w 180341"/>
                <a:gd name="connsiteY10" fmla="*/ 103327 h 111488"/>
                <a:gd name="connsiteX11" fmla="*/ 80158 w 180341"/>
                <a:gd name="connsiteY11" fmla="*/ 85514 h 111488"/>
                <a:gd name="connsiteX12" fmla="*/ 2969 w 180341"/>
                <a:gd name="connsiteY12" fmla="*/ 67701 h 11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41" h="111488">
                  <a:moveTo>
                    <a:pt x="2969" y="67701"/>
                  </a:moveTo>
                  <a:cubicBezTo>
                    <a:pt x="0" y="62753"/>
                    <a:pt x="42553" y="59784"/>
                    <a:pt x="62345" y="55825"/>
                  </a:cubicBezTo>
                  <a:cubicBezTo>
                    <a:pt x="80169" y="52260"/>
                    <a:pt x="78758" y="40041"/>
                    <a:pt x="92034" y="32075"/>
                  </a:cubicBezTo>
                  <a:cubicBezTo>
                    <a:pt x="97401" y="28855"/>
                    <a:pt x="103909" y="28116"/>
                    <a:pt x="109847" y="26137"/>
                  </a:cubicBezTo>
                  <a:cubicBezTo>
                    <a:pt x="114459" y="22678"/>
                    <a:pt x="139480" y="0"/>
                    <a:pt x="151410" y="2386"/>
                  </a:cubicBezTo>
                  <a:cubicBezTo>
                    <a:pt x="156900" y="3484"/>
                    <a:pt x="159327" y="10303"/>
                    <a:pt x="163286" y="14262"/>
                  </a:cubicBezTo>
                  <a:cubicBezTo>
                    <a:pt x="169072" y="31621"/>
                    <a:pt x="180341" y="56583"/>
                    <a:pt x="163286" y="73638"/>
                  </a:cubicBezTo>
                  <a:cubicBezTo>
                    <a:pt x="156150" y="80774"/>
                    <a:pt x="143334" y="70356"/>
                    <a:pt x="133597" y="67701"/>
                  </a:cubicBezTo>
                  <a:cubicBezTo>
                    <a:pt x="121520" y="64407"/>
                    <a:pt x="109846" y="59783"/>
                    <a:pt x="97971" y="55825"/>
                  </a:cubicBezTo>
                  <a:lnTo>
                    <a:pt x="80158" y="49888"/>
                  </a:lnTo>
                  <a:cubicBezTo>
                    <a:pt x="68911" y="83634"/>
                    <a:pt x="69795" y="63275"/>
                    <a:pt x="109847" y="103327"/>
                  </a:cubicBezTo>
                  <a:cubicBezTo>
                    <a:pt x="118008" y="111488"/>
                    <a:pt x="90247" y="91119"/>
                    <a:pt x="80158" y="85514"/>
                  </a:cubicBezTo>
                  <a:cubicBezTo>
                    <a:pt x="49222" y="68327"/>
                    <a:pt x="5938" y="72649"/>
                    <a:pt x="2969" y="677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2508060" y="2398724"/>
              <a:ext cx="129019" cy="83342"/>
            </a:xfrm>
            <a:custGeom>
              <a:avLst/>
              <a:gdLst>
                <a:gd name="connsiteX0" fmla="*/ 26332 w 129019"/>
                <a:gd name="connsiteY0" fmla="*/ 78394 h 83342"/>
                <a:gd name="connsiteX1" fmla="*/ 44145 w 129019"/>
                <a:gd name="connsiteY1" fmla="*/ 66518 h 83342"/>
                <a:gd name="connsiteX2" fmla="*/ 121334 w 129019"/>
                <a:gd name="connsiteY2" fmla="*/ 60581 h 83342"/>
                <a:gd name="connsiteX3" fmla="*/ 127272 w 129019"/>
                <a:gd name="connsiteY3" fmla="*/ 36830 h 83342"/>
                <a:gd name="connsiteX4" fmla="*/ 121334 w 129019"/>
                <a:gd name="connsiteY4" fmla="*/ 13079 h 83342"/>
                <a:gd name="connsiteX5" fmla="*/ 32269 w 129019"/>
                <a:gd name="connsiteY5" fmla="*/ 13079 h 83342"/>
                <a:gd name="connsiteX6" fmla="*/ 20394 w 129019"/>
                <a:gd name="connsiteY6" fmla="*/ 24955 h 83342"/>
                <a:gd name="connsiteX7" fmla="*/ 2581 w 129019"/>
                <a:gd name="connsiteY7" fmla="*/ 36830 h 83342"/>
                <a:gd name="connsiteX8" fmla="*/ 26332 w 129019"/>
                <a:gd name="connsiteY8" fmla="*/ 78394 h 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019" h="83342">
                  <a:moveTo>
                    <a:pt x="26332" y="78394"/>
                  </a:moveTo>
                  <a:cubicBezTo>
                    <a:pt x="33259" y="83342"/>
                    <a:pt x="37131" y="67833"/>
                    <a:pt x="44145" y="66518"/>
                  </a:cubicBezTo>
                  <a:cubicBezTo>
                    <a:pt x="69509" y="61762"/>
                    <a:pt x="97032" y="69260"/>
                    <a:pt x="121334" y="60581"/>
                  </a:cubicBezTo>
                  <a:cubicBezTo>
                    <a:pt x="129019" y="57836"/>
                    <a:pt x="125293" y="44747"/>
                    <a:pt x="127272" y="36830"/>
                  </a:cubicBezTo>
                  <a:cubicBezTo>
                    <a:pt x="125293" y="28913"/>
                    <a:pt x="128468" y="17042"/>
                    <a:pt x="121334" y="13079"/>
                  </a:cubicBezTo>
                  <a:cubicBezTo>
                    <a:pt x="97792" y="0"/>
                    <a:pt x="56436" y="9627"/>
                    <a:pt x="32269" y="13079"/>
                  </a:cubicBezTo>
                  <a:cubicBezTo>
                    <a:pt x="28311" y="17038"/>
                    <a:pt x="24765" y="21458"/>
                    <a:pt x="20394" y="24955"/>
                  </a:cubicBezTo>
                  <a:cubicBezTo>
                    <a:pt x="14822" y="29413"/>
                    <a:pt x="4838" y="30060"/>
                    <a:pt x="2581" y="36830"/>
                  </a:cubicBezTo>
                  <a:cubicBezTo>
                    <a:pt x="0" y="44572"/>
                    <a:pt x="19405" y="73446"/>
                    <a:pt x="26332" y="7839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2528454" y="2475139"/>
              <a:ext cx="124691" cy="110903"/>
            </a:xfrm>
            <a:custGeom>
              <a:avLst/>
              <a:gdLst>
                <a:gd name="connsiteX0" fmla="*/ 0 w 124691"/>
                <a:gd name="connsiteY0" fmla="*/ 61355 h 110903"/>
                <a:gd name="connsiteX1" fmla="*/ 17813 w 124691"/>
                <a:gd name="connsiteY1" fmla="*/ 55418 h 110903"/>
                <a:gd name="connsiteX2" fmla="*/ 35626 w 124691"/>
                <a:gd name="connsiteY2" fmla="*/ 43542 h 110903"/>
                <a:gd name="connsiteX3" fmla="*/ 89065 w 124691"/>
                <a:gd name="connsiteY3" fmla="*/ 19792 h 110903"/>
                <a:gd name="connsiteX4" fmla="*/ 95002 w 124691"/>
                <a:gd name="connsiteY4" fmla="*/ 1979 h 110903"/>
                <a:gd name="connsiteX5" fmla="*/ 124691 w 124691"/>
                <a:gd name="connsiteY5" fmla="*/ 31667 h 110903"/>
                <a:gd name="connsiteX6" fmla="*/ 118753 w 124691"/>
                <a:gd name="connsiteY6" fmla="*/ 67293 h 110903"/>
                <a:gd name="connsiteX7" fmla="*/ 100940 w 124691"/>
                <a:gd name="connsiteY7" fmla="*/ 79168 h 110903"/>
                <a:gd name="connsiteX8" fmla="*/ 41564 w 124691"/>
                <a:gd name="connsiteY8" fmla="*/ 91044 h 110903"/>
                <a:gd name="connsiteX9" fmla="*/ 17813 w 124691"/>
                <a:gd name="connsiteY9" fmla="*/ 85106 h 110903"/>
                <a:gd name="connsiteX10" fmla="*/ 0 w 124691"/>
                <a:gd name="connsiteY10" fmla="*/ 61355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691" h="110903">
                  <a:moveTo>
                    <a:pt x="0" y="61355"/>
                  </a:moveTo>
                  <a:cubicBezTo>
                    <a:pt x="0" y="56407"/>
                    <a:pt x="12215" y="58217"/>
                    <a:pt x="17813" y="55418"/>
                  </a:cubicBezTo>
                  <a:cubicBezTo>
                    <a:pt x="24196" y="52227"/>
                    <a:pt x="29105" y="46440"/>
                    <a:pt x="35626" y="43542"/>
                  </a:cubicBezTo>
                  <a:cubicBezTo>
                    <a:pt x="99225" y="15275"/>
                    <a:pt x="48749" y="46669"/>
                    <a:pt x="89065" y="19792"/>
                  </a:cubicBezTo>
                  <a:cubicBezTo>
                    <a:pt x="91044" y="13854"/>
                    <a:pt x="89064" y="0"/>
                    <a:pt x="95002" y="1979"/>
                  </a:cubicBezTo>
                  <a:cubicBezTo>
                    <a:pt x="108279" y="6405"/>
                    <a:pt x="124691" y="31667"/>
                    <a:pt x="124691" y="31667"/>
                  </a:cubicBezTo>
                  <a:cubicBezTo>
                    <a:pt x="122712" y="43542"/>
                    <a:pt x="124137" y="56525"/>
                    <a:pt x="118753" y="67293"/>
                  </a:cubicBezTo>
                  <a:cubicBezTo>
                    <a:pt x="115562" y="73676"/>
                    <a:pt x="107323" y="75977"/>
                    <a:pt x="100940" y="79168"/>
                  </a:cubicBezTo>
                  <a:cubicBezTo>
                    <a:pt x="84358" y="87459"/>
                    <a:pt x="56884" y="88855"/>
                    <a:pt x="41564" y="91044"/>
                  </a:cubicBezTo>
                  <a:cubicBezTo>
                    <a:pt x="21704" y="110903"/>
                    <a:pt x="36538" y="103832"/>
                    <a:pt x="17813" y="85106"/>
                  </a:cubicBezTo>
                  <a:cubicBezTo>
                    <a:pt x="14684" y="81977"/>
                    <a:pt x="0" y="66303"/>
                    <a:pt x="0" y="613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2635332" y="2405544"/>
              <a:ext cx="155354" cy="85062"/>
            </a:xfrm>
            <a:custGeom>
              <a:avLst/>
              <a:gdLst>
                <a:gd name="connsiteX0" fmla="*/ 17813 w 155354"/>
                <a:gd name="connsiteY0" fmla="*/ 65636 h 85062"/>
                <a:gd name="connsiteX1" fmla="*/ 23750 w 155354"/>
                <a:gd name="connsiteY1" fmla="*/ 47823 h 85062"/>
                <a:gd name="connsiteX2" fmla="*/ 35626 w 155354"/>
                <a:gd name="connsiteY2" fmla="*/ 35948 h 85062"/>
                <a:gd name="connsiteX3" fmla="*/ 59376 w 155354"/>
                <a:gd name="connsiteY3" fmla="*/ 30010 h 85062"/>
                <a:gd name="connsiteX4" fmla="*/ 148441 w 155354"/>
                <a:gd name="connsiteY4" fmla="*/ 24072 h 85062"/>
                <a:gd name="connsiteX5" fmla="*/ 154379 w 155354"/>
                <a:gd name="connsiteY5" fmla="*/ 6259 h 85062"/>
                <a:gd name="connsiteX6" fmla="*/ 148441 w 155354"/>
                <a:gd name="connsiteY6" fmla="*/ 71574 h 85062"/>
                <a:gd name="connsiteX7" fmla="*/ 130628 w 155354"/>
                <a:gd name="connsiteY7" fmla="*/ 77511 h 85062"/>
                <a:gd name="connsiteX8" fmla="*/ 17813 w 155354"/>
                <a:gd name="connsiteY8" fmla="*/ 65636 h 8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354" h="85062">
                  <a:moveTo>
                    <a:pt x="17813" y="65636"/>
                  </a:moveTo>
                  <a:cubicBezTo>
                    <a:pt x="0" y="60688"/>
                    <a:pt x="20530" y="53190"/>
                    <a:pt x="23750" y="47823"/>
                  </a:cubicBezTo>
                  <a:cubicBezTo>
                    <a:pt x="26630" y="43023"/>
                    <a:pt x="30619" y="38452"/>
                    <a:pt x="35626" y="35948"/>
                  </a:cubicBezTo>
                  <a:cubicBezTo>
                    <a:pt x="42925" y="32299"/>
                    <a:pt x="51260" y="30864"/>
                    <a:pt x="59376" y="30010"/>
                  </a:cubicBezTo>
                  <a:cubicBezTo>
                    <a:pt x="88967" y="26895"/>
                    <a:pt x="118753" y="26051"/>
                    <a:pt x="148441" y="24072"/>
                  </a:cubicBezTo>
                  <a:cubicBezTo>
                    <a:pt x="150420" y="18134"/>
                    <a:pt x="154379" y="0"/>
                    <a:pt x="154379" y="6259"/>
                  </a:cubicBezTo>
                  <a:cubicBezTo>
                    <a:pt x="154379" y="28120"/>
                    <a:pt x="155354" y="50834"/>
                    <a:pt x="148441" y="71574"/>
                  </a:cubicBezTo>
                  <a:cubicBezTo>
                    <a:pt x="146462" y="77512"/>
                    <a:pt x="136824" y="76626"/>
                    <a:pt x="130628" y="77511"/>
                  </a:cubicBezTo>
                  <a:cubicBezTo>
                    <a:pt x="77771" y="85062"/>
                    <a:pt x="35626" y="70584"/>
                    <a:pt x="17813" y="6563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2641269" y="2473306"/>
              <a:ext cx="142753" cy="90563"/>
            </a:xfrm>
            <a:custGeom>
              <a:avLst/>
              <a:gdLst>
                <a:gd name="connsiteX0" fmla="*/ 5938 w 142753"/>
                <a:gd name="connsiteY0" fmla="*/ 75064 h 90563"/>
                <a:gd name="connsiteX1" fmla="*/ 29689 w 142753"/>
                <a:gd name="connsiteY1" fmla="*/ 69126 h 90563"/>
                <a:gd name="connsiteX2" fmla="*/ 47502 w 142753"/>
                <a:gd name="connsiteY2" fmla="*/ 51313 h 90563"/>
                <a:gd name="connsiteX3" fmla="*/ 65315 w 142753"/>
                <a:gd name="connsiteY3" fmla="*/ 39438 h 90563"/>
                <a:gd name="connsiteX4" fmla="*/ 71252 w 142753"/>
                <a:gd name="connsiteY4" fmla="*/ 21625 h 90563"/>
                <a:gd name="connsiteX5" fmla="*/ 118754 w 142753"/>
                <a:gd name="connsiteY5" fmla="*/ 15687 h 90563"/>
                <a:gd name="connsiteX6" fmla="*/ 142504 w 142753"/>
                <a:gd name="connsiteY6" fmla="*/ 69126 h 90563"/>
                <a:gd name="connsiteX7" fmla="*/ 136567 w 142753"/>
                <a:gd name="connsiteY7" fmla="*/ 86939 h 90563"/>
                <a:gd name="connsiteX8" fmla="*/ 65315 w 142753"/>
                <a:gd name="connsiteY8" fmla="*/ 81001 h 90563"/>
                <a:gd name="connsiteX9" fmla="*/ 5938 w 142753"/>
                <a:gd name="connsiteY9" fmla="*/ 75064 h 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753" h="90563">
                  <a:moveTo>
                    <a:pt x="5938" y="75064"/>
                  </a:moveTo>
                  <a:cubicBezTo>
                    <a:pt x="0" y="73085"/>
                    <a:pt x="22604" y="73175"/>
                    <a:pt x="29689" y="69126"/>
                  </a:cubicBezTo>
                  <a:cubicBezTo>
                    <a:pt x="36980" y="64960"/>
                    <a:pt x="41051" y="56689"/>
                    <a:pt x="47502" y="51313"/>
                  </a:cubicBezTo>
                  <a:cubicBezTo>
                    <a:pt x="52984" y="46745"/>
                    <a:pt x="59377" y="43396"/>
                    <a:pt x="65315" y="39438"/>
                  </a:cubicBezTo>
                  <a:cubicBezTo>
                    <a:pt x="67294" y="33500"/>
                    <a:pt x="68032" y="26992"/>
                    <a:pt x="71252" y="21625"/>
                  </a:cubicBezTo>
                  <a:cubicBezTo>
                    <a:pt x="84227" y="0"/>
                    <a:pt x="93550" y="11486"/>
                    <a:pt x="118754" y="15687"/>
                  </a:cubicBezTo>
                  <a:cubicBezTo>
                    <a:pt x="132886" y="58083"/>
                    <a:pt x="123686" y="40898"/>
                    <a:pt x="142504" y="69126"/>
                  </a:cubicBezTo>
                  <a:cubicBezTo>
                    <a:pt x="140525" y="75064"/>
                    <a:pt x="142753" y="85987"/>
                    <a:pt x="136567" y="86939"/>
                  </a:cubicBezTo>
                  <a:cubicBezTo>
                    <a:pt x="113011" y="90563"/>
                    <a:pt x="89121" y="82135"/>
                    <a:pt x="65315" y="81001"/>
                  </a:cubicBezTo>
                  <a:cubicBezTo>
                    <a:pt x="47522" y="80154"/>
                    <a:pt x="11876" y="77043"/>
                    <a:pt x="5938" y="7506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2767940" y="2429616"/>
              <a:ext cx="128649" cy="54957"/>
            </a:xfrm>
            <a:custGeom>
              <a:avLst/>
              <a:gdLst>
                <a:gd name="connsiteX0" fmla="*/ 9896 w 128649"/>
                <a:gd name="connsiteY0" fmla="*/ 29689 h 54957"/>
                <a:gd name="connsiteX1" fmla="*/ 39584 w 128649"/>
                <a:gd name="connsiteY1" fmla="*/ 23751 h 54957"/>
                <a:gd name="connsiteX2" fmla="*/ 57397 w 128649"/>
                <a:gd name="connsiteY2" fmla="*/ 17813 h 54957"/>
                <a:gd name="connsiteX3" fmla="*/ 63335 w 128649"/>
                <a:gd name="connsiteY3" fmla="*/ 0 h 54957"/>
                <a:gd name="connsiteX4" fmla="*/ 81148 w 128649"/>
                <a:gd name="connsiteY4" fmla="*/ 5938 h 54957"/>
                <a:gd name="connsiteX5" fmla="*/ 116774 w 128649"/>
                <a:gd name="connsiteY5" fmla="*/ 11876 h 54957"/>
                <a:gd name="connsiteX6" fmla="*/ 128649 w 128649"/>
                <a:gd name="connsiteY6" fmla="*/ 29689 h 54957"/>
                <a:gd name="connsiteX7" fmla="*/ 116774 w 128649"/>
                <a:gd name="connsiteY7" fmla="*/ 47502 h 54957"/>
                <a:gd name="connsiteX8" fmla="*/ 98961 w 128649"/>
                <a:gd name="connsiteY8" fmla="*/ 53439 h 54957"/>
                <a:gd name="connsiteX9" fmla="*/ 9896 w 128649"/>
                <a:gd name="connsiteY9" fmla="*/ 29689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649" h="54957">
                  <a:moveTo>
                    <a:pt x="9896" y="29689"/>
                  </a:moveTo>
                  <a:cubicBezTo>
                    <a:pt x="0" y="24741"/>
                    <a:pt x="29793" y="26199"/>
                    <a:pt x="39584" y="23751"/>
                  </a:cubicBezTo>
                  <a:cubicBezTo>
                    <a:pt x="45656" y="22233"/>
                    <a:pt x="52971" y="22239"/>
                    <a:pt x="57397" y="17813"/>
                  </a:cubicBezTo>
                  <a:cubicBezTo>
                    <a:pt x="61823" y="13387"/>
                    <a:pt x="61356" y="5938"/>
                    <a:pt x="63335" y="0"/>
                  </a:cubicBezTo>
                  <a:cubicBezTo>
                    <a:pt x="69273" y="1979"/>
                    <a:pt x="75038" y="4580"/>
                    <a:pt x="81148" y="5938"/>
                  </a:cubicBezTo>
                  <a:cubicBezTo>
                    <a:pt x="92900" y="8550"/>
                    <a:pt x="106006" y="6492"/>
                    <a:pt x="116774" y="11876"/>
                  </a:cubicBezTo>
                  <a:cubicBezTo>
                    <a:pt x="123157" y="15067"/>
                    <a:pt x="124691" y="23751"/>
                    <a:pt x="128649" y="29689"/>
                  </a:cubicBezTo>
                  <a:cubicBezTo>
                    <a:pt x="124691" y="35627"/>
                    <a:pt x="122346" y="43044"/>
                    <a:pt x="116774" y="47502"/>
                  </a:cubicBezTo>
                  <a:cubicBezTo>
                    <a:pt x="111887" y="51412"/>
                    <a:pt x="105201" y="52959"/>
                    <a:pt x="98961" y="53439"/>
                  </a:cubicBezTo>
                  <a:cubicBezTo>
                    <a:pt x="79227" y="54957"/>
                    <a:pt x="19792" y="34637"/>
                    <a:pt x="9896" y="2968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1996044" y="2527634"/>
              <a:ext cx="138016" cy="117717"/>
            </a:xfrm>
            <a:custGeom>
              <a:avLst/>
              <a:gdLst>
                <a:gd name="connsiteX0" fmla="*/ 9896 w 138016"/>
                <a:gd name="connsiteY0" fmla="*/ 115738 h 117717"/>
                <a:gd name="connsiteX1" fmla="*/ 33646 w 138016"/>
                <a:gd name="connsiteY1" fmla="*/ 103863 h 117717"/>
                <a:gd name="connsiteX2" fmla="*/ 57397 w 138016"/>
                <a:gd name="connsiteY2" fmla="*/ 80112 h 117717"/>
                <a:gd name="connsiteX3" fmla="*/ 63335 w 138016"/>
                <a:gd name="connsiteY3" fmla="*/ 8860 h 117717"/>
                <a:gd name="connsiteX4" fmla="*/ 93023 w 138016"/>
                <a:gd name="connsiteY4" fmla="*/ 14798 h 117717"/>
                <a:gd name="connsiteX5" fmla="*/ 134587 w 138016"/>
                <a:gd name="connsiteY5" fmla="*/ 26673 h 117717"/>
                <a:gd name="connsiteX6" fmla="*/ 116774 w 138016"/>
                <a:gd name="connsiteY6" fmla="*/ 103863 h 117717"/>
                <a:gd name="connsiteX7" fmla="*/ 93023 w 138016"/>
                <a:gd name="connsiteY7" fmla="*/ 115738 h 117717"/>
                <a:gd name="connsiteX8" fmla="*/ 9896 w 138016"/>
                <a:gd name="connsiteY8" fmla="*/ 115738 h 11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6" h="117717">
                  <a:moveTo>
                    <a:pt x="9896" y="115738"/>
                  </a:moveTo>
                  <a:cubicBezTo>
                    <a:pt x="0" y="113759"/>
                    <a:pt x="26565" y="109174"/>
                    <a:pt x="33646" y="103863"/>
                  </a:cubicBezTo>
                  <a:cubicBezTo>
                    <a:pt x="42603" y="97145"/>
                    <a:pt x="57397" y="80112"/>
                    <a:pt x="57397" y="80112"/>
                  </a:cubicBezTo>
                  <a:cubicBezTo>
                    <a:pt x="59376" y="56361"/>
                    <a:pt x="51922" y="29783"/>
                    <a:pt x="63335" y="8860"/>
                  </a:cubicBezTo>
                  <a:cubicBezTo>
                    <a:pt x="68168" y="0"/>
                    <a:pt x="83171" y="12609"/>
                    <a:pt x="93023" y="14798"/>
                  </a:cubicBezTo>
                  <a:cubicBezTo>
                    <a:pt x="115387" y="19768"/>
                    <a:pt x="114752" y="20062"/>
                    <a:pt x="134587" y="26673"/>
                  </a:cubicBezTo>
                  <a:cubicBezTo>
                    <a:pt x="132583" y="46708"/>
                    <a:pt x="138016" y="86161"/>
                    <a:pt x="116774" y="103863"/>
                  </a:cubicBezTo>
                  <a:cubicBezTo>
                    <a:pt x="109974" y="109529"/>
                    <a:pt x="100940" y="111780"/>
                    <a:pt x="93023" y="115738"/>
                  </a:cubicBezTo>
                  <a:cubicBezTo>
                    <a:pt x="29242" y="109361"/>
                    <a:pt x="19792" y="117717"/>
                    <a:pt x="9896" y="11573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 flipH="1" flipV="1">
              <a:off x="2942110" y="2452861"/>
              <a:ext cx="215038" cy="158298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2777836" y="2475136"/>
              <a:ext cx="190005" cy="156359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2908464" y="2435010"/>
              <a:ext cx="160317" cy="59920"/>
            </a:xfrm>
            <a:custGeom>
              <a:avLst/>
              <a:gdLst>
                <a:gd name="connsiteX0" fmla="*/ 14378 w 150944"/>
                <a:gd name="connsiteY0" fmla="*/ 83671 h 105216"/>
                <a:gd name="connsiteX1" fmla="*/ 20316 w 150944"/>
                <a:gd name="connsiteY1" fmla="*/ 53983 h 105216"/>
                <a:gd name="connsiteX2" fmla="*/ 61879 w 150944"/>
                <a:gd name="connsiteY2" fmla="*/ 53983 h 105216"/>
                <a:gd name="connsiteX3" fmla="*/ 73755 w 150944"/>
                <a:gd name="connsiteY3" fmla="*/ 65858 h 105216"/>
                <a:gd name="connsiteX4" fmla="*/ 150944 w 150944"/>
                <a:gd name="connsiteY4" fmla="*/ 83671 h 105216"/>
                <a:gd name="connsiteX5" fmla="*/ 145007 w 150944"/>
                <a:gd name="connsiteY5" fmla="*/ 59920 h 105216"/>
                <a:gd name="connsiteX6" fmla="*/ 133131 w 150944"/>
                <a:gd name="connsiteY6" fmla="*/ 48045 h 105216"/>
                <a:gd name="connsiteX7" fmla="*/ 85630 w 150944"/>
                <a:gd name="connsiteY7" fmla="*/ 6481 h 105216"/>
                <a:gd name="connsiteX8" fmla="*/ 55942 w 150944"/>
                <a:gd name="connsiteY8" fmla="*/ 544 h 105216"/>
                <a:gd name="connsiteX9" fmla="*/ 8440 w 150944"/>
                <a:gd name="connsiteY9" fmla="*/ 6481 h 105216"/>
                <a:gd name="connsiteX10" fmla="*/ 14378 w 150944"/>
                <a:gd name="connsiteY10" fmla="*/ 83671 h 10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944" h="105216">
                  <a:moveTo>
                    <a:pt x="14378" y="83671"/>
                  </a:moveTo>
                  <a:cubicBezTo>
                    <a:pt x="16357" y="91588"/>
                    <a:pt x="14718" y="62380"/>
                    <a:pt x="20316" y="53983"/>
                  </a:cubicBezTo>
                  <a:cubicBezTo>
                    <a:pt x="28835" y="41205"/>
                    <a:pt x="54268" y="52080"/>
                    <a:pt x="61879" y="53983"/>
                  </a:cubicBezTo>
                  <a:cubicBezTo>
                    <a:pt x="65838" y="57941"/>
                    <a:pt x="70171" y="61557"/>
                    <a:pt x="73755" y="65858"/>
                  </a:cubicBezTo>
                  <a:cubicBezTo>
                    <a:pt x="106554" y="105216"/>
                    <a:pt x="75586" y="91207"/>
                    <a:pt x="150944" y="83671"/>
                  </a:cubicBezTo>
                  <a:cubicBezTo>
                    <a:pt x="148965" y="75754"/>
                    <a:pt x="148657" y="67219"/>
                    <a:pt x="145007" y="59920"/>
                  </a:cubicBezTo>
                  <a:cubicBezTo>
                    <a:pt x="142503" y="54913"/>
                    <a:pt x="136628" y="52416"/>
                    <a:pt x="133131" y="48045"/>
                  </a:cubicBezTo>
                  <a:cubicBezTo>
                    <a:pt x="117862" y="28960"/>
                    <a:pt x="118147" y="12984"/>
                    <a:pt x="85630" y="6481"/>
                  </a:cubicBezTo>
                  <a:lnTo>
                    <a:pt x="55942" y="544"/>
                  </a:lnTo>
                  <a:cubicBezTo>
                    <a:pt x="40108" y="2523"/>
                    <a:pt x="23022" y="0"/>
                    <a:pt x="8440" y="6481"/>
                  </a:cubicBezTo>
                  <a:cubicBezTo>
                    <a:pt x="0" y="10232"/>
                    <a:pt x="12399" y="75754"/>
                    <a:pt x="14378" y="8367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2278081" y="2391249"/>
              <a:ext cx="119743" cy="45719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1234043" y="2429616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1287482" y="2539267"/>
              <a:ext cx="80158" cy="4571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1275607" y="2383332"/>
              <a:ext cx="142503" cy="58160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42" name="Group 95"/>
          <p:cNvGrpSpPr/>
          <p:nvPr/>
        </p:nvGrpSpPr>
        <p:grpSpPr>
          <a:xfrm>
            <a:off x="1117053" y="3424670"/>
            <a:ext cx="2079880" cy="360415"/>
            <a:chOff x="1549266" y="2291938"/>
            <a:chExt cx="2079880" cy="360415"/>
          </a:xfrm>
        </p:grpSpPr>
        <p:sp>
          <p:nvSpPr>
            <p:cNvPr id="43" name="Diagonal Stripe 42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9" name="Freeform 48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0" name="Freeform 49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51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60" name="Diagonal Stripe 59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1" name="Diagonal Stripe 60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2" name="Freeform 46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4" name="Freeform 63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5" name="Freeform 74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0" name="Freeform 89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2" name="Freeform 91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4" name="Freeform 93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7" name="Freeform 96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8" name="Freeform 97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52" name="Freeform 51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7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59" name="Freeform 58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99" name="Group 96"/>
          <p:cNvGrpSpPr/>
          <p:nvPr/>
        </p:nvGrpSpPr>
        <p:grpSpPr>
          <a:xfrm rot="10800000">
            <a:off x="1097260" y="3701762"/>
            <a:ext cx="2079880" cy="360415"/>
            <a:chOff x="1549266" y="2291938"/>
            <a:chExt cx="2079880" cy="360415"/>
          </a:xfrm>
        </p:grpSpPr>
        <p:sp>
          <p:nvSpPr>
            <p:cNvPr id="100" name="Diagonal Stripe 99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108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117" name="Diagonal Stripe 116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8" name="Diagonal Stripe 117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3" name="Freeform 132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" name="Freeform 139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1" name="Freeform 140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" name="Freeform 141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" name="Freeform 142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" name="Freeform 143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5" name="Freeform 144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6" name="Freeform 145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7" name="Freeform 146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8" name="Freeform 147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9" name="Freeform 148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0" name="Freeform 149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1" name="Freeform 150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2" name="Freeform 151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3" name="Freeform 152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4" name="Freeform 153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5" name="Freeform 154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09" name="Freeform 108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4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" name="Freeform 115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156" name="Group 153"/>
          <p:cNvGrpSpPr/>
          <p:nvPr/>
        </p:nvGrpSpPr>
        <p:grpSpPr>
          <a:xfrm rot="10800000" flipH="1">
            <a:off x="1142782" y="3996665"/>
            <a:ext cx="2079880" cy="360415"/>
            <a:chOff x="1549266" y="2291938"/>
            <a:chExt cx="2079880" cy="360415"/>
          </a:xfrm>
        </p:grpSpPr>
        <p:sp>
          <p:nvSpPr>
            <p:cNvPr id="157" name="Diagonal Stripe 156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8" name="Freeform 157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9" name="Freeform 158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0" name="Freeform 159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2" name="Freeform 161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3" name="Freeform 162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165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174" name="Diagonal Stripe 173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5" name="Diagonal Stripe 174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0" name="Freeform 179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7" name="Freeform 186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8" name="Freeform 187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9" name="Freeform 188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1" name="Freeform 190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2" name="Freeform 191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3" name="Freeform 192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0" name="Freeform 199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4" name="Freeform 203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6" name="Freeform 205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7" name="Freeform 206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8" name="Freeform 207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0" name="Freeform 209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1" name="Freeform 210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2" name="Freeform 211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66" name="Freeform 165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7" name="Freeform 166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8" name="Freeform 167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69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71" name="Freeform 170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71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73" name="Freeform 172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213" name="Freeform 212"/>
          <p:cNvSpPr/>
          <p:nvPr/>
        </p:nvSpPr>
        <p:spPr bwMode="auto">
          <a:xfrm>
            <a:off x="2238607" y="3960536"/>
            <a:ext cx="60505" cy="97484"/>
          </a:xfrm>
          <a:custGeom>
            <a:avLst/>
            <a:gdLst>
              <a:gd name="connsiteX0" fmla="*/ 7066 w 60505"/>
              <a:gd name="connsiteY0" fmla="*/ 87588 h 97484"/>
              <a:gd name="connsiteX1" fmla="*/ 13003 w 60505"/>
              <a:gd name="connsiteY1" fmla="*/ 10399 h 97484"/>
              <a:gd name="connsiteX2" fmla="*/ 48629 w 60505"/>
              <a:gd name="connsiteY2" fmla="*/ 16336 h 97484"/>
              <a:gd name="connsiteX3" fmla="*/ 54567 w 60505"/>
              <a:gd name="connsiteY3" fmla="*/ 40087 h 97484"/>
              <a:gd name="connsiteX4" fmla="*/ 60505 w 60505"/>
              <a:gd name="connsiteY4" fmla="*/ 57900 h 97484"/>
              <a:gd name="connsiteX5" fmla="*/ 48629 w 60505"/>
              <a:gd name="connsiteY5" fmla="*/ 69775 h 97484"/>
              <a:gd name="connsiteX6" fmla="*/ 7066 w 60505"/>
              <a:gd name="connsiteY6" fmla="*/ 87588 h 9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505" h="97484">
                <a:moveTo>
                  <a:pt x="7066" y="87588"/>
                </a:moveTo>
                <a:cubicBezTo>
                  <a:pt x="1128" y="77692"/>
                  <a:pt x="0" y="32689"/>
                  <a:pt x="13003" y="10399"/>
                </a:cubicBezTo>
                <a:cubicBezTo>
                  <a:pt x="19069" y="0"/>
                  <a:pt x="38832" y="9339"/>
                  <a:pt x="48629" y="16336"/>
                </a:cubicBezTo>
                <a:cubicBezTo>
                  <a:pt x="55270" y="21079"/>
                  <a:pt x="52325" y="32240"/>
                  <a:pt x="54567" y="40087"/>
                </a:cubicBezTo>
                <a:cubicBezTo>
                  <a:pt x="56287" y="46105"/>
                  <a:pt x="58526" y="51962"/>
                  <a:pt x="60505" y="57900"/>
                </a:cubicBezTo>
                <a:cubicBezTo>
                  <a:pt x="56546" y="61858"/>
                  <a:pt x="53991" y="68166"/>
                  <a:pt x="48629" y="69775"/>
                </a:cubicBezTo>
                <a:cubicBezTo>
                  <a:pt x="5118" y="82828"/>
                  <a:pt x="13004" y="97484"/>
                  <a:pt x="7066" y="8758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14" name="Group 211"/>
          <p:cNvGrpSpPr/>
          <p:nvPr/>
        </p:nvGrpSpPr>
        <p:grpSpPr>
          <a:xfrm rot="10800000" flipV="1">
            <a:off x="1117053" y="4297507"/>
            <a:ext cx="2079880" cy="360415"/>
            <a:chOff x="1549266" y="2291938"/>
            <a:chExt cx="2079880" cy="360415"/>
          </a:xfrm>
        </p:grpSpPr>
        <p:sp>
          <p:nvSpPr>
            <p:cNvPr id="215" name="Diagonal Stripe 214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6" name="Freeform 215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7" name="Freeform 216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9" name="Freeform 218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1" name="Freeform 220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2" name="Freeform 221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223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232" name="Diagonal Stripe 231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3" name="Diagonal Stripe 232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" name="Freeform 233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5" name="Freeform 234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" name="Freeform 238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" name="Freeform 239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1" name="Freeform 240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2" name="Freeform 241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3" name="Freeform 242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4" name="Freeform 243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" name="Freeform 244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6" name="Freeform 245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7" name="Freeform 246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8" name="Freeform 247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9" name="Freeform 248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0" name="Freeform 249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" name="Freeform 250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2" name="Freeform 251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3" name="Freeform 252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4" name="Freeform 253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5" name="Freeform 254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6" name="Freeform 255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7" name="Freeform 256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8" name="Freeform 257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9" name="Freeform 258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0" name="Freeform 259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2" name="Freeform 261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3" name="Freeform 262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4" name="Freeform 263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5" name="Freeform 264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9" name="Freeform 268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70" name="Freeform 269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224" name="Freeform 223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5" name="Freeform 224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6" name="Freeform 225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229" name="Freeform 228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31" name="Freeform 230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271" name="Group 302"/>
          <p:cNvGrpSpPr/>
          <p:nvPr/>
        </p:nvGrpSpPr>
        <p:grpSpPr>
          <a:xfrm flipH="1" flipV="1">
            <a:off x="1109598" y="4536512"/>
            <a:ext cx="2059379" cy="277571"/>
            <a:chOff x="1589314" y="3534408"/>
            <a:chExt cx="2059379" cy="277571"/>
          </a:xfrm>
        </p:grpSpPr>
        <p:sp>
          <p:nvSpPr>
            <p:cNvPr id="272" name="Diagonal Stripe 271"/>
            <p:cNvSpPr/>
            <p:nvPr/>
          </p:nvSpPr>
          <p:spPr bwMode="auto">
            <a:xfrm flipH="1">
              <a:off x="3505200" y="3645725"/>
              <a:ext cx="45719" cy="152400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3" name="Freeform 272"/>
            <p:cNvSpPr/>
            <p:nvPr/>
          </p:nvSpPr>
          <p:spPr bwMode="auto">
            <a:xfrm>
              <a:off x="3529940" y="3664528"/>
              <a:ext cx="118753" cy="5343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Freeform 273"/>
            <p:cNvSpPr/>
            <p:nvPr/>
          </p:nvSpPr>
          <p:spPr bwMode="auto">
            <a:xfrm>
              <a:off x="1691243" y="3584369"/>
              <a:ext cx="147453" cy="120227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5" name="Freeform 274"/>
            <p:cNvSpPr/>
            <p:nvPr/>
          </p:nvSpPr>
          <p:spPr bwMode="auto">
            <a:xfrm rot="713748" flipH="1">
              <a:off x="1719942" y="3685312"/>
              <a:ext cx="178129" cy="47972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6" name="Freeform 275"/>
            <p:cNvSpPr/>
            <p:nvPr/>
          </p:nvSpPr>
          <p:spPr bwMode="auto">
            <a:xfrm flipH="1" flipV="1">
              <a:off x="1820883" y="3578430"/>
              <a:ext cx="95002" cy="118754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1915886" y="3572494"/>
              <a:ext cx="141612" cy="83127"/>
            </a:xfrm>
            <a:custGeom>
              <a:avLst/>
              <a:gdLst>
                <a:gd name="connsiteX0" fmla="*/ 4948 w 134685"/>
                <a:gd name="connsiteY0" fmla="*/ 103515 h 116373"/>
                <a:gd name="connsiteX1" fmla="*/ 28699 w 134685"/>
                <a:gd name="connsiteY1" fmla="*/ 56014 h 116373"/>
                <a:gd name="connsiteX2" fmla="*/ 52450 w 134685"/>
                <a:gd name="connsiteY2" fmla="*/ 50076 h 116373"/>
                <a:gd name="connsiteX3" fmla="*/ 70263 w 134685"/>
                <a:gd name="connsiteY3" fmla="*/ 8513 h 116373"/>
                <a:gd name="connsiteX4" fmla="*/ 94013 w 134685"/>
                <a:gd name="connsiteY4" fmla="*/ 2575 h 116373"/>
                <a:gd name="connsiteX5" fmla="*/ 129639 w 134685"/>
                <a:gd name="connsiteY5" fmla="*/ 8513 h 116373"/>
                <a:gd name="connsiteX6" fmla="*/ 117764 w 134685"/>
                <a:gd name="connsiteY6" fmla="*/ 26326 h 116373"/>
                <a:gd name="connsiteX7" fmla="*/ 99951 w 134685"/>
                <a:gd name="connsiteY7" fmla="*/ 38201 h 116373"/>
                <a:gd name="connsiteX8" fmla="*/ 88076 w 134685"/>
                <a:gd name="connsiteY8" fmla="*/ 56014 h 116373"/>
                <a:gd name="connsiteX9" fmla="*/ 82138 w 134685"/>
                <a:gd name="connsiteY9" fmla="*/ 109453 h 116373"/>
                <a:gd name="connsiteX10" fmla="*/ 58387 w 134685"/>
                <a:gd name="connsiteY10" fmla="*/ 103515 h 116373"/>
                <a:gd name="connsiteX11" fmla="*/ 4948 w 134685"/>
                <a:gd name="connsiteY11" fmla="*/ 103515 h 1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685" h="116373">
                  <a:moveTo>
                    <a:pt x="4948" y="103515"/>
                  </a:moveTo>
                  <a:cubicBezTo>
                    <a:pt x="0" y="95598"/>
                    <a:pt x="6164" y="68891"/>
                    <a:pt x="28699" y="56014"/>
                  </a:cubicBezTo>
                  <a:cubicBezTo>
                    <a:pt x="35784" y="51965"/>
                    <a:pt x="44533" y="52055"/>
                    <a:pt x="52450" y="50076"/>
                  </a:cubicBezTo>
                  <a:cubicBezTo>
                    <a:pt x="55600" y="40626"/>
                    <a:pt x="63487" y="14159"/>
                    <a:pt x="70263" y="8513"/>
                  </a:cubicBezTo>
                  <a:cubicBezTo>
                    <a:pt x="76532" y="3289"/>
                    <a:pt x="86096" y="4554"/>
                    <a:pt x="94013" y="2575"/>
                  </a:cubicBezTo>
                  <a:cubicBezTo>
                    <a:pt x="105888" y="4554"/>
                    <a:pt x="121126" y="0"/>
                    <a:pt x="129639" y="8513"/>
                  </a:cubicBezTo>
                  <a:cubicBezTo>
                    <a:pt x="134685" y="13559"/>
                    <a:pt x="122810" y="21280"/>
                    <a:pt x="117764" y="26326"/>
                  </a:cubicBezTo>
                  <a:cubicBezTo>
                    <a:pt x="112718" y="31372"/>
                    <a:pt x="105889" y="34243"/>
                    <a:pt x="99951" y="38201"/>
                  </a:cubicBezTo>
                  <a:cubicBezTo>
                    <a:pt x="95993" y="44139"/>
                    <a:pt x="89807" y="49091"/>
                    <a:pt x="88076" y="56014"/>
                  </a:cubicBezTo>
                  <a:cubicBezTo>
                    <a:pt x="83729" y="73402"/>
                    <a:pt x="91637" y="94255"/>
                    <a:pt x="82138" y="109453"/>
                  </a:cubicBezTo>
                  <a:cubicBezTo>
                    <a:pt x="77813" y="116373"/>
                    <a:pt x="66304" y="105494"/>
                    <a:pt x="58387" y="103515"/>
                  </a:cubicBezTo>
                  <a:cubicBezTo>
                    <a:pt x="14053" y="109849"/>
                    <a:pt x="9896" y="111432"/>
                    <a:pt x="4948" y="1035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2021774" y="3583022"/>
              <a:ext cx="104066" cy="113040"/>
            </a:xfrm>
            <a:custGeom>
              <a:avLst/>
              <a:gdLst>
                <a:gd name="connsiteX0" fmla="*/ 990 w 104066"/>
                <a:gd name="connsiteY0" fmla="*/ 31035 h 113040"/>
                <a:gd name="connsiteX1" fmla="*/ 12865 w 104066"/>
                <a:gd name="connsiteY1" fmla="*/ 48848 h 113040"/>
                <a:gd name="connsiteX2" fmla="*/ 18803 w 104066"/>
                <a:gd name="connsiteY2" fmla="*/ 102287 h 113040"/>
                <a:gd name="connsiteX3" fmla="*/ 42553 w 104066"/>
                <a:gd name="connsiteY3" fmla="*/ 108225 h 113040"/>
                <a:gd name="connsiteX4" fmla="*/ 95992 w 104066"/>
                <a:gd name="connsiteY4" fmla="*/ 102287 h 113040"/>
                <a:gd name="connsiteX5" fmla="*/ 90055 w 104066"/>
                <a:gd name="connsiteY5" fmla="*/ 72599 h 113040"/>
                <a:gd name="connsiteX6" fmla="*/ 60366 w 104066"/>
                <a:gd name="connsiteY6" fmla="*/ 48848 h 113040"/>
                <a:gd name="connsiteX7" fmla="*/ 18803 w 104066"/>
                <a:gd name="connsiteY7" fmla="*/ 19160 h 113040"/>
                <a:gd name="connsiteX8" fmla="*/ 990 w 104066"/>
                <a:gd name="connsiteY8" fmla="*/ 31035 h 1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066" h="113040">
                  <a:moveTo>
                    <a:pt x="990" y="31035"/>
                  </a:moveTo>
                  <a:cubicBezTo>
                    <a:pt x="0" y="35983"/>
                    <a:pt x="11134" y="41925"/>
                    <a:pt x="12865" y="48848"/>
                  </a:cubicBezTo>
                  <a:cubicBezTo>
                    <a:pt x="17212" y="66236"/>
                    <a:pt x="10788" y="86256"/>
                    <a:pt x="18803" y="102287"/>
                  </a:cubicBezTo>
                  <a:cubicBezTo>
                    <a:pt x="22452" y="109586"/>
                    <a:pt x="34636" y="106246"/>
                    <a:pt x="42553" y="108225"/>
                  </a:cubicBezTo>
                  <a:cubicBezTo>
                    <a:pt x="60366" y="106246"/>
                    <a:pt x="81654" y="113040"/>
                    <a:pt x="95992" y="102287"/>
                  </a:cubicBezTo>
                  <a:cubicBezTo>
                    <a:pt x="104066" y="96232"/>
                    <a:pt x="94030" y="81875"/>
                    <a:pt x="90055" y="72599"/>
                  </a:cubicBezTo>
                  <a:cubicBezTo>
                    <a:pt x="86672" y="64705"/>
                    <a:pt x="65578" y="52323"/>
                    <a:pt x="60366" y="48848"/>
                  </a:cubicBezTo>
                  <a:cubicBezTo>
                    <a:pt x="46383" y="27873"/>
                    <a:pt x="44350" y="0"/>
                    <a:pt x="18803" y="19160"/>
                  </a:cubicBezTo>
                  <a:cubicBezTo>
                    <a:pt x="15262" y="21815"/>
                    <a:pt x="1980" y="26087"/>
                    <a:pt x="990" y="3103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9" name="Freeform 278"/>
            <p:cNvSpPr/>
            <p:nvPr/>
          </p:nvSpPr>
          <p:spPr bwMode="auto">
            <a:xfrm>
              <a:off x="2072521" y="3534408"/>
              <a:ext cx="129258" cy="84597"/>
            </a:xfrm>
            <a:custGeom>
              <a:avLst/>
              <a:gdLst>
                <a:gd name="connsiteX0" fmla="*/ 9619 w 129258"/>
                <a:gd name="connsiteY0" fmla="*/ 79649 h 84597"/>
                <a:gd name="connsiteX1" fmla="*/ 33370 w 129258"/>
                <a:gd name="connsiteY1" fmla="*/ 73712 h 84597"/>
                <a:gd name="connsiteX2" fmla="*/ 51183 w 129258"/>
                <a:gd name="connsiteY2" fmla="*/ 67774 h 84597"/>
                <a:gd name="connsiteX3" fmla="*/ 110560 w 129258"/>
                <a:gd name="connsiteY3" fmla="*/ 55899 h 84597"/>
                <a:gd name="connsiteX4" fmla="*/ 128373 w 129258"/>
                <a:gd name="connsiteY4" fmla="*/ 44023 h 84597"/>
                <a:gd name="connsiteX5" fmla="*/ 86809 w 129258"/>
                <a:gd name="connsiteY5" fmla="*/ 2460 h 84597"/>
                <a:gd name="connsiteX6" fmla="*/ 45245 w 129258"/>
                <a:gd name="connsiteY6" fmla="*/ 8397 h 84597"/>
                <a:gd name="connsiteX7" fmla="*/ 39308 w 129258"/>
                <a:gd name="connsiteY7" fmla="*/ 38086 h 84597"/>
                <a:gd name="connsiteX8" fmla="*/ 21495 w 129258"/>
                <a:gd name="connsiteY8" fmla="*/ 44023 h 84597"/>
                <a:gd name="connsiteX9" fmla="*/ 9619 w 129258"/>
                <a:gd name="connsiteY9" fmla="*/ 79649 h 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258" h="84597">
                  <a:moveTo>
                    <a:pt x="9619" y="79649"/>
                  </a:moveTo>
                  <a:cubicBezTo>
                    <a:pt x="11598" y="84597"/>
                    <a:pt x="25523" y="75954"/>
                    <a:pt x="33370" y="73712"/>
                  </a:cubicBezTo>
                  <a:cubicBezTo>
                    <a:pt x="39388" y="71993"/>
                    <a:pt x="45084" y="69181"/>
                    <a:pt x="51183" y="67774"/>
                  </a:cubicBezTo>
                  <a:cubicBezTo>
                    <a:pt x="70850" y="63235"/>
                    <a:pt x="110560" y="55899"/>
                    <a:pt x="110560" y="55899"/>
                  </a:cubicBezTo>
                  <a:cubicBezTo>
                    <a:pt x="116498" y="51940"/>
                    <a:pt x="129258" y="51104"/>
                    <a:pt x="128373" y="44023"/>
                  </a:cubicBezTo>
                  <a:cubicBezTo>
                    <a:pt x="124230" y="10882"/>
                    <a:pt x="108041" y="9537"/>
                    <a:pt x="86809" y="2460"/>
                  </a:cubicBezTo>
                  <a:cubicBezTo>
                    <a:pt x="72954" y="4439"/>
                    <a:pt x="56441" y="0"/>
                    <a:pt x="45245" y="8397"/>
                  </a:cubicBezTo>
                  <a:cubicBezTo>
                    <a:pt x="37171" y="14452"/>
                    <a:pt x="44906" y="29689"/>
                    <a:pt x="39308" y="38086"/>
                  </a:cubicBezTo>
                  <a:cubicBezTo>
                    <a:pt x="35836" y="43294"/>
                    <a:pt x="27433" y="42044"/>
                    <a:pt x="21495" y="44023"/>
                  </a:cubicBezTo>
                  <a:cubicBezTo>
                    <a:pt x="0" y="58354"/>
                    <a:pt x="7640" y="74701"/>
                    <a:pt x="9619" y="7964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0" name="Freeform 279"/>
            <p:cNvSpPr/>
            <p:nvPr/>
          </p:nvSpPr>
          <p:spPr bwMode="auto">
            <a:xfrm>
              <a:off x="2128652" y="3599052"/>
              <a:ext cx="137556" cy="93693"/>
            </a:xfrm>
            <a:custGeom>
              <a:avLst/>
              <a:gdLst>
                <a:gd name="connsiteX0" fmla="*/ 6927 w 137556"/>
                <a:gd name="connsiteY0" fmla="*/ 9068 h 93693"/>
                <a:gd name="connsiteX1" fmla="*/ 30678 w 137556"/>
                <a:gd name="connsiteY1" fmla="*/ 44694 h 93693"/>
                <a:gd name="connsiteX2" fmla="*/ 42553 w 137556"/>
                <a:gd name="connsiteY2" fmla="*/ 62507 h 93693"/>
                <a:gd name="connsiteX3" fmla="*/ 60366 w 137556"/>
                <a:gd name="connsiteY3" fmla="*/ 68444 h 93693"/>
                <a:gd name="connsiteX4" fmla="*/ 101930 w 137556"/>
                <a:gd name="connsiteY4" fmla="*/ 74382 h 93693"/>
                <a:gd name="connsiteX5" fmla="*/ 107868 w 137556"/>
                <a:gd name="connsiteY5" fmla="*/ 92195 h 93693"/>
                <a:gd name="connsiteX6" fmla="*/ 137556 w 137556"/>
                <a:gd name="connsiteY6" fmla="*/ 68444 h 93693"/>
                <a:gd name="connsiteX7" fmla="*/ 131618 w 137556"/>
                <a:gd name="connsiteY7" fmla="*/ 26881 h 93693"/>
                <a:gd name="connsiteX8" fmla="*/ 72242 w 137556"/>
                <a:gd name="connsiteY8" fmla="*/ 9068 h 93693"/>
                <a:gd name="connsiteX9" fmla="*/ 6927 w 137556"/>
                <a:gd name="connsiteY9" fmla="*/ 9068 h 9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556" h="93693">
                  <a:moveTo>
                    <a:pt x="6927" y="9068"/>
                  </a:moveTo>
                  <a:cubicBezTo>
                    <a:pt x="0" y="15006"/>
                    <a:pt x="5968" y="15042"/>
                    <a:pt x="30678" y="44694"/>
                  </a:cubicBezTo>
                  <a:cubicBezTo>
                    <a:pt x="35246" y="50176"/>
                    <a:pt x="36981" y="58049"/>
                    <a:pt x="42553" y="62507"/>
                  </a:cubicBezTo>
                  <a:cubicBezTo>
                    <a:pt x="47440" y="66417"/>
                    <a:pt x="54229" y="67217"/>
                    <a:pt x="60366" y="68444"/>
                  </a:cubicBezTo>
                  <a:cubicBezTo>
                    <a:pt x="74090" y="71189"/>
                    <a:pt x="88075" y="72403"/>
                    <a:pt x="101930" y="74382"/>
                  </a:cubicBezTo>
                  <a:cubicBezTo>
                    <a:pt x="103909" y="80320"/>
                    <a:pt x="101796" y="90677"/>
                    <a:pt x="107868" y="92195"/>
                  </a:cubicBezTo>
                  <a:cubicBezTo>
                    <a:pt x="113862" y="93693"/>
                    <a:pt x="133561" y="72439"/>
                    <a:pt x="137556" y="68444"/>
                  </a:cubicBezTo>
                  <a:cubicBezTo>
                    <a:pt x="135577" y="54590"/>
                    <a:pt x="136044" y="40158"/>
                    <a:pt x="131618" y="26881"/>
                  </a:cubicBezTo>
                  <a:cubicBezTo>
                    <a:pt x="124569" y="5735"/>
                    <a:pt x="79381" y="9960"/>
                    <a:pt x="72242" y="9068"/>
                  </a:cubicBezTo>
                  <a:cubicBezTo>
                    <a:pt x="45041" y="0"/>
                    <a:pt x="13854" y="3130"/>
                    <a:pt x="6927" y="90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2104901" y="3661559"/>
              <a:ext cx="160416" cy="81306"/>
            </a:xfrm>
            <a:custGeom>
              <a:avLst/>
              <a:gdLst>
                <a:gd name="connsiteX0" fmla="*/ 990 w 160416"/>
                <a:gd name="connsiteY0" fmla="*/ 47501 h 81306"/>
                <a:gd name="connsiteX1" fmla="*/ 18803 w 160416"/>
                <a:gd name="connsiteY1" fmla="*/ 41564 h 81306"/>
                <a:gd name="connsiteX2" fmla="*/ 30678 w 160416"/>
                <a:gd name="connsiteY2" fmla="*/ 5938 h 81306"/>
                <a:gd name="connsiteX3" fmla="*/ 54429 w 160416"/>
                <a:gd name="connsiteY3" fmla="*/ 0 h 81306"/>
                <a:gd name="connsiteX4" fmla="*/ 95993 w 160416"/>
                <a:gd name="connsiteY4" fmla="*/ 11875 h 81306"/>
                <a:gd name="connsiteX5" fmla="*/ 155369 w 160416"/>
                <a:gd name="connsiteY5" fmla="*/ 47501 h 81306"/>
                <a:gd name="connsiteX6" fmla="*/ 60367 w 160416"/>
                <a:gd name="connsiteY6" fmla="*/ 53439 h 81306"/>
                <a:gd name="connsiteX7" fmla="*/ 24741 w 160416"/>
                <a:gd name="connsiteY7" fmla="*/ 65314 h 81306"/>
                <a:gd name="connsiteX8" fmla="*/ 990 w 160416"/>
                <a:gd name="connsiteY8" fmla="*/ 47501 h 8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16" h="81306">
                  <a:moveTo>
                    <a:pt x="990" y="47501"/>
                  </a:moveTo>
                  <a:cubicBezTo>
                    <a:pt x="0" y="43543"/>
                    <a:pt x="15165" y="46657"/>
                    <a:pt x="18803" y="41564"/>
                  </a:cubicBezTo>
                  <a:cubicBezTo>
                    <a:pt x="26079" y="31378"/>
                    <a:pt x="18534" y="8974"/>
                    <a:pt x="30678" y="5938"/>
                  </a:cubicBezTo>
                  <a:lnTo>
                    <a:pt x="54429" y="0"/>
                  </a:lnTo>
                  <a:cubicBezTo>
                    <a:pt x="56482" y="513"/>
                    <a:pt x="91736" y="8682"/>
                    <a:pt x="95993" y="11875"/>
                  </a:cubicBezTo>
                  <a:cubicBezTo>
                    <a:pt x="149556" y="52048"/>
                    <a:pt x="99887" y="36406"/>
                    <a:pt x="155369" y="47501"/>
                  </a:cubicBezTo>
                  <a:cubicBezTo>
                    <a:pt x="121567" y="81306"/>
                    <a:pt x="160416" y="48437"/>
                    <a:pt x="60367" y="53439"/>
                  </a:cubicBezTo>
                  <a:cubicBezTo>
                    <a:pt x="47865" y="54064"/>
                    <a:pt x="24741" y="65314"/>
                    <a:pt x="24741" y="65314"/>
                  </a:cubicBezTo>
                  <a:cubicBezTo>
                    <a:pt x="2729" y="57978"/>
                    <a:pt x="1980" y="51459"/>
                    <a:pt x="990" y="475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2" name="Freeform 281"/>
            <p:cNvSpPr/>
            <p:nvPr/>
          </p:nvSpPr>
          <p:spPr bwMode="auto">
            <a:xfrm>
              <a:off x="1909949" y="3661559"/>
              <a:ext cx="103853" cy="102919"/>
            </a:xfrm>
            <a:custGeom>
              <a:avLst/>
              <a:gdLst>
                <a:gd name="connsiteX0" fmla="*/ 77189 w 103853"/>
                <a:gd name="connsiteY0" fmla="*/ 100940 h 102919"/>
                <a:gd name="connsiteX1" fmla="*/ 41563 w 103853"/>
                <a:gd name="connsiteY1" fmla="*/ 71252 h 102919"/>
                <a:gd name="connsiteX2" fmla="*/ 5937 w 103853"/>
                <a:gd name="connsiteY2" fmla="*/ 59376 h 102919"/>
                <a:gd name="connsiteX3" fmla="*/ 0 w 103853"/>
                <a:gd name="connsiteY3" fmla="*/ 41563 h 102919"/>
                <a:gd name="connsiteX4" fmla="*/ 17813 w 103853"/>
                <a:gd name="connsiteY4" fmla="*/ 11875 h 102919"/>
                <a:gd name="connsiteX5" fmla="*/ 53439 w 103853"/>
                <a:gd name="connsiteY5" fmla="*/ 0 h 102919"/>
                <a:gd name="connsiteX6" fmla="*/ 89065 w 103853"/>
                <a:gd name="connsiteY6" fmla="*/ 17813 h 102919"/>
                <a:gd name="connsiteX7" fmla="*/ 100940 w 103853"/>
                <a:gd name="connsiteY7" fmla="*/ 35626 h 102919"/>
                <a:gd name="connsiteX8" fmla="*/ 95002 w 103853"/>
                <a:gd name="connsiteY8" fmla="*/ 83127 h 102919"/>
                <a:gd name="connsiteX9" fmla="*/ 77189 w 103853"/>
                <a:gd name="connsiteY9" fmla="*/ 100940 h 1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53" h="102919">
                  <a:moveTo>
                    <a:pt x="77189" y="100940"/>
                  </a:moveTo>
                  <a:cubicBezTo>
                    <a:pt x="68283" y="98961"/>
                    <a:pt x="56444" y="77866"/>
                    <a:pt x="41563" y="71252"/>
                  </a:cubicBezTo>
                  <a:cubicBezTo>
                    <a:pt x="30124" y="66168"/>
                    <a:pt x="5937" y="59376"/>
                    <a:pt x="5937" y="59376"/>
                  </a:cubicBezTo>
                  <a:cubicBezTo>
                    <a:pt x="3958" y="53438"/>
                    <a:pt x="0" y="47822"/>
                    <a:pt x="0" y="41563"/>
                  </a:cubicBezTo>
                  <a:cubicBezTo>
                    <a:pt x="0" y="31404"/>
                    <a:pt x="8405" y="16579"/>
                    <a:pt x="17813" y="11875"/>
                  </a:cubicBezTo>
                  <a:cubicBezTo>
                    <a:pt x="29009" y="6277"/>
                    <a:pt x="53439" y="0"/>
                    <a:pt x="53439" y="0"/>
                  </a:cubicBezTo>
                  <a:cubicBezTo>
                    <a:pt x="67928" y="4829"/>
                    <a:pt x="77553" y="6301"/>
                    <a:pt x="89065" y="17813"/>
                  </a:cubicBezTo>
                  <a:cubicBezTo>
                    <a:pt x="94111" y="22859"/>
                    <a:pt x="96982" y="29688"/>
                    <a:pt x="100940" y="35626"/>
                  </a:cubicBezTo>
                  <a:cubicBezTo>
                    <a:pt x="98961" y="51460"/>
                    <a:pt x="103853" y="69850"/>
                    <a:pt x="95002" y="83127"/>
                  </a:cubicBezTo>
                  <a:cubicBezTo>
                    <a:pt x="89404" y="91524"/>
                    <a:pt x="86095" y="102919"/>
                    <a:pt x="77189" y="1009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3" name="Freeform 282"/>
            <p:cNvSpPr/>
            <p:nvPr/>
          </p:nvSpPr>
          <p:spPr bwMode="auto">
            <a:xfrm>
              <a:off x="1868385" y="3540636"/>
              <a:ext cx="118753" cy="61546"/>
            </a:xfrm>
            <a:custGeom>
              <a:avLst/>
              <a:gdLst>
                <a:gd name="connsiteX0" fmla="*/ 0 w 118753"/>
                <a:gd name="connsiteY0" fmla="*/ 25920 h 61546"/>
                <a:gd name="connsiteX1" fmla="*/ 17813 w 118753"/>
                <a:gd name="connsiteY1" fmla="*/ 31858 h 61546"/>
                <a:gd name="connsiteX2" fmla="*/ 29688 w 118753"/>
                <a:gd name="connsiteY2" fmla="*/ 49671 h 61546"/>
                <a:gd name="connsiteX3" fmla="*/ 47501 w 118753"/>
                <a:gd name="connsiteY3" fmla="*/ 61546 h 61546"/>
                <a:gd name="connsiteX4" fmla="*/ 95002 w 118753"/>
                <a:gd name="connsiteY4" fmla="*/ 55608 h 61546"/>
                <a:gd name="connsiteX5" fmla="*/ 118753 w 118753"/>
                <a:gd name="connsiteY5" fmla="*/ 25920 h 61546"/>
                <a:gd name="connsiteX6" fmla="*/ 17813 w 118753"/>
                <a:gd name="connsiteY6" fmla="*/ 19982 h 61546"/>
                <a:gd name="connsiteX7" fmla="*/ 0 w 118753"/>
                <a:gd name="connsiteY7" fmla="*/ 25920 h 6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53" h="61546">
                  <a:moveTo>
                    <a:pt x="0" y="25920"/>
                  </a:moveTo>
                  <a:cubicBezTo>
                    <a:pt x="0" y="27899"/>
                    <a:pt x="12926" y="27948"/>
                    <a:pt x="17813" y="31858"/>
                  </a:cubicBezTo>
                  <a:cubicBezTo>
                    <a:pt x="23385" y="36316"/>
                    <a:pt x="24642" y="44625"/>
                    <a:pt x="29688" y="49671"/>
                  </a:cubicBezTo>
                  <a:cubicBezTo>
                    <a:pt x="34734" y="54717"/>
                    <a:pt x="41563" y="57588"/>
                    <a:pt x="47501" y="61546"/>
                  </a:cubicBezTo>
                  <a:cubicBezTo>
                    <a:pt x="63335" y="59567"/>
                    <a:pt x="79718" y="60193"/>
                    <a:pt x="95002" y="55608"/>
                  </a:cubicBezTo>
                  <a:cubicBezTo>
                    <a:pt x="102054" y="53492"/>
                    <a:pt x="116354" y="29519"/>
                    <a:pt x="118753" y="25920"/>
                  </a:cubicBezTo>
                  <a:cubicBezTo>
                    <a:pt x="83042" y="2113"/>
                    <a:pt x="87752" y="0"/>
                    <a:pt x="17813" y="19982"/>
                  </a:cubicBezTo>
                  <a:cubicBezTo>
                    <a:pt x="12104" y="21613"/>
                    <a:pt x="0" y="23941"/>
                    <a:pt x="0" y="2592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4" name="Freeform 283"/>
            <p:cNvSpPr/>
            <p:nvPr/>
          </p:nvSpPr>
          <p:spPr bwMode="auto">
            <a:xfrm>
              <a:off x="2228603" y="3572494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2283032" y="3647790"/>
              <a:ext cx="183471" cy="104493"/>
            </a:xfrm>
            <a:custGeom>
              <a:avLst/>
              <a:gdLst>
                <a:gd name="connsiteX0" fmla="*/ 6927 w 183471"/>
                <a:gd name="connsiteY0" fmla="*/ 67208 h 104493"/>
                <a:gd name="connsiteX1" fmla="*/ 18802 w 183471"/>
                <a:gd name="connsiteY1" fmla="*/ 49395 h 104493"/>
                <a:gd name="connsiteX2" fmla="*/ 30677 w 183471"/>
                <a:gd name="connsiteY2" fmla="*/ 37519 h 104493"/>
                <a:gd name="connsiteX3" fmla="*/ 54428 w 183471"/>
                <a:gd name="connsiteY3" fmla="*/ 7831 h 104493"/>
                <a:gd name="connsiteX4" fmla="*/ 107867 w 183471"/>
                <a:gd name="connsiteY4" fmla="*/ 13769 h 104493"/>
                <a:gd name="connsiteX5" fmla="*/ 60366 w 183471"/>
                <a:gd name="connsiteY5" fmla="*/ 73145 h 104493"/>
                <a:gd name="connsiteX6" fmla="*/ 6927 w 183471"/>
                <a:gd name="connsiteY6" fmla="*/ 67208 h 10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471" h="104493">
                  <a:moveTo>
                    <a:pt x="6927" y="67208"/>
                  </a:moveTo>
                  <a:cubicBezTo>
                    <a:pt x="0" y="63250"/>
                    <a:pt x="14344" y="54967"/>
                    <a:pt x="18802" y="49395"/>
                  </a:cubicBezTo>
                  <a:cubicBezTo>
                    <a:pt x="22299" y="45023"/>
                    <a:pt x="27797" y="42319"/>
                    <a:pt x="30677" y="37519"/>
                  </a:cubicBezTo>
                  <a:cubicBezTo>
                    <a:pt x="49796" y="5654"/>
                    <a:pt x="18952" y="31481"/>
                    <a:pt x="54428" y="7831"/>
                  </a:cubicBezTo>
                  <a:cubicBezTo>
                    <a:pt x="72241" y="9810"/>
                    <a:pt x="96393" y="0"/>
                    <a:pt x="107867" y="13769"/>
                  </a:cubicBezTo>
                  <a:cubicBezTo>
                    <a:pt x="183471" y="104493"/>
                    <a:pt x="79748" y="75299"/>
                    <a:pt x="60366" y="73145"/>
                  </a:cubicBezTo>
                  <a:cubicBezTo>
                    <a:pt x="27014" y="64808"/>
                    <a:pt x="13854" y="71166"/>
                    <a:pt x="6927" y="672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2376055" y="3562043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7" name="Freeform 286"/>
            <p:cNvSpPr/>
            <p:nvPr/>
          </p:nvSpPr>
          <p:spPr bwMode="auto">
            <a:xfrm>
              <a:off x="2509652" y="3578431"/>
              <a:ext cx="120523" cy="23751"/>
            </a:xfrm>
            <a:custGeom>
              <a:avLst/>
              <a:gdLst>
                <a:gd name="connsiteX0" fmla="*/ 0 w 120523"/>
                <a:gd name="connsiteY0" fmla="*/ 23751 h 23751"/>
                <a:gd name="connsiteX1" fmla="*/ 35626 w 120523"/>
                <a:gd name="connsiteY1" fmla="*/ 11876 h 23751"/>
                <a:gd name="connsiteX2" fmla="*/ 53439 w 120523"/>
                <a:gd name="connsiteY2" fmla="*/ 5938 h 23751"/>
                <a:gd name="connsiteX3" fmla="*/ 106878 w 120523"/>
                <a:gd name="connsiteY3" fmla="*/ 0 h 23751"/>
                <a:gd name="connsiteX4" fmla="*/ 118753 w 120523"/>
                <a:gd name="connsiteY4" fmla="*/ 11876 h 23751"/>
                <a:gd name="connsiteX5" fmla="*/ 100940 w 120523"/>
                <a:gd name="connsiteY5" fmla="*/ 17813 h 23751"/>
                <a:gd name="connsiteX6" fmla="*/ 0 w 120523"/>
                <a:gd name="connsiteY6" fmla="*/ 23751 h 23751"/>
                <a:gd name="connsiteX7" fmla="*/ 0 w 120523"/>
                <a:gd name="connsiteY7" fmla="*/ 23751 h 2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23" h="23751">
                  <a:moveTo>
                    <a:pt x="0" y="23751"/>
                  </a:moveTo>
                  <a:lnTo>
                    <a:pt x="35626" y="11876"/>
                  </a:lnTo>
                  <a:cubicBezTo>
                    <a:pt x="41564" y="9897"/>
                    <a:pt x="47218" y="6629"/>
                    <a:pt x="53439" y="5938"/>
                  </a:cubicBezTo>
                  <a:lnTo>
                    <a:pt x="106878" y="0"/>
                  </a:lnTo>
                  <a:cubicBezTo>
                    <a:pt x="110836" y="3959"/>
                    <a:pt x="120523" y="6565"/>
                    <a:pt x="118753" y="11876"/>
                  </a:cubicBezTo>
                  <a:cubicBezTo>
                    <a:pt x="116774" y="17814"/>
                    <a:pt x="107168" y="17190"/>
                    <a:pt x="100940" y="17813"/>
                  </a:cubicBezTo>
                  <a:cubicBezTo>
                    <a:pt x="67402" y="21167"/>
                    <a:pt x="33647" y="21772"/>
                    <a:pt x="0" y="23751"/>
                  </a:cubicBezTo>
                  <a:lnTo>
                    <a:pt x="0" y="2375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8" name="Freeform 287"/>
            <p:cNvSpPr/>
            <p:nvPr/>
          </p:nvSpPr>
          <p:spPr bwMode="auto">
            <a:xfrm>
              <a:off x="2449290" y="3636467"/>
              <a:ext cx="131614" cy="94852"/>
            </a:xfrm>
            <a:custGeom>
              <a:avLst/>
              <a:gdLst>
                <a:gd name="connsiteX0" fmla="*/ 6923 w 131614"/>
                <a:gd name="connsiteY0" fmla="*/ 84468 h 94852"/>
                <a:gd name="connsiteX1" fmla="*/ 30674 w 131614"/>
                <a:gd name="connsiteY1" fmla="*/ 48842 h 94852"/>
                <a:gd name="connsiteX2" fmla="*/ 48487 w 131614"/>
                <a:gd name="connsiteY2" fmla="*/ 36967 h 94852"/>
                <a:gd name="connsiteX3" fmla="*/ 66300 w 131614"/>
                <a:gd name="connsiteY3" fmla="*/ 1341 h 94852"/>
                <a:gd name="connsiteX4" fmla="*/ 90050 w 131614"/>
                <a:gd name="connsiteY4" fmla="*/ 7279 h 94852"/>
                <a:gd name="connsiteX5" fmla="*/ 107863 w 131614"/>
                <a:gd name="connsiteY5" fmla="*/ 60718 h 94852"/>
                <a:gd name="connsiteX6" fmla="*/ 131614 w 131614"/>
                <a:gd name="connsiteY6" fmla="*/ 66655 h 94852"/>
                <a:gd name="connsiteX7" fmla="*/ 119739 w 131614"/>
                <a:gd name="connsiteY7" fmla="*/ 78531 h 94852"/>
                <a:gd name="connsiteX8" fmla="*/ 18799 w 131614"/>
                <a:gd name="connsiteY8" fmla="*/ 90406 h 94852"/>
                <a:gd name="connsiteX9" fmla="*/ 6923 w 131614"/>
                <a:gd name="connsiteY9" fmla="*/ 84468 h 9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4" h="94852">
                  <a:moveTo>
                    <a:pt x="6923" y="84468"/>
                  </a:moveTo>
                  <a:cubicBezTo>
                    <a:pt x="8902" y="77541"/>
                    <a:pt x="0" y="94852"/>
                    <a:pt x="30674" y="48842"/>
                  </a:cubicBezTo>
                  <a:cubicBezTo>
                    <a:pt x="34632" y="42904"/>
                    <a:pt x="42549" y="40925"/>
                    <a:pt x="48487" y="36967"/>
                  </a:cubicBezTo>
                  <a:cubicBezTo>
                    <a:pt x="50191" y="30152"/>
                    <a:pt x="52489" y="3643"/>
                    <a:pt x="66300" y="1341"/>
                  </a:cubicBezTo>
                  <a:cubicBezTo>
                    <a:pt x="74349" y="0"/>
                    <a:pt x="82133" y="5300"/>
                    <a:pt x="90050" y="7279"/>
                  </a:cubicBezTo>
                  <a:cubicBezTo>
                    <a:pt x="92592" y="25073"/>
                    <a:pt x="87768" y="50670"/>
                    <a:pt x="107863" y="60718"/>
                  </a:cubicBezTo>
                  <a:cubicBezTo>
                    <a:pt x="115162" y="64368"/>
                    <a:pt x="123697" y="64676"/>
                    <a:pt x="131614" y="66655"/>
                  </a:cubicBezTo>
                  <a:cubicBezTo>
                    <a:pt x="127656" y="70614"/>
                    <a:pt x="125241" y="77499"/>
                    <a:pt x="119739" y="78531"/>
                  </a:cubicBezTo>
                  <a:cubicBezTo>
                    <a:pt x="101719" y="81910"/>
                    <a:pt x="46890" y="76360"/>
                    <a:pt x="18799" y="90406"/>
                  </a:cubicBezTo>
                  <a:cubicBezTo>
                    <a:pt x="16295" y="91658"/>
                    <a:pt x="4944" y="91395"/>
                    <a:pt x="6923" y="844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9" name="Freeform 288"/>
            <p:cNvSpPr/>
            <p:nvPr/>
          </p:nvSpPr>
          <p:spPr bwMode="auto">
            <a:xfrm>
              <a:off x="2561112" y="3608120"/>
              <a:ext cx="79169" cy="97971"/>
            </a:xfrm>
            <a:custGeom>
              <a:avLst/>
              <a:gdLst>
                <a:gd name="connsiteX0" fmla="*/ 1979 w 79169"/>
                <a:gd name="connsiteY0" fmla="*/ 89065 h 97971"/>
                <a:gd name="connsiteX1" fmla="*/ 7917 w 79169"/>
                <a:gd name="connsiteY1" fmla="*/ 17813 h 97971"/>
                <a:gd name="connsiteX2" fmla="*/ 25730 w 79169"/>
                <a:gd name="connsiteY2" fmla="*/ 11875 h 97971"/>
                <a:gd name="connsiteX3" fmla="*/ 79169 w 79169"/>
                <a:gd name="connsiteY3" fmla="*/ 0 h 97971"/>
                <a:gd name="connsiteX4" fmla="*/ 67293 w 79169"/>
                <a:gd name="connsiteY4" fmla="*/ 35626 h 97971"/>
                <a:gd name="connsiteX5" fmla="*/ 49480 w 79169"/>
                <a:gd name="connsiteY5" fmla="*/ 65314 h 97971"/>
                <a:gd name="connsiteX6" fmla="*/ 19792 w 79169"/>
                <a:gd name="connsiteY6" fmla="*/ 71252 h 97971"/>
                <a:gd name="connsiteX7" fmla="*/ 1979 w 79169"/>
                <a:gd name="connsiteY7" fmla="*/ 89065 h 9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69" h="97971">
                  <a:moveTo>
                    <a:pt x="1979" y="89065"/>
                  </a:moveTo>
                  <a:cubicBezTo>
                    <a:pt x="0" y="80159"/>
                    <a:pt x="908" y="40592"/>
                    <a:pt x="7917" y="17813"/>
                  </a:cubicBezTo>
                  <a:cubicBezTo>
                    <a:pt x="9758" y="11831"/>
                    <a:pt x="19712" y="13595"/>
                    <a:pt x="25730" y="11875"/>
                  </a:cubicBezTo>
                  <a:cubicBezTo>
                    <a:pt x="45303" y="6282"/>
                    <a:pt x="58752" y="4083"/>
                    <a:pt x="79169" y="0"/>
                  </a:cubicBezTo>
                  <a:lnTo>
                    <a:pt x="67293" y="35626"/>
                  </a:lnTo>
                  <a:cubicBezTo>
                    <a:pt x="63634" y="46602"/>
                    <a:pt x="62161" y="59879"/>
                    <a:pt x="49480" y="65314"/>
                  </a:cubicBezTo>
                  <a:cubicBezTo>
                    <a:pt x="40204" y="69289"/>
                    <a:pt x="29688" y="69273"/>
                    <a:pt x="19792" y="71252"/>
                  </a:cubicBezTo>
                  <a:cubicBezTo>
                    <a:pt x="332" y="84225"/>
                    <a:pt x="3958" y="97971"/>
                    <a:pt x="1979" y="8906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0" name="Freeform 289"/>
            <p:cNvSpPr/>
            <p:nvPr/>
          </p:nvSpPr>
          <p:spPr bwMode="auto">
            <a:xfrm>
              <a:off x="2619499" y="3619013"/>
              <a:ext cx="145473" cy="137548"/>
            </a:xfrm>
            <a:custGeom>
              <a:avLst/>
              <a:gdLst>
                <a:gd name="connsiteX0" fmla="*/ 8906 w 145473"/>
                <a:gd name="connsiteY0" fmla="*/ 36608 h 137548"/>
                <a:gd name="connsiteX1" fmla="*/ 26719 w 145473"/>
                <a:gd name="connsiteY1" fmla="*/ 54421 h 137548"/>
                <a:gd name="connsiteX2" fmla="*/ 56408 w 145473"/>
                <a:gd name="connsiteY2" fmla="*/ 90047 h 137548"/>
                <a:gd name="connsiteX3" fmla="*/ 80158 w 145473"/>
                <a:gd name="connsiteY3" fmla="*/ 95985 h 137548"/>
                <a:gd name="connsiteX4" fmla="*/ 97971 w 145473"/>
                <a:gd name="connsiteY4" fmla="*/ 101922 h 137548"/>
                <a:gd name="connsiteX5" fmla="*/ 145473 w 145473"/>
                <a:gd name="connsiteY5" fmla="*/ 107860 h 137548"/>
                <a:gd name="connsiteX6" fmla="*/ 139535 w 145473"/>
                <a:gd name="connsiteY6" fmla="*/ 60359 h 137548"/>
                <a:gd name="connsiteX7" fmla="*/ 133597 w 145473"/>
                <a:gd name="connsiteY7" fmla="*/ 42546 h 137548"/>
                <a:gd name="connsiteX8" fmla="*/ 115784 w 145473"/>
                <a:gd name="connsiteY8" fmla="*/ 36608 h 137548"/>
                <a:gd name="connsiteX9" fmla="*/ 80158 w 145473"/>
                <a:gd name="connsiteY9" fmla="*/ 6920 h 137548"/>
                <a:gd name="connsiteX10" fmla="*/ 8906 w 145473"/>
                <a:gd name="connsiteY10" fmla="*/ 36608 h 13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473" h="137548">
                  <a:moveTo>
                    <a:pt x="8906" y="36608"/>
                  </a:moveTo>
                  <a:cubicBezTo>
                    <a:pt x="0" y="44525"/>
                    <a:pt x="21343" y="47970"/>
                    <a:pt x="26719" y="54421"/>
                  </a:cubicBezTo>
                  <a:cubicBezTo>
                    <a:pt x="37897" y="67835"/>
                    <a:pt x="39851" y="80585"/>
                    <a:pt x="56408" y="90047"/>
                  </a:cubicBezTo>
                  <a:cubicBezTo>
                    <a:pt x="63493" y="94096"/>
                    <a:pt x="72312" y="93743"/>
                    <a:pt x="80158" y="95985"/>
                  </a:cubicBezTo>
                  <a:cubicBezTo>
                    <a:pt x="86176" y="97704"/>
                    <a:pt x="92033" y="99943"/>
                    <a:pt x="97971" y="101922"/>
                  </a:cubicBezTo>
                  <a:cubicBezTo>
                    <a:pt x="139535" y="129632"/>
                    <a:pt x="125680" y="137548"/>
                    <a:pt x="145473" y="107860"/>
                  </a:cubicBezTo>
                  <a:cubicBezTo>
                    <a:pt x="143494" y="92026"/>
                    <a:pt x="142390" y="76058"/>
                    <a:pt x="139535" y="60359"/>
                  </a:cubicBezTo>
                  <a:cubicBezTo>
                    <a:pt x="138415" y="54201"/>
                    <a:pt x="138023" y="46972"/>
                    <a:pt x="133597" y="42546"/>
                  </a:cubicBezTo>
                  <a:cubicBezTo>
                    <a:pt x="129171" y="38120"/>
                    <a:pt x="121722" y="38587"/>
                    <a:pt x="115784" y="36608"/>
                  </a:cubicBezTo>
                  <a:cubicBezTo>
                    <a:pt x="108731" y="29555"/>
                    <a:pt x="91525" y="10020"/>
                    <a:pt x="80158" y="6920"/>
                  </a:cubicBezTo>
                  <a:cubicBezTo>
                    <a:pt x="54785" y="0"/>
                    <a:pt x="17812" y="28691"/>
                    <a:pt x="8906" y="36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1" name="Freeform 290"/>
            <p:cNvSpPr/>
            <p:nvPr/>
          </p:nvSpPr>
          <p:spPr bwMode="auto">
            <a:xfrm>
              <a:off x="2693720" y="3584369"/>
              <a:ext cx="219694" cy="71252"/>
            </a:xfrm>
            <a:custGeom>
              <a:avLst/>
              <a:gdLst>
                <a:gd name="connsiteX0" fmla="*/ 23751 w 184068"/>
                <a:gd name="connsiteY0" fmla="*/ 53439 h 94747"/>
                <a:gd name="connsiteX1" fmla="*/ 41564 w 184068"/>
                <a:gd name="connsiteY1" fmla="*/ 17813 h 94747"/>
                <a:gd name="connsiteX2" fmla="*/ 47501 w 184068"/>
                <a:gd name="connsiteY2" fmla="*/ 0 h 94747"/>
                <a:gd name="connsiteX3" fmla="*/ 65314 w 184068"/>
                <a:gd name="connsiteY3" fmla="*/ 11876 h 94747"/>
                <a:gd name="connsiteX4" fmla="*/ 83127 w 184068"/>
                <a:gd name="connsiteY4" fmla="*/ 29689 h 94747"/>
                <a:gd name="connsiteX5" fmla="*/ 184068 w 184068"/>
                <a:gd name="connsiteY5" fmla="*/ 35626 h 94747"/>
                <a:gd name="connsiteX6" fmla="*/ 23751 w 184068"/>
                <a:gd name="connsiteY6" fmla="*/ 53439 h 9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068" h="94747">
                  <a:moveTo>
                    <a:pt x="23751" y="53439"/>
                  </a:moveTo>
                  <a:cubicBezTo>
                    <a:pt x="0" y="50470"/>
                    <a:pt x="18543" y="63854"/>
                    <a:pt x="41564" y="17813"/>
                  </a:cubicBezTo>
                  <a:cubicBezTo>
                    <a:pt x="44363" y="12215"/>
                    <a:pt x="45522" y="5938"/>
                    <a:pt x="47501" y="0"/>
                  </a:cubicBezTo>
                  <a:cubicBezTo>
                    <a:pt x="53439" y="3959"/>
                    <a:pt x="59832" y="7307"/>
                    <a:pt x="65314" y="11876"/>
                  </a:cubicBezTo>
                  <a:cubicBezTo>
                    <a:pt x="71765" y="17252"/>
                    <a:pt x="74893" y="28042"/>
                    <a:pt x="83127" y="29689"/>
                  </a:cubicBezTo>
                  <a:cubicBezTo>
                    <a:pt x="116178" y="36299"/>
                    <a:pt x="150421" y="33647"/>
                    <a:pt x="184068" y="35626"/>
                  </a:cubicBezTo>
                  <a:cubicBezTo>
                    <a:pt x="164360" y="94747"/>
                    <a:pt x="47502" y="56408"/>
                    <a:pt x="2375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2" name="Freeform 291"/>
            <p:cNvSpPr/>
            <p:nvPr/>
          </p:nvSpPr>
          <p:spPr bwMode="auto">
            <a:xfrm>
              <a:off x="2732315" y="3641360"/>
              <a:ext cx="180341" cy="111488"/>
            </a:xfrm>
            <a:custGeom>
              <a:avLst/>
              <a:gdLst>
                <a:gd name="connsiteX0" fmla="*/ 2969 w 180341"/>
                <a:gd name="connsiteY0" fmla="*/ 67701 h 111488"/>
                <a:gd name="connsiteX1" fmla="*/ 62345 w 180341"/>
                <a:gd name="connsiteY1" fmla="*/ 55825 h 111488"/>
                <a:gd name="connsiteX2" fmla="*/ 92034 w 180341"/>
                <a:gd name="connsiteY2" fmla="*/ 32075 h 111488"/>
                <a:gd name="connsiteX3" fmla="*/ 109847 w 180341"/>
                <a:gd name="connsiteY3" fmla="*/ 26137 h 111488"/>
                <a:gd name="connsiteX4" fmla="*/ 151410 w 180341"/>
                <a:gd name="connsiteY4" fmla="*/ 2386 h 111488"/>
                <a:gd name="connsiteX5" fmla="*/ 163286 w 180341"/>
                <a:gd name="connsiteY5" fmla="*/ 14262 h 111488"/>
                <a:gd name="connsiteX6" fmla="*/ 163286 w 180341"/>
                <a:gd name="connsiteY6" fmla="*/ 73638 h 111488"/>
                <a:gd name="connsiteX7" fmla="*/ 133597 w 180341"/>
                <a:gd name="connsiteY7" fmla="*/ 67701 h 111488"/>
                <a:gd name="connsiteX8" fmla="*/ 97971 w 180341"/>
                <a:gd name="connsiteY8" fmla="*/ 55825 h 111488"/>
                <a:gd name="connsiteX9" fmla="*/ 80158 w 180341"/>
                <a:gd name="connsiteY9" fmla="*/ 49888 h 111488"/>
                <a:gd name="connsiteX10" fmla="*/ 109847 w 180341"/>
                <a:gd name="connsiteY10" fmla="*/ 103327 h 111488"/>
                <a:gd name="connsiteX11" fmla="*/ 80158 w 180341"/>
                <a:gd name="connsiteY11" fmla="*/ 85514 h 111488"/>
                <a:gd name="connsiteX12" fmla="*/ 2969 w 180341"/>
                <a:gd name="connsiteY12" fmla="*/ 67701 h 11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41" h="111488">
                  <a:moveTo>
                    <a:pt x="2969" y="67701"/>
                  </a:moveTo>
                  <a:cubicBezTo>
                    <a:pt x="0" y="62753"/>
                    <a:pt x="42553" y="59784"/>
                    <a:pt x="62345" y="55825"/>
                  </a:cubicBezTo>
                  <a:cubicBezTo>
                    <a:pt x="80169" y="52260"/>
                    <a:pt x="78758" y="40041"/>
                    <a:pt x="92034" y="32075"/>
                  </a:cubicBezTo>
                  <a:cubicBezTo>
                    <a:pt x="97401" y="28855"/>
                    <a:pt x="103909" y="28116"/>
                    <a:pt x="109847" y="26137"/>
                  </a:cubicBezTo>
                  <a:cubicBezTo>
                    <a:pt x="114459" y="22678"/>
                    <a:pt x="139480" y="0"/>
                    <a:pt x="151410" y="2386"/>
                  </a:cubicBezTo>
                  <a:cubicBezTo>
                    <a:pt x="156900" y="3484"/>
                    <a:pt x="159327" y="10303"/>
                    <a:pt x="163286" y="14262"/>
                  </a:cubicBezTo>
                  <a:cubicBezTo>
                    <a:pt x="169072" y="31621"/>
                    <a:pt x="180341" y="56583"/>
                    <a:pt x="163286" y="73638"/>
                  </a:cubicBezTo>
                  <a:cubicBezTo>
                    <a:pt x="156150" y="80774"/>
                    <a:pt x="143334" y="70356"/>
                    <a:pt x="133597" y="67701"/>
                  </a:cubicBezTo>
                  <a:cubicBezTo>
                    <a:pt x="121520" y="64407"/>
                    <a:pt x="109846" y="59783"/>
                    <a:pt x="97971" y="55825"/>
                  </a:cubicBezTo>
                  <a:lnTo>
                    <a:pt x="80158" y="49888"/>
                  </a:lnTo>
                  <a:cubicBezTo>
                    <a:pt x="68911" y="83634"/>
                    <a:pt x="69795" y="63275"/>
                    <a:pt x="109847" y="103327"/>
                  </a:cubicBezTo>
                  <a:cubicBezTo>
                    <a:pt x="118008" y="111488"/>
                    <a:pt x="90247" y="91119"/>
                    <a:pt x="80158" y="85514"/>
                  </a:cubicBezTo>
                  <a:cubicBezTo>
                    <a:pt x="49222" y="68327"/>
                    <a:pt x="5938" y="72649"/>
                    <a:pt x="2969" y="677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3" name="Freeform 292"/>
            <p:cNvSpPr/>
            <p:nvPr/>
          </p:nvSpPr>
          <p:spPr bwMode="auto">
            <a:xfrm>
              <a:off x="2863331" y="3565352"/>
              <a:ext cx="129019" cy="83342"/>
            </a:xfrm>
            <a:custGeom>
              <a:avLst/>
              <a:gdLst>
                <a:gd name="connsiteX0" fmla="*/ 26332 w 129019"/>
                <a:gd name="connsiteY0" fmla="*/ 78394 h 83342"/>
                <a:gd name="connsiteX1" fmla="*/ 44145 w 129019"/>
                <a:gd name="connsiteY1" fmla="*/ 66518 h 83342"/>
                <a:gd name="connsiteX2" fmla="*/ 121334 w 129019"/>
                <a:gd name="connsiteY2" fmla="*/ 60581 h 83342"/>
                <a:gd name="connsiteX3" fmla="*/ 127272 w 129019"/>
                <a:gd name="connsiteY3" fmla="*/ 36830 h 83342"/>
                <a:gd name="connsiteX4" fmla="*/ 121334 w 129019"/>
                <a:gd name="connsiteY4" fmla="*/ 13079 h 83342"/>
                <a:gd name="connsiteX5" fmla="*/ 32269 w 129019"/>
                <a:gd name="connsiteY5" fmla="*/ 13079 h 83342"/>
                <a:gd name="connsiteX6" fmla="*/ 20394 w 129019"/>
                <a:gd name="connsiteY6" fmla="*/ 24955 h 83342"/>
                <a:gd name="connsiteX7" fmla="*/ 2581 w 129019"/>
                <a:gd name="connsiteY7" fmla="*/ 36830 h 83342"/>
                <a:gd name="connsiteX8" fmla="*/ 26332 w 129019"/>
                <a:gd name="connsiteY8" fmla="*/ 78394 h 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019" h="83342">
                  <a:moveTo>
                    <a:pt x="26332" y="78394"/>
                  </a:moveTo>
                  <a:cubicBezTo>
                    <a:pt x="33259" y="83342"/>
                    <a:pt x="37131" y="67833"/>
                    <a:pt x="44145" y="66518"/>
                  </a:cubicBezTo>
                  <a:cubicBezTo>
                    <a:pt x="69509" y="61762"/>
                    <a:pt x="97032" y="69260"/>
                    <a:pt x="121334" y="60581"/>
                  </a:cubicBezTo>
                  <a:cubicBezTo>
                    <a:pt x="129019" y="57836"/>
                    <a:pt x="125293" y="44747"/>
                    <a:pt x="127272" y="36830"/>
                  </a:cubicBezTo>
                  <a:cubicBezTo>
                    <a:pt x="125293" y="28913"/>
                    <a:pt x="128468" y="17042"/>
                    <a:pt x="121334" y="13079"/>
                  </a:cubicBezTo>
                  <a:cubicBezTo>
                    <a:pt x="97792" y="0"/>
                    <a:pt x="56436" y="9627"/>
                    <a:pt x="32269" y="13079"/>
                  </a:cubicBezTo>
                  <a:cubicBezTo>
                    <a:pt x="28311" y="17038"/>
                    <a:pt x="24765" y="21458"/>
                    <a:pt x="20394" y="24955"/>
                  </a:cubicBezTo>
                  <a:cubicBezTo>
                    <a:pt x="14822" y="29413"/>
                    <a:pt x="4838" y="30060"/>
                    <a:pt x="2581" y="36830"/>
                  </a:cubicBezTo>
                  <a:cubicBezTo>
                    <a:pt x="0" y="44572"/>
                    <a:pt x="19405" y="73446"/>
                    <a:pt x="26332" y="7839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4" name="Freeform 293"/>
            <p:cNvSpPr/>
            <p:nvPr/>
          </p:nvSpPr>
          <p:spPr bwMode="auto">
            <a:xfrm>
              <a:off x="2883725" y="3641767"/>
              <a:ext cx="124691" cy="110903"/>
            </a:xfrm>
            <a:custGeom>
              <a:avLst/>
              <a:gdLst>
                <a:gd name="connsiteX0" fmla="*/ 0 w 124691"/>
                <a:gd name="connsiteY0" fmla="*/ 61355 h 110903"/>
                <a:gd name="connsiteX1" fmla="*/ 17813 w 124691"/>
                <a:gd name="connsiteY1" fmla="*/ 55418 h 110903"/>
                <a:gd name="connsiteX2" fmla="*/ 35626 w 124691"/>
                <a:gd name="connsiteY2" fmla="*/ 43542 h 110903"/>
                <a:gd name="connsiteX3" fmla="*/ 89065 w 124691"/>
                <a:gd name="connsiteY3" fmla="*/ 19792 h 110903"/>
                <a:gd name="connsiteX4" fmla="*/ 95002 w 124691"/>
                <a:gd name="connsiteY4" fmla="*/ 1979 h 110903"/>
                <a:gd name="connsiteX5" fmla="*/ 124691 w 124691"/>
                <a:gd name="connsiteY5" fmla="*/ 31667 h 110903"/>
                <a:gd name="connsiteX6" fmla="*/ 118753 w 124691"/>
                <a:gd name="connsiteY6" fmla="*/ 67293 h 110903"/>
                <a:gd name="connsiteX7" fmla="*/ 100940 w 124691"/>
                <a:gd name="connsiteY7" fmla="*/ 79168 h 110903"/>
                <a:gd name="connsiteX8" fmla="*/ 41564 w 124691"/>
                <a:gd name="connsiteY8" fmla="*/ 91044 h 110903"/>
                <a:gd name="connsiteX9" fmla="*/ 17813 w 124691"/>
                <a:gd name="connsiteY9" fmla="*/ 85106 h 110903"/>
                <a:gd name="connsiteX10" fmla="*/ 0 w 124691"/>
                <a:gd name="connsiteY10" fmla="*/ 61355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691" h="110903">
                  <a:moveTo>
                    <a:pt x="0" y="61355"/>
                  </a:moveTo>
                  <a:cubicBezTo>
                    <a:pt x="0" y="56407"/>
                    <a:pt x="12215" y="58217"/>
                    <a:pt x="17813" y="55418"/>
                  </a:cubicBezTo>
                  <a:cubicBezTo>
                    <a:pt x="24196" y="52227"/>
                    <a:pt x="29105" y="46440"/>
                    <a:pt x="35626" y="43542"/>
                  </a:cubicBezTo>
                  <a:cubicBezTo>
                    <a:pt x="99225" y="15275"/>
                    <a:pt x="48749" y="46669"/>
                    <a:pt x="89065" y="19792"/>
                  </a:cubicBezTo>
                  <a:cubicBezTo>
                    <a:pt x="91044" y="13854"/>
                    <a:pt x="89064" y="0"/>
                    <a:pt x="95002" y="1979"/>
                  </a:cubicBezTo>
                  <a:cubicBezTo>
                    <a:pt x="108279" y="6405"/>
                    <a:pt x="124691" y="31667"/>
                    <a:pt x="124691" y="31667"/>
                  </a:cubicBezTo>
                  <a:cubicBezTo>
                    <a:pt x="122712" y="43542"/>
                    <a:pt x="124137" y="56525"/>
                    <a:pt x="118753" y="67293"/>
                  </a:cubicBezTo>
                  <a:cubicBezTo>
                    <a:pt x="115562" y="73676"/>
                    <a:pt x="107323" y="75977"/>
                    <a:pt x="100940" y="79168"/>
                  </a:cubicBezTo>
                  <a:cubicBezTo>
                    <a:pt x="84358" y="87459"/>
                    <a:pt x="56884" y="88855"/>
                    <a:pt x="41564" y="91044"/>
                  </a:cubicBezTo>
                  <a:cubicBezTo>
                    <a:pt x="21704" y="110903"/>
                    <a:pt x="36538" y="103832"/>
                    <a:pt x="17813" y="85106"/>
                  </a:cubicBezTo>
                  <a:cubicBezTo>
                    <a:pt x="14684" y="81977"/>
                    <a:pt x="0" y="66303"/>
                    <a:pt x="0" y="613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5" name="Freeform 294"/>
            <p:cNvSpPr/>
            <p:nvPr/>
          </p:nvSpPr>
          <p:spPr bwMode="auto">
            <a:xfrm>
              <a:off x="2990603" y="3572172"/>
              <a:ext cx="155354" cy="85062"/>
            </a:xfrm>
            <a:custGeom>
              <a:avLst/>
              <a:gdLst>
                <a:gd name="connsiteX0" fmla="*/ 17813 w 155354"/>
                <a:gd name="connsiteY0" fmla="*/ 65636 h 85062"/>
                <a:gd name="connsiteX1" fmla="*/ 23750 w 155354"/>
                <a:gd name="connsiteY1" fmla="*/ 47823 h 85062"/>
                <a:gd name="connsiteX2" fmla="*/ 35626 w 155354"/>
                <a:gd name="connsiteY2" fmla="*/ 35948 h 85062"/>
                <a:gd name="connsiteX3" fmla="*/ 59376 w 155354"/>
                <a:gd name="connsiteY3" fmla="*/ 30010 h 85062"/>
                <a:gd name="connsiteX4" fmla="*/ 148441 w 155354"/>
                <a:gd name="connsiteY4" fmla="*/ 24072 h 85062"/>
                <a:gd name="connsiteX5" fmla="*/ 154379 w 155354"/>
                <a:gd name="connsiteY5" fmla="*/ 6259 h 85062"/>
                <a:gd name="connsiteX6" fmla="*/ 148441 w 155354"/>
                <a:gd name="connsiteY6" fmla="*/ 71574 h 85062"/>
                <a:gd name="connsiteX7" fmla="*/ 130628 w 155354"/>
                <a:gd name="connsiteY7" fmla="*/ 77511 h 85062"/>
                <a:gd name="connsiteX8" fmla="*/ 17813 w 155354"/>
                <a:gd name="connsiteY8" fmla="*/ 65636 h 8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354" h="85062">
                  <a:moveTo>
                    <a:pt x="17813" y="65636"/>
                  </a:moveTo>
                  <a:cubicBezTo>
                    <a:pt x="0" y="60688"/>
                    <a:pt x="20530" y="53190"/>
                    <a:pt x="23750" y="47823"/>
                  </a:cubicBezTo>
                  <a:cubicBezTo>
                    <a:pt x="26630" y="43023"/>
                    <a:pt x="30619" y="38452"/>
                    <a:pt x="35626" y="35948"/>
                  </a:cubicBezTo>
                  <a:cubicBezTo>
                    <a:pt x="42925" y="32299"/>
                    <a:pt x="51260" y="30864"/>
                    <a:pt x="59376" y="30010"/>
                  </a:cubicBezTo>
                  <a:cubicBezTo>
                    <a:pt x="88967" y="26895"/>
                    <a:pt x="118753" y="26051"/>
                    <a:pt x="148441" y="24072"/>
                  </a:cubicBezTo>
                  <a:cubicBezTo>
                    <a:pt x="150420" y="18134"/>
                    <a:pt x="154379" y="0"/>
                    <a:pt x="154379" y="6259"/>
                  </a:cubicBezTo>
                  <a:cubicBezTo>
                    <a:pt x="154379" y="28120"/>
                    <a:pt x="155354" y="50834"/>
                    <a:pt x="148441" y="71574"/>
                  </a:cubicBezTo>
                  <a:cubicBezTo>
                    <a:pt x="146462" y="77512"/>
                    <a:pt x="136824" y="76626"/>
                    <a:pt x="130628" y="77511"/>
                  </a:cubicBezTo>
                  <a:cubicBezTo>
                    <a:pt x="77771" y="85062"/>
                    <a:pt x="35626" y="70584"/>
                    <a:pt x="17813" y="6563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6" name="Freeform 295"/>
            <p:cNvSpPr/>
            <p:nvPr/>
          </p:nvSpPr>
          <p:spPr bwMode="auto">
            <a:xfrm>
              <a:off x="2996540" y="3639934"/>
              <a:ext cx="142753" cy="90563"/>
            </a:xfrm>
            <a:custGeom>
              <a:avLst/>
              <a:gdLst>
                <a:gd name="connsiteX0" fmla="*/ 5938 w 142753"/>
                <a:gd name="connsiteY0" fmla="*/ 75064 h 90563"/>
                <a:gd name="connsiteX1" fmla="*/ 29689 w 142753"/>
                <a:gd name="connsiteY1" fmla="*/ 69126 h 90563"/>
                <a:gd name="connsiteX2" fmla="*/ 47502 w 142753"/>
                <a:gd name="connsiteY2" fmla="*/ 51313 h 90563"/>
                <a:gd name="connsiteX3" fmla="*/ 65315 w 142753"/>
                <a:gd name="connsiteY3" fmla="*/ 39438 h 90563"/>
                <a:gd name="connsiteX4" fmla="*/ 71252 w 142753"/>
                <a:gd name="connsiteY4" fmla="*/ 21625 h 90563"/>
                <a:gd name="connsiteX5" fmla="*/ 118754 w 142753"/>
                <a:gd name="connsiteY5" fmla="*/ 15687 h 90563"/>
                <a:gd name="connsiteX6" fmla="*/ 142504 w 142753"/>
                <a:gd name="connsiteY6" fmla="*/ 69126 h 90563"/>
                <a:gd name="connsiteX7" fmla="*/ 136567 w 142753"/>
                <a:gd name="connsiteY7" fmla="*/ 86939 h 90563"/>
                <a:gd name="connsiteX8" fmla="*/ 65315 w 142753"/>
                <a:gd name="connsiteY8" fmla="*/ 81001 h 90563"/>
                <a:gd name="connsiteX9" fmla="*/ 5938 w 142753"/>
                <a:gd name="connsiteY9" fmla="*/ 75064 h 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753" h="90563">
                  <a:moveTo>
                    <a:pt x="5938" y="75064"/>
                  </a:moveTo>
                  <a:cubicBezTo>
                    <a:pt x="0" y="73085"/>
                    <a:pt x="22604" y="73175"/>
                    <a:pt x="29689" y="69126"/>
                  </a:cubicBezTo>
                  <a:cubicBezTo>
                    <a:pt x="36980" y="64960"/>
                    <a:pt x="41051" y="56689"/>
                    <a:pt x="47502" y="51313"/>
                  </a:cubicBezTo>
                  <a:cubicBezTo>
                    <a:pt x="52984" y="46745"/>
                    <a:pt x="59377" y="43396"/>
                    <a:pt x="65315" y="39438"/>
                  </a:cubicBezTo>
                  <a:cubicBezTo>
                    <a:pt x="67294" y="33500"/>
                    <a:pt x="68032" y="26992"/>
                    <a:pt x="71252" y="21625"/>
                  </a:cubicBezTo>
                  <a:cubicBezTo>
                    <a:pt x="84227" y="0"/>
                    <a:pt x="93550" y="11486"/>
                    <a:pt x="118754" y="15687"/>
                  </a:cubicBezTo>
                  <a:cubicBezTo>
                    <a:pt x="132886" y="58083"/>
                    <a:pt x="123686" y="40898"/>
                    <a:pt x="142504" y="69126"/>
                  </a:cubicBezTo>
                  <a:cubicBezTo>
                    <a:pt x="140525" y="75064"/>
                    <a:pt x="142753" y="85987"/>
                    <a:pt x="136567" y="86939"/>
                  </a:cubicBezTo>
                  <a:cubicBezTo>
                    <a:pt x="113011" y="90563"/>
                    <a:pt x="89121" y="82135"/>
                    <a:pt x="65315" y="81001"/>
                  </a:cubicBezTo>
                  <a:cubicBezTo>
                    <a:pt x="47522" y="80154"/>
                    <a:pt x="11876" y="77043"/>
                    <a:pt x="5938" y="7506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7" name="Freeform 296"/>
            <p:cNvSpPr/>
            <p:nvPr/>
          </p:nvSpPr>
          <p:spPr bwMode="auto">
            <a:xfrm>
              <a:off x="3123211" y="3596244"/>
              <a:ext cx="128649" cy="54957"/>
            </a:xfrm>
            <a:custGeom>
              <a:avLst/>
              <a:gdLst>
                <a:gd name="connsiteX0" fmla="*/ 9896 w 128649"/>
                <a:gd name="connsiteY0" fmla="*/ 29689 h 54957"/>
                <a:gd name="connsiteX1" fmla="*/ 39584 w 128649"/>
                <a:gd name="connsiteY1" fmla="*/ 23751 h 54957"/>
                <a:gd name="connsiteX2" fmla="*/ 57397 w 128649"/>
                <a:gd name="connsiteY2" fmla="*/ 17813 h 54957"/>
                <a:gd name="connsiteX3" fmla="*/ 63335 w 128649"/>
                <a:gd name="connsiteY3" fmla="*/ 0 h 54957"/>
                <a:gd name="connsiteX4" fmla="*/ 81148 w 128649"/>
                <a:gd name="connsiteY4" fmla="*/ 5938 h 54957"/>
                <a:gd name="connsiteX5" fmla="*/ 116774 w 128649"/>
                <a:gd name="connsiteY5" fmla="*/ 11876 h 54957"/>
                <a:gd name="connsiteX6" fmla="*/ 128649 w 128649"/>
                <a:gd name="connsiteY6" fmla="*/ 29689 h 54957"/>
                <a:gd name="connsiteX7" fmla="*/ 116774 w 128649"/>
                <a:gd name="connsiteY7" fmla="*/ 47502 h 54957"/>
                <a:gd name="connsiteX8" fmla="*/ 98961 w 128649"/>
                <a:gd name="connsiteY8" fmla="*/ 53439 h 54957"/>
                <a:gd name="connsiteX9" fmla="*/ 9896 w 128649"/>
                <a:gd name="connsiteY9" fmla="*/ 29689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649" h="54957">
                  <a:moveTo>
                    <a:pt x="9896" y="29689"/>
                  </a:moveTo>
                  <a:cubicBezTo>
                    <a:pt x="0" y="24741"/>
                    <a:pt x="29793" y="26199"/>
                    <a:pt x="39584" y="23751"/>
                  </a:cubicBezTo>
                  <a:cubicBezTo>
                    <a:pt x="45656" y="22233"/>
                    <a:pt x="52971" y="22239"/>
                    <a:pt x="57397" y="17813"/>
                  </a:cubicBezTo>
                  <a:cubicBezTo>
                    <a:pt x="61823" y="13387"/>
                    <a:pt x="61356" y="5938"/>
                    <a:pt x="63335" y="0"/>
                  </a:cubicBezTo>
                  <a:cubicBezTo>
                    <a:pt x="69273" y="1979"/>
                    <a:pt x="75038" y="4580"/>
                    <a:pt x="81148" y="5938"/>
                  </a:cubicBezTo>
                  <a:cubicBezTo>
                    <a:pt x="92900" y="8550"/>
                    <a:pt x="106006" y="6492"/>
                    <a:pt x="116774" y="11876"/>
                  </a:cubicBezTo>
                  <a:cubicBezTo>
                    <a:pt x="123157" y="15067"/>
                    <a:pt x="124691" y="23751"/>
                    <a:pt x="128649" y="29689"/>
                  </a:cubicBezTo>
                  <a:cubicBezTo>
                    <a:pt x="124691" y="35627"/>
                    <a:pt x="122346" y="43044"/>
                    <a:pt x="116774" y="47502"/>
                  </a:cubicBezTo>
                  <a:cubicBezTo>
                    <a:pt x="111887" y="51412"/>
                    <a:pt x="105201" y="52959"/>
                    <a:pt x="98961" y="53439"/>
                  </a:cubicBezTo>
                  <a:cubicBezTo>
                    <a:pt x="79227" y="54957"/>
                    <a:pt x="19792" y="34637"/>
                    <a:pt x="9896" y="2968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8" name="Freeform 297"/>
            <p:cNvSpPr/>
            <p:nvPr/>
          </p:nvSpPr>
          <p:spPr bwMode="auto">
            <a:xfrm>
              <a:off x="2351315" y="3694262"/>
              <a:ext cx="138016" cy="117717"/>
            </a:xfrm>
            <a:custGeom>
              <a:avLst/>
              <a:gdLst>
                <a:gd name="connsiteX0" fmla="*/ 9896 w 138016"/>
                <a:gd name="connsiteY0" fmla="*/ 115738 h 117717"/>
                <a:gd name="connsiteX1" fmla="*/ 33646 w 138016"/>
                <a:gd name="connsiteY1" fmla="*/ 103863 h 117717"/>
                <a:gd name="connsiteX2" fmla="*/ 57397 w 138016"/>
                <a:gd name="connsiteY2" fmla="*/ 80112 h 117717"/>
                <a:gd name="connsiteX3" fmla="*/ 63335 w 138016"/>
                <a:gd name="connsiteY3" fmla="*/ 8860 h 117717"/>
                <a:gd name="connsiteX4" fmla="*/ 93023 w 138016"/>
                <a:gd name="connsiteY4" fmla="*/ 14798 h 117717"/>
                <a:gd name="connsiteX5" fmla="*/ 134587 w 138016"/>
                <a:gd name="connsiteY5" fmla="*/ 26673 h 117717"/>
                <a:gd name="connsiteX6" fmla="*/ 116774 w 138016"/>
                <a:gd name="connsiteY6" fmla="*/ 103863 h 117717"/>
                <a:gd name="connsiteX7" fmla="*/ 93023 w 138016"/>
                <a:gd name="connsiteY7" fmla="*/ 115738 h 117717"/>
                <a:gd name="connsiteX8" fmla="*/ 9896 w 138016"/>
                <a:gd name="connsiteY8" fmla="*/ 115738 h 11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6" h="117717">
                  <a:moveTo>
                    <a:pt x="9896" y="115738"/>
                  </a:moveTo>
                  <a:cubicBezTo>
                    <a:pt x="0" y="113759"/>
                    <a:pt x="26565" y="109174"/>
                    <a:pt x="33646" y="103863"/>
                  </a:cubicBezTo>
                  <a:cubicBezTo>
                    <a:pt x="42603" y="97145"/>
                    <a:pt x="57397" y="80112"/>
                    <a:pt x="57397" y="80112"/>
                  </a:cubicBezTo>
                  <a:cubicBezTo>
                    <a:pt x="59376" y="56361"/>
                    <a:pt x="51922" y="29783"/>
                    <a:pt x="63335" y="8860"/>
                  </a:cubicBezTo>
                  <a:cubicBezTo>
                    <a:pt x="68168" y="0"/>
                    <a:pt x="83171" y="12609"/>
                    <a:pt x="93023" y="14798"/>
                  </a:cubicBezTo>
                  <a:cubicBezTo>
                    <a:pt x="115387" y="19768"/>
                    <a:pt x="114752" y="20062"/>
                    <a:pt x="134587" y="26673"/>
                  </a:cubicBezTo>
                  <a:cubicBezTo>
                    <a:pt x="132583" y="46708"/>
                    <a:pt x="138016" y="86161"/>
                    <a:pt x="116774" y="103863"/>
                  </a:cubicBezTo>
                  <a:cubicBezTo>
                    <a:pt x="109974" y="109529"/>
                    <a:pt x="100940" y="111780"/>
                    <a:pt x="93023" y="115738"/>
                  </a:cubicBezTo>
                  <a:cubicBezTo>
                    <a:pt x="29242" y="109361"/>
                    <a:pt x="19792" y="117717"/>
                    <a:pt x="9896" y="11573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9" name="Freeform 298"/>
            <p:cNvSpPr/>
            <p:nvPr/>
          </p:nvSpPr>
          <p:spPr bwMode="auto">
            <a:xfrm flipH="1" flipV="1">
              <a:off x="3297381" y="3619489"/>
              <a:ext cx="215038" cy="158298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0" name="Freeform 299"/>
            <p:cNvSpPr/>
            <p:nvPr/>
          </p:nvSpPr>
          <p:spPr bwMode="auto">
            <a:xfrm>
              <a:off x="3133107" y="3641764"/>
              <a:ext cx="190005" cy="156359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1" name="Freeform 300"/>
            <p:cNvSpPr/>
            <p:nvPr/>
          </p:nvSpPr>
          <p:spPr bwMode="auto">
            <a:xfrm>
              <a:off x="3263735" y="3601638"/>
              <a:ext cx="160317" cy="59920"/>
            </a:xfrm>
            <a:custGeom>
              <a:avLst/>
              <a:gdLst>
                <a:gd name="connsiteX0" fmla="*/ 14378 w 150944"/>
                <a:gd name="connsiteY0" fmla="*/ 83671 h 105216"/>
                <a:gd name="connsiteX1" fmla="*/ 20316 w 150944"/>
                <a:gd name="connsiteY1" fmla="*/ 53983 h 105216"/>
                <a:gd name="connsiteX2" fmla="*/ 61879 w 150944"/>
                <a:gd name="connsiteY2" fmla="*/ 53983 h 105216"/>
                <a:gd name="connsiteX3" fmla="*/ 73755 w 150944"/>
                <a:gd name="connsiteY3" fmla="*/ 65858 h 105216"/>
                <a:gd name="connsiteX4" fmla="*/ 150944 w 150944"/>
                <a:gd name="connsiteY4" fmla="*/ 83671 h 105216"/>
                <a:gd name="connsiteX5" fmla="*/ 145007 w 150944"/>
                <a:gd name="connsiteY5" fmla="*/ 59920 h 105216"/>
                <a:gd name="connsiteX6" fmla="*/ 133131 w 150944"/>
                <a:gd name="connsiteY6" fmla="*/ 48045 h 105216"/>
                <a:gd name="connsiteX7" fmla="*/ 85630 w 150944"/>
                <a:gd name="connsiteY7" fmla="*/ 6481 h 105216"/>
                <a:gd name="connsiteX8" fmla="*/ 55942 w 150944"/>
                <a:gd name="connsiteY8" fmla="*/ 544 h 105216"/>
                <a:gd name="connsiteX9" fmla="*/ 8440 w 150944"/>
                <a:gd name="connsiteY9" fmla="*/ 6481 h 105216"/>
                <a:gd name="connsiteX10" fmla="*/ 14378 w 150944"/>
                <a:gd name="connsiteY10" fmla="*/ 83671 h 10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944" h="105216">
                  <a:moveTo>
                    <a:pt x="14378" y="83671"/>
                  </a:moveTo>
                  <a:cubicBezTo>
                    <a:pt x="16357" y="91588"/>
                    <a:pt x="14718" y="62380"/>
                    <a:pt x="20316" y="53983"/>
                  </a:cubicBezTo>
                  <a:cubicBezTo>
                    <a:pt x="28835" y="41205"/>
                    <a:pt x="54268" y="52080"/>
                    <a:pt x="61879" y="53983"/>
                  </a:cubicBezTo>
                  <a:cubicBezTo>
                    <a:pt x="65838" y="57941"/>
                    <a:pt x="70171" y="61557"/>
                    <a:pt x="73755" y="65858"/>
                  </a:cubicBezTo>
                  <a:cubicBezTo>
                    <a:pt x="106554" y="105216"/>
                    <a:pt x="75586" y="91207"/>
                    <a:pt x="150944" y="83671"/>
                  </a:cubicBezTo>
                  <a:cubicBezTo>
                    <a:pt x="148965" y="75754"/>
                    <a:pt x="148657" y="67219"/>
                    <a:pt x="145007" y="59920"/>
                  </a:cubicBezTo>
                  <a:cubicBezTo>
                    <a:pt x="142503" y="54913"/>
                    <a:pt x="136628" y="52416"/>
                    <a:pt x="133131" y="48045"/>
                  </a:cubicBezTo>
                  <a:cubicBezTo>
                    <a:pt x="117862" y="28960"/>
                    <a:pt x="118147" y="12984"/>
                    <a:pt x="85630" y="6481"/>
                  </a:cubicBezTo>
                  <a:lnTo>
                    <a:pt x="55942" y="544"/>
                  </a:lnTo>
                  <a:cubicBezTo>
                    <a:pt x="40108" y="2523"/>
                    <a:pt x="23022" y="0"/>
                    <a:pt x="8440" y="6481"/>
                  </a:cubicBezTo>
                  <a:cubicBezTo>
                    <a:pt x="0" y="10232"/>
                    <a:pt x="12399" y="75754"/>
                    <a:pt x="14378" y="8367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2" name="Freeform 301"/>
            <p:cNvSpPr/>
            <p:nvPr/>
          </p:nvSpPr>
          <p:spPr bwMode="auto">
            <a:xfrm>
              <a:off x="2633352" y="3557877"/>
              <a:ext cx="119743" cy="45719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3" name="Freeform 302"/>
            <p:cNvSpPr/>
            <p:nvPr/>
          </p:nvSpPr>
          <p:spPr bwMode="auto">
            <a:xfrm>
              <a:off x="1589314" y="359624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Freeform 303"/>
            <p:cNvSpPr/>
            <p:nvPr/>
          </p:nvSpPr>
          <p:spPr bwMode="auto">
            <a:xfrm>
              <a:off x="1642753" y="3705895"/>
              <a:ext cx="80158" cy="4571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304"/>
            <p:cNvSpPr/>
            <p:nvPr/>
          </p:nvSpPr>
          <p:spPr bwMode="auto">
            <a:xfrm>
              <a:off x="1630878" y="3549960"/>
              <a:ext cx="142503" cy="58160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306" name="Freeform 305"/>
          <p:cNvSpPr/>
          <p:nvPr/>
        </p:nvSpPr>
        <p:spPr bwMode="auto">
          <a:xfrm>
            <a:off x="1426376" y="4651066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7" name="Freeform 306"/>
          <p:cNvSpPr/>
          <p:nvPr/>
        </p:nvSpPr>
        <p:spPr bwMode="auto">
          <a:xfrm>
            <a:off x="1562942" y="4645128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8" name="Freeform 307"/>
          <p:cNvSpPr/>
          <p:nvPr/>
        </p:nvSpPr>
        <p:spPr bwMode="auto">
          <a:xfrm>
            <a:off x="1705149" y="4671578"/>
            <a:ext cx="45719" cy="514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9" name="Freeform 308"/>
          <p:cNvSpPr/>
          <p:nvPr/>
        </p:nvSpPr>
        <p:spPr bwMode="auto">
          <a:xfrm>
            <a:off x="1800151" y="4671381"/>
            <a:ext cx="45719" cy="45719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10" name="Freeform 309"/>
          <p:cNvSpPr/>
          <p:nvPr/>
        </p:nvSpPr>
        <p:spPr bwMode="auto">
          <a:xfrm>
            <a:off x="1925139" y="4657003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311" name="Group 1104"/>
          <p:cNvGrpSpPr/>
          <p:nvPr/>
        </p:nvGrpSpPr>
        <p:grpSpPr>
          <a:xfrm>
            <a:off x="1109287" y="4736228"/>
            <a:ext cx="2031846" cy="1266128"/>
            <a:chOff x="1535686" y="3889742"/>
            <a:chExt cx="2031846" cy="1266128"/>
          </a:xfrm>
        </p:grpSpPr>
        <p:grpSp>
          <p:nvGrpSpPr>
            <p:cNvPr id="312" name="Group 461"/>
            <p:cNvGrpSpPr/>
            <p:nvPr/>
          </p:nvGrpSpPr>
          <p:grpSpPr>
            <a:xfrm>
              <a:off x="1555479" y="3889742"/>
              <a:ext cx="2012053" cy="254746"/>
              <a:chOff x="1549541" y="3735363"/>
              <a:chExt cx="2012053" cy="254746"/>
            </a:xfrm>
          </p:grpSpPr>
          <p:sp>
            <p:nvSpPr>
              <p:cNvPr id="955" name="Freeform 313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56" name="Freeform 314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7" name="Freeform 315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8" name="Freeform 316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59" name="Freeform 317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60" name="Freeform 318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1" name="Freeform 319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62" name="Freeform 322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3" name="Oval 323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4" name="Freeform 324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5" name="Oval 325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6" name="Freeform 326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7" name="Freeform 327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8" name="Oval 328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9" name="Freeform 329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0" name="Freeform 330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1" name="Oval 331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2" name="Freeform 332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973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1064" name="Freeform 333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65" name="Freeform 334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6" name="Freeform 335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7" name="Freeform 336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68" name="Freeform 337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69" name="Freeform 338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0" name="Freeform 339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71" name="Freeform 340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2" name="Oval 341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3" name="Freeform 342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4" name="Oval 343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5" name="Freeform 344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6" name="Freeform 345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7" name="Oval 346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8" name="Freeform 347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9" name="Freeform 348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0" name="Oval 349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1" name="Freeform 350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974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1027" name="Freeform 352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28" name="Freeform 1027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9" name="Freeform 1028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0" name="Freeform 1029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31" name="Freeform 1030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32" name="Freeform 1031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3" name="Freeform 1032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34" name="Freeform 1033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5" name="Oval 1034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6" name="Freeform 1035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7" name="Oval 1036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8" name="Freeform 1037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9" name="Freeform 1038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0" name="Oval 1039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1" name="Freeform 1040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2" name="Freeform 1041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3" name="Oval 1042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4" name="Freeform 1043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045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046" name="Freeform 1045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047" name="Freeform 1046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48" name="Freeform 1047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49" name="Freeform 1048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50" name="Freeform 1049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51" name="Freeform 1050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2" name="Freeform 1051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53" name="Freeform 1052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4" name="Oval 1053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5" name="Freeform 1054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6" name="Oval 1055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7" name="Freeform 1056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8" name="Freeform 1057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59" name="Oval 1058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60" name="Freeform 1059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61" name="Freeform 1060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62" name="Oval 1061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63" name="Freeform 1062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975" name="Freeform 974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76" name="Freeform 975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7" name="Freeform 976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8" name="Freeform 977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79" name="Freeform 978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80" name="Freeform 979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1" name="Freeform 980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82" name="Freeform 981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3" name="Freeform 982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4" name="Oval 983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5" name="Freeform 984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6" name="Freeform 985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7" name="Oval 986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8" name="Freeform 987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9" name="Freeform 405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0" name="Oval 989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1" name="Freeform 990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992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1010" name="Freeform 1009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11" name="Freeform 1010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2" name="Freeform 1011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3" name="Freeform 1012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14" name="Freeform 1013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5" name="Freeform 1014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16" name="Freeform 1015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7" name="Oval 1016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8" name="Freeform 1017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9" name="Oval 1018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0" name="Freeform 1019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1" name="Freeform 1020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2" name="Oval 1021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3" name="Freeform 1022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4" name="Freeform 1023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5" name="Oval 1024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26" name="Freeform 1025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993" name="Freeform 992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94" name="Oval 993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5" name="Freeform 994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996" name="Freeform 995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997" name="Freeform 996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998" name="Freeform 997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999" name="Freeform 998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0" name="Freeform 999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1" name="Freeform 1000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2" name="Freeform 1001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3" name="Freeform 1002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4" name="Freeform 1003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5" name="Freeform 1004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06" name="Freeform 1005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07" name="Freeform 1006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8" name="Freeform 1007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09" name="Freeform 460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sp>
          <p:nvSpPr>
            <p:cNvPr id="313" name="Freeform 312"/>
            <p:cNvSpPr/>
            <p:nvPr/>
          </p:nvSpPr>
          <p:spPr bwMode="auto">
            <a:xfrm flipH="1" flipV="1">
              <a:off x="2509653" y="40950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314" name="Group 463"/>
            <p:cNvGrpSpPr/>
            <p:nvPr/>
          </p:nvGrpSpPr>
          <p:grpSpPr>
            <a:xfrm flipH="1">
              <a:off x="1535687" y="4083705"/>
              <a:ext cx="2012053" cy="254746"/>
              <a:chOff x="1549541" y="3735363"/>
              <a:chExt cx="2012053" cy="254746"/>
            </a:xfrm>
          </p:grpSpPr>
          <p:sp>
            <p:nvSpPr>
              <p:cNvPr id="828" name="Freeform 827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29" name="Freeform 828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0" name="Freeform 829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1" name="Freeform 830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33" name="Freeform 832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35" name="Freeform 834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6" name="Oval 835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7" name="Freeform 836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8" name="Oval 837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39" name="Freeform 838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0" name="Freeform 839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1" name="Oval 840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2" name="Freeform 841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3" name="Freeform 479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4" name="Oval 843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45" name="Freeform 844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846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937" name="Freeform 936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938" name="Freeform 937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9" name="Freeform 938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0" name="Freeform 939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41" name="Freeform 940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42" name="Freeform 941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3" name="Freeform 942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44" name="Freeform 943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5" name="Oval 944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6" name="Freeform 945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7" name="Oval 946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8" name="Freeform 947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49" name="Freeform 948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0" name="Oval 949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1" name="Freeform 587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2" name="Freeform 588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3" name="Oval 952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54" name="Freeform 953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847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900" name="Freeform 899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901" name="Freeform 900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2" name="Freeform 901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3" name="Freeform 902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04" name="Freeform 903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05" name="Freeform 904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6" name="Freeform 905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07" name="Freeform 906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8" name="Oval 907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9" name="Freeform 908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0" name="Oval 909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1" name="Freeform 910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2" name="Freeform 911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3" name="Oval 912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4" name="Freeform 913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5" name="Freeform 914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6" name="Oval 915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7" name="Freeform 916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918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919" name="Freeform 918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920" name="Freeform 919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1" name="Freeform 920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2" name="Freeform 921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23" name="Freeform 922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24" name="Freeform 923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5" name="Freeform 924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26" name="Freeform 925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7" name="Oval 926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8" name="Freeform 927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29" name="Oval 928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0" name="Freeform 929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1" name="Freeform 930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2" name="Oval 931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3" name="Freeform 932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4" name="Freeform 933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5" name="Oval 934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36" name="Freeform 935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848" name="Freeform 847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49" name="Freeform 848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0" name="Freeform 849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1" name="Freeform 850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3" name="Freeform 852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4" name="Freeform 853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5" name="Freeform 854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6" name="Freeform 855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7" name="Oval 856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8" name="Freeform 857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9" name="Freeform 858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0" name="Oval 859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1" name="Freeform 860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2" name="Freeform 861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3" name="Oval 862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4" name="Freeform 863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865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883" name="Freeform 882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884" name="Freeform 883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85" name="Freeform 884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86" name="Freeform 885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87" name="Freeform 886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88" name="Freeform 887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89" name="Freeform 888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0" name="Oval 889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1" name="Freeform 890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2" name="Oval 891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3" name="Freeform 892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4" name="Freeform 893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5" name="Oval 894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6" name="Freeform 532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7" name="Freeform 896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8" name="Oval 897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9" name="Freeform 898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866" name="Freeform 865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67" name="Oval 866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8" name="Freeform 867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69" name="Freeform 868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70" name="Freeform 869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1" name="Freeform 870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72" name="Freeform 871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3" name="Freeform 872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4" name="Freeform 873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5" name="Freeform 874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6" name="Freeform 875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7" name="Freeform 876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78" name="Freeform 877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79" name="Freeform 878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80" name="Freeform 879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81" name="Freeform 880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82" name="Freeform 881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sp>
          <p:nvSpPr>
            <p:cNvPr id="315" name="Freeform 314"/>
            <p:cNvSpPr/>
            <p:nvPr/>
          </p:nvSpPr>
          <p:spPr bwMode="auto">
            <a:xfrm flipV="1">
              <a:off x="2489861" y="4312720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316" name="Group 592"/>
            <p:cNvGrpSpPr/>
            <p:nvPr/>
          </p:nvGrpSpPr>
          <p:grpSpPr>
            <a:xfrm flipH="1" flipV="1">
              <a:off x="1541625" y="4285587"/>
              <a:ext cx="2012053" cy="254746"/>
              <a:chOff x="1549541" y="3735363"/>
              <a:chExt cx="2012053" cy="254746"/>
            </a:xfrm>
          </p:grpSpPr>
          <p:sp>
            <p:nvSpPr>
              <p:cNvPr id="701" name="Freeform 700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02" name="Freeform 701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3" name="Freeform 702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4" name="Freeform 703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05" name="Freeform 704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06" name="Freeform 705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7" name="Freeform 706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08" name="Freeform 707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09" name="Oval 708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0" name="Freeform 709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1" name="Oval 710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2" name="Freeform 711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3" name="Freeform 712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4" name="Oval 606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5" name="Freeform 714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6" name="Freeform 715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7" name="Oval 716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18" name="Freeform 717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719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810" name="Freeform 809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811" name="Freeform 810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2" name="Freeform 811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3" name="Freeform 812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14" name="Freeform 813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15" name="Freeform 814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6" name="Freeform 815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17" name="Freeform 816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8" name="Oval 817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9" name="Freeform 818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0" name="Oval 819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1" name="Freeform 820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2" name="Freeform 714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3" name="Oval 715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4" name="Freeform 823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5" name="Freeform 824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6" name="Oval 825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27" name="Freeform 826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720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773" name="Freeform 772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774" name="Freeform 773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5" name="Freeform 77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6" name="Freeform 775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77" name="Freeform 776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78" name="Freeform 777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9" name="Freeform 778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80" name="Freeform 779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1" name="Oval 780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2" name="Freeform 781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3" name="Oval 782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4" name="Freeform 783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5" name="Freeform 784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6" name="Oval 785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7" name="Freeform 786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8" name="Freeform 787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9" name="Oval 788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0" name="Freeform 789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791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792" name="Freeform 791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793" name="Freeform 792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94" name="Freeform 793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95" name="Freeform 794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796" name="Freeform 795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797" name="Freeform 796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98" name="Freeform 797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799" name="Freeform 798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0" name="Oval 799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1" name="Freeform 800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2" name="Oval 801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3" name="Freeform 802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4" name="Freeform 803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5" name="Oval 804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6" name="Freeform 805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7" name="Freeform 806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8" name="Oval 807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09" name="Freeform 808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721" name="Freeform 720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22" name="Freeform 721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3" name="Freeform 722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4" name="Freeform 723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5" name="Freeform 724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6" name="Freeform 725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7" name="Freeform 726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8" name="Freeform 727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9" name="Freeform 728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0" name="Oval 729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1" name="Freeform 730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2" name="Freeform 731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3" name="Oval 732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4" name="Freeform 733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5" name="Freeform 734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6" name="Oval 735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7" name="Freeform 736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738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756" name="Freeform 755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757" name="Freeform 756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8" name="Freeform 757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59" name="Freeform 758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60" name="Freeform 759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1" name="Freeform 760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62" name="Freeform 761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3" name="Oval 762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4" name="Freeform 763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5" name="Oval 764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6" name="Freeform 765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7" name="Freeform 659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8" name="Oval 767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69" name="Freeform 768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0" name="Freeform 769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1" name="Oval 770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2" name="Freeform 771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739" name="Freeform 738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40" name="Oval 739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41" name="Freeform 740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43" name="Freeform 742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4" name="Freeform 743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45" name="Freeform 744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6" name="Freeform 745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7" name="Freeform 746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8" name="Freeform 747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49" name="Freeform 748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50" name="Freeform 749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52" name="Freeform 751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53" name="Freeform 752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54" name="Freeform 753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55" name="Freeform 754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317" name="Group 720"/>
            <p:cNvGrpSpPr/>
            <p:nvPr/>
          </p:nvGrpSpPr>
          <p:grpSpPr>
            <a:xfrm>
              <a:off x="1535686" y="4481529"/>
              <a:ext cx="2012053" cy="254746"/>
              <a:chOff x="1549541" y="3735363"/>
              <a:chExt cx="2012053" cy="254746"/>
            </a:xfrm>
          </p:grpSpPr>
          <p:sp>
            <p:nvSpPr>
              <p:cNvPr id="574" name="Freeform 573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75" name="Freeform 574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76" name="Freeform 575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77" name="Freeform 576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78" name="Freeform 577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79" name="Freeform 578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0" name="Freeform 579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81" name="Freeform 580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2" name="Oval 581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3" name="Freeform 582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4" name="Oval 583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5" name="Freeform 584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6" name="Freeform 585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7" name="Oval 586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8" name="Freeform 587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9" name="Freeform 588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0" name="Oval 589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1" name="Freeform 590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592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683" name="Freeform 682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84" name="Freeform 683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5" name="Freeform 68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6" name="Freeform 685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87" name="Freeform 686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88" name="Freeform 687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9" name="Freeform 688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90" name="Freeform 689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1" name="Oval 690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2" name="Freeform 691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3" name="Oval 692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4" name="Freeform 693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5" name="Freeform 694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6" name="Oval 695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7" name="Freeform 696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8" name="Freeform 697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99" name="Oval 698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00" name="Freeform 699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593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646" name="Freeform 645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47" name="Freeform 646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8" name="Freeform 647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9" name="Freeform 648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50" name="Freeform 649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51" name="Freeform 650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2" name="Freeform 651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53" name="Freeform 652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4" name="Oval 653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5" name="Freeform 654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6" name="Oval 655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7" name="Freeform 656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8" name="Freeform 657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9" name="Oval 658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0" name="Freeform 659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1" name="Freeform 660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2" name="Oval 661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3" name="Freeform 662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664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665" name="Freeform 664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666" name="Freeform 665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67" name="Freeform 666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68" name="Freeform 667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69" name="Freeform 668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70" name="Freeform 669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1" name="Freeform 670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72" name="Freeform 671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3" name="Oval 672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4" name="Freeform 673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5" name="Oval 674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6" name="Freeform 675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7" name="Freeform 676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8" name="Oval 677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79" name="Freeform 678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80" name="Freeform 679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81" name="Oval 680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82" name="Freeform 681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594" name="Freeform 593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95" name="Freeform 594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6" name="Freeform 595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7" name="Freeform 596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98" name="Freeform 597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99" name="Freeform 598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0" name="Freeform 599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01" name="Freeform 600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2" name="Freeform 601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3" name="Oval 602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4" name="Freeform 603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5" name="Freeform 604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6" name="Oval 605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7" name="Freeform 606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8" name="Freeform 607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9" name="Oval 608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0" name="Freeform 609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611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629" name="Freeform 628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30" name="Freeform 629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1" name="Freeform 630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2" name="Freeform 631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33" name="Freeform 632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4" name="Freeform 633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35" name="Freeform 634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6" name="Oval 635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7" name="Freeform 636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8" name="Oval 637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39" name="Freeform 638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0" name="Freeform 639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1" name="Oval 640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2" name="Freeform 641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3" name="Freeform 642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4" name="Oval 643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45" name="Freeform 644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612" name="Freeform 611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13" name="Oval 612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4" name="Freeform 613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15" name="Freeform 614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16" name="Freeform 615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17" name="Freeform 616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18" name="Freeform 617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19" name="Freeform 618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0" name="Freeform 619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1" name="Freeform 620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2" name="Freeform 621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3" name="Freeform 622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25" name="Freeform 624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26" name="Freeform 625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7" name="Freeform 626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28" name="Freeform 627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318" name="Group 848"/>
            <p:cNvGrpSpPr/>
            <p:nvPr/>
          </p:nvGrpSpPr>
          <p:grpSpPr>
            <a:xfrm flipV="1">
              <a:off x="1539645" y="4693306"/>
              <a:ext cx="2012053" cy="254746"/>
              <a:chOff x="1549541" y="3735363"/>
              <a:chExt cx="2012053" cy="254746"/>
            </a:xfrm>
          </p:grpSpPr>
          <p:sp>
            <p:nvSpPr>
              <p:cNvPr id="447" name="Freeform 446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48" name="Freeform 447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9" name="Freeform 448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0" name="Freeform 449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51" name="Freeform 450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52" name="Freeform 451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3" name="Freeform 452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54" name="Freeform 453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5" name="Oval 454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6" name="Freeform 455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7" name="Oval 456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8" name="Freeform 457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9" name="Freeform 458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0" name="Oval 459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1" name="Freeform 460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2" name="Freeform 461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3" name="Oval 462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4" name="Freeform 463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65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556" name="Freeform 555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57" name="Freeform 556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8" name="Freeform 557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9" name="Freeform 558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60" name="Freeform 559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61" name="Freeform 560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2" name="Freeform 561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63" name="Freeform 562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4" name="Oval 563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5" name="Freeform 564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6" name="Oval 565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7" name="Freeform 566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8" name="Freeform 567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69" name="Oval 568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0" name="Freeform 569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1" name="Freeform 570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2" name="Oval 571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3" name="Freeform 572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466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519" name="Freeform 518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20" name="Freeform 519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1" name="Freeform 520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2" name="Freeform 521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23" name="Freeform 522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24" name="Freeform 523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5" name="Freeform 524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26" name="Freeform 525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7" name="Oval 526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8" name="Freeform 527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9" name="Oval 528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0" name="Freeform 529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1" name="Freeform 530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2" name="Oval 531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3" name="Freeform 532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4" name="Freeform 533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5" name="Oval 534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6" name="Freeform 535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537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538" name="Freeform 537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539" name="Freeform 538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0" name="Freeform 539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1" name="Freeform 540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42" name="Freeform 541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43" name="Freeform 542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4" name="Freeform 543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45" name="Freeform 544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6" name="Oval 545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7" name="Freeform 546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8" name="Oval 547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49" name="Freeform 548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0" name="Freeform 549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1" name="Oval 550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2" name="Freeform 551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3" name="Freeform 552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4" name="Oval 553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5" name="Freeform 554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467" name="Freeform 466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68" name="Freeform 467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9" name="Freeform 468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0" name="Freeform 469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71" name="Freeform 470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72" name="Freeform 471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3" name="Freeform 472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74" name="Freeform 473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5" name="Freeform 474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6" name="Oval 475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7" name="Freeform 476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8" name="Freeform 477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9" name="Oval 478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0" name="Freeform 479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1" name="Freeform 480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2" name="Oval 481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3" name="Freeform 482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84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502" name="Freeform 501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03" name="Freeform 502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04" name="Freeform 503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05" name="Freeform 504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06" name="Freeform 505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07" name="Freeform 506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08" name="Freeform 507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09" name="Oval 508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0" name="Freeform 509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1" name="Oval 510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2" name="Freeform 511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3" name="Freeform 512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4" name="Oval 513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5" name="Freeform 514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6" name="Freeform 515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7" name="Oval 516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18" name="Freeform 517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485" name="Freeform 484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86" name="Oval 485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7" name="Freeform 486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88" name="Freeform 487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89" name="Freeform 488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0" name="Freeform 489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2" name="Freeform 491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3" name="Freeform 492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4" name="Freeform 493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5" name="Freeform 494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6" name="Freeform 495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97" name="Freeform 496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98" name="Freeform 497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99" name="Freeform 498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00" name="Freeform 499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01" name="Freeform 500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319" name="Group 976"/>
            <p:cNvGrpSpPr/>
            <p:nvPr/>
          </p:nvGrpSpPr>
          <p:grpSpPr>
            <a:xfrm flipH="1">
              <a:off x="1551521" y="4901124"/>
              <a:ext cx="2012053" cy="254746"/>
              <a:chOff x="1549541" y="3735363"/>
              <a:chExt cx="2012053" cy="254746"/>
            </a:xfrm>
          </p:grpSpPr>
          <p:sp>
            <p:nvSpPr>
              <p:cNvPr id="320" name="Freeform 319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321" name="Freeform 320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2" name="Freeform 321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3" name="Freeform 322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24" name="Freeform 323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25" name="Freeform 324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6" name="Freeform 325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8" name="Oval 327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9" name="Freeform 328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0" name="Oval 329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1" name="Freeform 330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2" name="Freeform 331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3" name="Oval 332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4" name="Freeform 333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5" name="Freeform 334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6" name="Oval 335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7" name="Freeform 336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338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429" name="Freeform 428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30" name="Freeform 429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1" name="Freeform 430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2" name="Freeform 431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33" name="Freeform 432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34" name="Freeform 433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5" name="Freeform 434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36" name="Freeform 435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7" name="Oval 436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8" name="Freeform 437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9" name="Oval 438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0" name="Freeform 439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1" name="Freeform 440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2" name="Oval 441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3" name="Freeform 442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4" name="Freeform 443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5" name="Oval 444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6" name="Freeform 445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339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392" name="Freeform 391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93" name="Freeform 392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4" name="Freeform 393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5" name="Freeform 394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6" name="Freeform 395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7" name="Freeform 396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8" name="Freeform 397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9" name="Freeform 398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0" name="Oval 399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1" name="Freeform 400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2" name="Oval 401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3" name="Freeform 402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4" name="Freeform 403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5" name="Oval 404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6" name="Freeform 405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7" name="Freeform 406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8" name="Oval 407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9" name="Freeform 408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410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411" name="Freeform 410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" name="Freeform 411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13" name="Freeform 412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14" name="Freeform 413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15" name="Freeform 414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16" name="Freeform 415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17" name="Freeform 416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18" name="Freeform 417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19" name="Oval 418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0" name="Freeform 419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1" name="Oval 420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2" name="Freeform 421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4" name="Oval 423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5" name="Freeform 424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6" name="Freeform 425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7" name="Oval 426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28" name="Freeform 427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340" name="Freeform 339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341" name="Freeform 340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2" name="Freeform 341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3" name="Freeform 342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44" name="Freeform 343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45" name="Freeform 344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6" name="Freeform 345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47" name="Freeform 346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8" name="Freeform 347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49" name="Oval 348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0" name="Freeform 349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1" name="Freeform 350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2" name="Oval 351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3" name="Freeform 352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4" name="Freeform 353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5" name="Oval 354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56" name="Freeform 355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357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375" name="Freeform 374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76" name="Freeform 375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" name="Freeform 376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" name="Freeform 377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9" name="Freeform 378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0" name="Freeform 379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81" name="Freeform 380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2" name="Oval 381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3" name="Freeform 382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4" name="Oval 383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5" name="Freeform 384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6" name="Freeform 385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7" name="Oval 386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8" name="Freeform 387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" name="Freeform 388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" name="Oval 389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" name="Freeform 390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358" name="Freeform 357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59" name="Oval 358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60" name="Freeform 359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1" name="Freeform 360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362" name="Freeform 361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3" name="Freeform 362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364" name="Freeform 363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5" name="Freeform 364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6" name="Freeform 365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7" name="Freeform 366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8" name="Freeform 367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69" name="Freeform 368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70" name="Freeform 369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371" name="Freeform 370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372" name="Freeform 371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73" name="Freeform 372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374" name="Freeform 373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</p:grpSp>
      <p:sp>
        <p:nvSpPr>
          <p:cNvPr id="1082" name="Freeform 1081"/>
          <p:cNvSpPr/>
          <p:nvPr/>
        </p:nvSpPr>
        <p:spPr bwMode="auto">
          <a:xfrm>
            <a:off x="2433799" y="4655024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083" name="Freeform 1082"/>
          <p:cNvSpPr/>
          <p:nvPr/>
        </p:nvSpPr>
        <p:spPr bwMode="auto">
          <a:xfrm>
            <a:off x="2287236" y="4652737"/>
            <a:ext cx="41564" cy="47249"/>
          </a:xfrm>
          <a:custGeom>
            <a:avLst/>
            <a:gdLst>
              <a:gd name="connsiteX0" fmla="*/ 41564 w 41564"/>
              <a:gd name="connsiteY0" fmla="*/ 6966 h 47249"/>
              <a:gd name="connsiteX1" fmla="*/ 23751 w 41564"/>
              <a:gd name="connsiteY1" fmla="*/ 1029 h 47249"/>
              <a:gd name="connsiteX2" fmla="*/ 0 w 41564"/>
              <a:gd name="connsiteY2" fmla="*/ 30717 h 47249"/>
              <a:gd name="connsiteX3" fmla="*/ 11876 w 41564"/>
              <a:gd name="connsiteY3" fmla="*/ 42592 h 47249"/>
              <a:gd name="connsiteX4" fmla="*/ 23751 w 41564"/>
              <a:gd name="connsiteY4" fmla="*/ 18842 h 47249"/>
              <a:gd name="connsiteX5" fmla="*/ 41564 w 41564"/>
              <a:gd name="connsiteY5" fmla="*/ 6966 h 4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64" h="47249">
                <a:moveTo>
                  <a:pt x="41564" y="6966"/>
                </a:moveTo>
                <a:cubicBezTo>
                  <a:pt x="41564" y="3997"/>
                  <a:pt x="29925" y="0"/>
                  <a:pt x="23751" y="1029"/>
                </a:cubicBezTo>
                <a:cubicBezTo>
                  <a:pt x="4793" y="4189"/>
                  <a:pt x="4632" y="16823"/>
                  <a:pt x="0" y="30717"/>
                </a:cubicBezTo>
                <a:cubicBezTo>
                  <a:pt x="3959" y="34675"/>
                  <a:pt x="6387" y="41494"/>
                  <a:pt x="11876" y="42592"/>
                </a:cubicBezTo>
                <a:cubicBezTo>
                  <a:pt x="35161" y="47249"/>
                  <a:pt x="32134" y="30019"/>
                  <a:pt x="23751" y="18842"/>
                </a:cubicBezTo>
                <a:cubicBezTo>
                  <a:pt x="21096" y="15301"/>
                  <a:pt x="41564" y="9935"/>
                  <a:pt x="41564" y="6966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084" name="Freeform 1083"/>
          <p:cNvSpPr/>
          <p:nvPr/>
        </p:nvSpPr>
        <p:spPr bwMode="auto">
          <a:xfrm>
            <a:off x="1233969" y="4629025"/>
            <a:ext cx="49802" cy="39807"/>
          </a:xfrm>
          <a:custGeom>
            <a:avLst/>
            <a:gdLst>
              <a:gd name="connsiteX0" fmla="*/ 26052 w 49802"/>
              <a:gd name="connsiteY0" fmla="*/ 990 h 39807"/>
              <a:gd name="connsiteX1" fmla="*/ 20114 w 49802"/>
              <a:gd name="connsiteY1" fmla="*/ 36616 h 39807"/>
              <a:gd name="connsiteX2" fmla="*/ 49802 w 49802"/>
              <a:gd name="connsiteY2" fmla="*/ 30678 h 39807"/>
              <a:gd name="connsiteX3" fmla="*/ 26052 w 49802"/>
              <a:gd name="connsiteY3" fmla="*/ 990 h 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02" h="39807">
                <a:moveTo>
                  <a:pt x="26052" y="990"/>
                </a:moveTo>
                <a:cubicBezTo>
                  <a:pt x="21104" y="1980"/>
                  <a:pt x="0" y="29911"/>
                  <a:pt x="20114" y="36616"/>
                </a:cubicBezTo>
                <a:cubicBezTo>
                  <a:pt x="29688" y="39807"/>
                  <a:pt x="39906" y="32657"/>
                  <a:pt x="49802" y="30678"/>
                </a:cubicBezTo>
                <a:cubicBezTo>
                  <a:pt x="35472" y="9183"/>
                  <a:pt x="31000" y="0"/>
                  <a:pt x="26052" y="990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085" name="Freeform 1084"/>
          <p:cNvSpPr/>
          <p:nvPr/>
        </p:nvSpPr>
        <p:spPr bwMode="auto">
          <a:xfrm>
            <a:off x="1969280" y="4676418"/>
            <a:ext cx="74513" cy="39638"/>
          </a:xfrm>
          <a:custGeom>
            <a:avLst/>
            <a:gdLst>
              <a:gd name="connsiteX0" fmla="*/ 32949 w 74513"/>
              <a:gd name="connsiteY0" fmla="*/ 12974 h 39638"/>
              <a:gd name="connsiteX1" fmla="*/ 3260 w 74513"/>
              <a:gd name="connsiteY1" fmla="*/ 30787 h 39638"/>
              <a:gd name="connsiteX2" fmla="*/ 21073 w 74513"/>
              <a:gd name="connsiteY2" fmla="*/ 36724 h 39638"/>
              <a:gd name="connsiteX3" fmla="*/ 68575 w 74513"/>
              <a:gd name="connsiteY3" fmla="*/ 30787 h 39638"/>
              <a:gd name="connsiteX4" fmla="*/ 56699 w 74513"/>
              <a:gd name="connsiteY4" fmla="*/ 12974 h 39638"/>
              <a:gd name="connsiteX5" fmla="*/ 32949 w 74513"/>
              <a:gd name="connsiteY5" fmla="*/ 12974 h 3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513" h="39638">
                <a:moveTo>
                  <a:pt x="32949" y="12974"/>
                </a:moveTo>
                <a:cubicBezTo>
                  <a:pt x="24043" y="15943"/>
                  <a:pt x="0" y="21005"/>
                  <a:pt x="3260" y="30787"/>
                </a:cubicBezTo>
                <a:cubicBezTo>
                  <a:pt x="5239" y="36725"/>
                  <a:pt x="15135" y="34745"/>
                  <a:pt x="21073" y="36724"/>
                </a:cubicBezTo>
                <a:cubicBezTo>
                  <a:pt x="36907" y="34745"/>
                  <a:pt x="55298" y="39638"/>
                  <a:pt x="68575" y="30787"/>
                </a:cubicBezTo>
                <a:cubicBezTo>
                  <a:pt x="74513" y="26829"/>
                  <a:pt x="61745" y="18020"/>
                  <a:pt x="56699" y="12974"/>
                </a:cubicBezTo>
                <a:cubicBezTo>
                  <a:pt x="43725" y="0"/>
                  <a:pt x="41855" y="10005"/>
                  <a:pt x="32949" y="12974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defTabSz="914400" eaLnBrk="1" latinLnBrk="0" hangingPunct="1">
              <a:lnSpc>
                <a:spcPct val="100000"/>
              </a:lnSpc>
              <a:buClrTx/>
              <a:buSzTx/>
              <a:buFontTx/>
              <a:buNone/>
              <a:tabLst/>
            </a:pPr>
            <a:endParaRPr lang="en-US" dirty="0" smtClean="0"/>
          </a:p>
        </p:txBody>
      </p:sp>
      <p:grpSp>
        <p:nvGrpSpPr>
          <p:cNvPr id="1086" name="Group 1123"/>
          <p:cNvGrpSpPr/>
          <p:nvPr/>
        </p:nvGrpSpPr>
        <p:grpSpPr>
          <a:xfrm flipV="1">
            <a:off x="1150700" y="3007055"/>
            <a:ext cx="2079880" cy="360415"/>
            <a:chOff x="1549266" y="2291938"/>
            <a:chExt cx="2079880" cy="360415"/>
          </a:xfrm>
        </p:grpSpPr>
        <p:sp>
          <p:nvSpPr>
            <p:cNvPr id="1087" name="Diagonal Stripe 1086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88" name="Freeform 1087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89" name="Freeform 1088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0" name="Freeform 1089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1" name="Freeform 1090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2" name="Freeform 1091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3" name="Freeform 1092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4" name="Freeform 1093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1095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1104" name="Diagonal Stripe 1103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05" name="Diagonal Stripe 1104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06" name="Freeform 1105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07" name="Freeform 1106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08" name="Freeform 1107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09" name="Freeform 1108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0" name="Freeform 1109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1" name="Freeform 1110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2" name="Freeform 1111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3" name="Freeform 1112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4" name="Freeform 1113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5" name="Freeform 1114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6" name="Freeform 1115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7" name="Freeform 1116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8" name="Freeform 1117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19" name="Freeform 1118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0" name="Freeform 1119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1" name="Freeform 1120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2" name="Freeform 1121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3" name="Freeform 1122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4" name="Freeform 1123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6" name="Freeform 1125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7" name="Freeform 1126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8" name="Freeform 1127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29" name="Freeform 1128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0" name="Freeform 1129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1" name="Freeform 1130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2" name="Freeform 1131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3" name="Freeform 1132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4" name="Freeform 1133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5" name="Freeform 1134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6" name="Freeform 1135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7" name="Freeform 1136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8" name="Freeform 1137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39" name="Freeform 1138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40" name="Freeform 1139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41" name="Freeform 1140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42" name="Freeform 1141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096" name="Freeform 1095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7" name="Freeform 1096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8" name="Freeform 1097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099" name="Freeform 1098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0" name="Freeform 1099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101" name="Freeform 1100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2" name="Freeform 1101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03" name="Freeform 1102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1143" name="Freeform 1142"/>
          <p:cNvSpPr/>
          <p:nvPr/>
        </p:nvSpPr>
        <p:spPr bwMode="auto">
          <a:xfrm>
            <a:off x="1875064" y="4500681"/>
            <a:ext cx="118753" cy="61546"/>
          </a:xfrm>
          <a:custGeom>
            <a:avLst/>
            <a:gdLst>
              <a:gd name="connsiteX0" fmla="*/ 0 w 118753"/>
              <a:gd name="connsiteY0" fmla="*/ 25920 h 61546"/>
              <a:gd name="connsiteX1" fmla="*/ 17813 w 118753"/>
              <a:gd name="connsiteY1" fmla="*/ 31858 h 61546"/>
              <a:gd name="connsiteX2" fmla="*/ 29688 w 118753"/>
              <a:gd name="connsiteY2" fmla="*/ 49671 h 61546"/>
              <a:gd name="connsiteX3" fmla="*/ 47501 w 118753"/>
              <a:gd name="connsiteY3" fmla="*/ 61546 h 61546"/>
              <a:gd name="connsiteX4" fmla="*/ 95002 w 118753"/>
              <a:gd name="connsiteY4" fmla="*/ 55608 h 61546"/>
              <a:gd name="connsiteX5" fmla="*/ 118753 w 118753"/>
              <a:gd name="connsiteY5" fmla="*/ 25920 h 61546"/>
              <a:gd name="connsiteX6" fmla="*/ 17813 w 118753"/>
              <a:gd name="connsiteY6" fmla="*/ 19982 h 61546"/>
              <a:gd name="connsiteX7" fmla="*/ 0 w 118753"/>
              <a:gd name="connsiteY7" fmla="*/ 25920 h 6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753" h="61546">
                <a:moveTo>
                  <a:pt x="0" y="25920"/>
                </a:moveTo>
                <a:cubicBezTo>
                  <a:pt x="0" y="27899"/>
                  <a:pt x="12926" y="27948"/>
                  <a:pt x="17813" y="31858"/>
                </a:cubicBezTo>
                <a:cubicBezTo>
                  <a:pt x="23385" y="36316"/>
                  <a:pt x="24642" y="44625"/>
                  <a:pt x="29688" y="49671"/>
                </a:cubicBezTo>
                <a:cubicBezTo>
                  <a:pt x="34734" y="54717"/>
                  <a:pt x="41563" y="57588"/>
                  <a:pt x="47501" y="61546"/>
                </a:cubicBezTo>
                <a:cubicBezTo>
                  <a:pt x="63335" y="59567"/>
                  <a:pt x="79718" y="60193"/>
                  <a:pt x="95002" y="55608"/>
                </a:cubicBezTo>
                <a:cubicBezTo>
                  <a:pt x="102054" y="53492"/>
                  <a:pt x="116354" y="29519"/>
                  <a:pt x="118753" y="25920"/>
                </a:cubicBezTo>
                <a:cubicBezTo>
                  <a:pt x="83042" y="2113"/>
                  <a:pt x="87752" y="0"/>
                  <a:pt x="17813" y="19982"/>
                </a:cubicBezTo>
                <a:cubicBezTo>
                  <a:pt x="12104" y="21613"/>
                  <a:pt x="0" y="23941"/>
                  <a:pt x="0" y="2592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44" name="Freeform 304"/>
          <p:cNvSpPr/>
          <p:nvPr/>
        </p:nvSpPr>
        <p:spPr bwMode="auto">
          <a:xfrm>
            <a:off x="2656114" y="4595931"/>
            <a:ext cx="118753" cy="61546"/>
          </a:xfrm>
          <a:custGeom>
            <a:avLst/>
            <a:gdLst>
              <a:gd name="connsiteX0" fmla="*/ 0 w 118753"/>
              <a:gd name="connsiteY0" fmla="*/ 25920 h 61546"/>
              <a:gd name="connsiteX1" fmla="*/ 17813 w 118753"/>
              <a:gd name="connsiteY1" fmla="*/ 31858 h 61546"/>
              <a:gd name="connsiteX2" fmla="*/ 29688 w 118753"/>
              <a:gd name="connsiteY2" fmla="*/ 49671 h 61546"/>
              <a:gd name="connsiteX3" fmla="*/ 47501 w 118753"/>
              <a:gd name="connsiteY3" fmla="*/ 61546 h 61546"/>
              <a:gd name="connsiteX4" fmla="*/ 95002 w 118753"/>
              <a:gd name="connsiteY4" fmla="*/ 55608 h 61546"/>
              <a:gd name="connsiteX5" fmla="*/ 118753 w 118753"/>
              <a:gd name="connsiteY5" fmla="*/ 25920 h 61546"/>
              <a:gd name="connsiteX6" fmla="*/ 17813 w 118753"/>
              <a:gd name="connsiteY6" fmla="*/ 19982 h 61546"/>
              <a:gd name="connsiteX7" fmla="*/ 0 w 118753"/>
              <a:gd name="connsiteY7" fmla="*/ 25920 h 6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753" h="61546">
                <a:moveTo>
                  <a:pt x="0" y="25920"/>
                </a:moveTo>
                <a:cubicBezTo>
                  <a:pt x="0" y="27899"/>
                  <a:pt x="12926" y="27948"/>
                  <a:pt x="17813" y="31858"/>
                </a:cubicBezTo>
                <a:cubicBezTo>
                  <a:pt x="23385" y="36316"/>
                  <a:pt x="24642" y="44625"/>
                  <a:pt x="29688" y="49671"/>
                </a:cubicBezTo>
                <a:cubicBezTo>
                  <a:pt x="34734" y="54717"/>
                  <a:pt x="41563" y="57588"/>
                  <a:pt x="47501" y="61546"/>
                </a:cubicBezTo>
                <a:cubicBezTo>
                  <a:pt x="63335" y="59567"/>
                  <a:pt x="79718" y="60193"/>
                  <a:pt x="95002" y="55608"/>
                </a:cubicBezTo>
                <a:cubicBezTo>
                  <a:pt x="102054" y="53492"/>
                  <a:pt x="116354" y="29519"/>
                  <a:pt x="118753" y="25920"/>
                </a:cubicBezTo>
                <a:cubicBezTo>
                  <a:pt x="83042" y="2113"/>
                  <a:pt x="87752" y="0"/>
                  <a:pt x="17813" y="19982"/>
                </a:cubicBezTo>
                <a:cubicBezTo>
                  <a:pt x="12104" y="21613"/>
                  <a:pt x="0" y="23941"/>
                  <a:pt x="0" y="2592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1145" name="Group 1144"/>
          <p:cNvGrpSpPr/>
          <p:nvPr/>
        </p:nvGrpSpPr>
        <p:grpSpPr>
          <a:xfrm rot="10800000">
            <a:off x="1075538" y="4581525"/>
            <a:ext cx="2062145" cy="180975"/>
            <a:chOff x="4009238" y="4005200"/>
            <a:chExt cx="2062145" cy="279070"/>
          </a:xfrm>
        </p:grpSpPr>
        <p:sp>
          <p:nvSpPr>
            <p:cNvPr id="1146" name="Freeform 303"/>
            <p:cNvSpPr/>
            <p:nvPr/>
          </p:nvSpPr>
          <p:spPr bwMode="auto">
            <a:xfrm>
              <a:off x="4029051" y="412545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47" name="Freeform 309"/>
            <p:cNvSpPr/>
            <p:nvPr/>
          </p:nvSpPr>
          <p:spPr bwMode="auto">
            <a:xfrm>
              <a:off x="4565296" y="40638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48" name="Freeform 311"/>
            <p:cNvSpPr/>
            <p:nvPr/>
          </p:nvSpPr>
          <p:spPr bwMode="auto">
            <a:xfrm>
              <a:off x="4725613" y="40460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49" name="Freeform 1148"/>
            <p:cNvSpPr/>
            <p:nvPr/>
          </p:nvSpPr>
          <p:spPr bwMode="auto">
            <a:xfrm flipH="1">
              <a:off x="4911558" y="40190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50" name="Freeform 1149"/>
            <p:cNvSpPr/>
            <p:nvPr/>
          </p:nvSpPr>
          <p:spPr bwMode="auto">
            <a:xfrm flipH="1" flipV="1">
              <a:off x="5036250" y="40220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51" name="Freeform 1150"/>
            <p:cNvSpPr/>
            <p:nvPr/>
          </p:nvSpPr>
          <p:spPr bwMode="auto">
            <a:xfrm>
              <a:off x="5192709" y="40678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52" name="Freeform 1151"/>
            <p:cNvSpPr/>
            <p:nvPr/>
          </p:nvSpPr>
          <p:spPr bwMode="auto">
            <a:xfrm>
              <a:off x="5738974" y="40737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53" name="Freeform 1152"/>
            <p:cNvSpPr/>
            <p:nvPr/>
          </p:nvSpPr>
          <p:spPr bwMode="auto">
            <a:xfrm>
              <a:off x="5461324" y="40072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54" name="Freeform 1153"/>
            <p:cNvSpPr/>
            <p:nvPr/>
          </p:nvSpPr>
          <p:spPr bwMode="auto">
            <a:xfrm>
              <a:off x="5679706" y="40269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55" name="Freeform 1154"/>
            <p:cNvSpPr/>
            <p:nvPr/>
          </p:nvSpPr>
          <p:spPr bwMode="auto">
            <a:xfrm>
              <a:off x="5874388" y="40368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56" name="Freeform 1155"/>
            <p:cNvSpPr/>
            <p:nvPr/>
          </p:nvSpPr>
          <p:spPr bwMode="auto">
            <a:xfrm>
              <a:off x="5360796" y="40804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157" name="Freeform 1156"/>
            <p:cNvSpPr/>
            <p:nvPr/>
          </p:nvSpPr>
          <p:spPr bwMode="auto">
            <a:xfrm>
              <a:off x="4009238" y="40052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158" name="Freeform 1157"/>
            <p:cNvSpPr/>
            <p:nvPr/>
          </p:nvSpPr>
          <p:spPr bwMode="auto">
            <a:xfrm>
              <a:off x="5513242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59" name="Freeform 1158"/>
            <p:cNvSpPr/>
            <p:nvPr/>
          </p:nvSpPr>
          <p:spPr bwMode="auto">
            <a:xfrm>
              <a:off x="5251985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60" name="Freeform 1159"/>
            <p:cNvSpPr/>
            <p:nvPr/>
          </p:nvSpPr>
          <p:spPr bwMode="auto">
            <a:xfrm>
              <a:off x="4414774" y="40576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61" name="Freeform 1160"/>
            <p:cNvSpPr/>
            <p:nvPr/>
          </p:nvSpPr>
          <p:spPr bwMode="auto">
            <a:xfrm>
              <a:off x="4331749" y="40618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2" name="Freeform 1161"/>
            <p:cNvSpPr/>
            <p:nvPr/>
          </p:nvSpPr>
          <p:spPr bwMode="auto">
            <a:xfrm>
              <a:off x="4180905" y="40338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63" name="Freeform 1162"/>
            <p:cNvSpPr/>
            <p:nvPr/>
          </p:nvSpPr>
          <p:spPr bwMode="auto">
            <a:xfrm>
              <a:off x="4286226" y="418260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4" name="Freeform 1163"/>
            <p:cNvSpPr/>
            <p:nvPr/>
          </p:nvSpPr>
          <p:spPr bwMode="auto">
            <a:xfrm>
              <a:off x="4426751" y="4127191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5" name="Freeform 1164"/>
            <p:cNvSpPr/>
            <p:nvPr/>
          </p:nvSpPr>
          <p:spPr bwMode="auto">
            <a:xfrm>
              <a:off x="4563317" y="412125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6" name="Freeform 1165"/>
            <p:cNvSpPr/>
            <p:nvPr/>
          </p:nvSpPr>
          <p:spPr bwMode="auto">
            <a:xfrm>
              <a:off x="4705524" y="4147703"/>
              <a:ext cx="45719" cy="514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7" name="Freeform 1166"/>
            <p:cNvSpPr/>
            <p:nvPr/>
          </p:nvSpPr>
          <p:spPr bwMode="auto">
            <a:xfrm>
              <a:off x="4800526" y="41475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8" name="Freeform 1167"/>
            <p:cNvSpPr/>
            <p:nvPr/>
          </p:nvSpPr>
          <p:spPr bwMode="auto">
            <a:xfrm>
              <a:off x="4717696" y="42162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69" name="Freeform 1168"/>
            <p:cNvSpPr/>
            <p:nvPr/>
          </p:nvSpPr>
          <p:spPr bwMode="auto">
            <a:xfrm>
              <a:off x="4925514" y="4133128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0" name="Freeform 1169"/>
            <p:cNvSpPr/>
            <p:nvPr/>
          </p:nvSpPr>
          <p:spPr bwMode="auto">
            <a:xfrm>
              <a:off x="4878013" y="41984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1" name="Freeform 1170"/>
            <p:cNvSpPr/>
            <p:nvPr/>
          </p:nvSpPr>
          <p:spPr bwMode="auto">
            <a:xfrm flipH="1">
              <a:off x="5063958" y="41714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2" name="Freeform 1171"/>
            <p:cNvSpPr/>
            <p:nvPr/>
          </p:nvSpPr>
          <p:spPr bwMode="auto">
            <a:xfrm flipH="1" flipV="1">
              <a:off x="5188650" y="41744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3" name="Freeform 1172"/>
            <p:cNvSpPr/>
            <p:nvPr/>
          </p:nvSpPr>
          <p:spPr bwMode="auto">
            <a:xfrm>
              <a:off x="5434174" y="413114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4" name="Freeform 1173"/>
            <p:cNvSpPr/>
            <p:nvPr/>
          </p:nvSpPr>
          <p:spPr bwMode="auto">
            <a:xfrm>
              <a:off x="5345109" y="42202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5" name="Freeform 1174"/>
            <p:cNvSpPr/>
            <p:nvPr/>
          </p:nvSpPr>
          <p:spPr bwMode="auto">
            <a:xfrm>
              <a:off x="5891374" y="42261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76" name="Freeform 1175"/>
            <p:cNvSpPr/>
            <p:nvPr/>
          </p:nvSpPr>
          <p:spPr bwMode="auto">
            <a:xfrm>
              <a:off x="5613724" y="41596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77" name="Freeform 1176"/>
            <p:cNvSpPr/>
            <p:nvPr/>
          </p:nvSpPr>
          <p:spPr bwMode="auto">
            <a:xfrm>
              <a:off x="5832106" y="41793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78" name="Freeform 1177"/>
            <p:cNvSpPr/>
            <p:nvPr/>
          </p:nvSpPr>
          <p:spPr bwMode="auto">
            <a:xfrm>
              <a:off x="6026788" y="41892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79" name="Freeform 1178"/>
            <p:cNvSpPr/>
            <p:nvPr/>
          </p:nvSpPr>
          <p:spPr bwMode="auto">
            <a:xfrm>
              <a:off x="5513196" y="42328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180" name="Freeform 1179"/>
            <p:cNvSpPr/>
            <p:nvPr/>
          </p:nvSpPr>
          <p:spPr bwMode="auto">
            <a:xfrm>
              <a:off x="5287611" y="4128862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81" name="Freeform 1180"/>
            <p:cNvSpPr/>
            <p:nvPr/>
          </p:nvSpPr>
          <p:spPr bwMode="auto">
            <a:xfrm>
              <a:off x="4234344" y="4105150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82" name="Freeform 1181"/>
            <p:cNvSpPr/>
            <p:nvPr/>
          </p:nvSpPr>
          <p:spPr bwMode="auto">
            <a:xfrm>
              <a:off x="4161638" y="41576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183" name="Freeform 1182"/>
            <p:cNvSpPr/>
            <p:nvPr/>
          </p:nvSpPr>
          <p:spPr bwMode="auto">
            <a:xfrm>
              <a:off x="4969655" y="4152543"/>
              <a:ext cx="74513" cy="39638"/>
            </a:xfrm>
            <a:custGeom>
              <a:avLst/>
              <a:gdLst>
                <a:gd name="connsiteX0" fmla="*/ 32949 w 74513"/>
                <a:gd name="connsiteY0" fmla="*/ 12974 h 39638"/>
                <a:gd name="connsiteX1" fmla="*/ 3260 w 74513"/>
                <a:gd name="connsiteY1" fmla="*/ 30787 h 39638"/>
                <a:gd name="connsiteX2" fmla="*/ 21073 w 74513"/>
                <a:gd name="connsiteY2" fmla="*/ 36724 h 39638"/>
                <a:gd name="connsiteX3" fmla="*/ 68575 w 74513"/>
                <a:gd name="connsiteY3" fmla="*/ 30787 h 39638"/>
                <a:gd name="connsiteX4" fmla="*/ 56699 w 74513"/>
                <a:gd name="connsiteY4" fmla="*/ 12974 h 39638"/>
                <a:gd name="connsiteX5" fmla="*/ 32949 w 74513"/>
                <a:gd name="connsiteY5" fmla="*/ 12974 h 3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13" h="39638">
                  <a:moveTo>
                    <a:pt x="32949" y="12974"/>
                  </a:moveTo>
                  <a:cubicBezTo>
                    <a:pt x="24043" y="15943"/>
                    <a:pt x="0" y="21005"/>
                    <a:pt x="3260" y="30787"/>
                  </a:cubicBezTo>
                  <a:cubicBezTo>
                    <a:pt x="5239" y="36725"/>
                    <a:pt x="15135" y="34745"/>
                    <a:pt x="21073" y="36724"/>
                  </a:cubicBezTo>
                  <a:cubicBezTo>
                    <a:pt x="36907" y="34745"/>
                    <a:pt x="55298" y="39638"/>
                    <a:pt x="68575" y="30787"/>
                  </a:cubicBezTo>
                  <a:cubicBezTo>
                    <a:pt x="74513" y="26829"/>
                    <a:pt x="61745" y="18020"/>
                    <a:pt x="56699" y="12974"/>
                  </a:cubicBezTo>
                  <a:cubicBezTo>
                    <a:pt x="43725" y="0"/>
                    <a:pt x="41855" y="10005"/>
                    <a:pt x="32949" y="1297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184" name="Freeform 1183"/>
            <p:cNvSpPr/>
            <p:nvPr/>
          </p:nvSpPr>
          <p:spPr bwMode="auto">
            <a:xfrm>
              <a:off x="5665642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85" name="Freeform 1184"/>
            <p:cNvSpPr/>
            <p:nvPr/>
          </p:nvSpPr>
          <p:spPr bwMode="auto">
            <a:xfrm>
              <a:off x="5404385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86" name="Freeform 1185"/>
            <p:cNvSpPr/>
            <p:nvPr/>
          </p:nvSpPr>
          <p:spPr bwMode="auto">
            <a:xfrm>
              <a:off x="4567174" y="42100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87" name="Freeform 1186"/>
            <p:cNvSpPr/>
            <p:nvPr/>
          </p:nvSpPr>
          <p:spPr bwMode="auto">
            <a:xfrm>
              <a:off x="4484149" y="42142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88" name="Freeform 1187"/>
            <p:cNvSpPr/>
            <p:nvPr/>
          </p:nvSpPr>
          <p:spPr bwMode="auto">
            <a:xfrm>
              <a:off x="4333305" y="41862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</p:grpSp>
      <p:grpSp>
        <p:nvGrpSpPr>
          <p:cNvPr id="1189" name="Group 1188"/>
          <p:cNvGrpSpPr/>
          <p:nvPr/>
        </p:nvGrpSpPr>
        <p:grpSpPr>
          <a:xfrm rot="10800000" flipV="1">
            <a:off x="1132688" y="4524375"/>
            <a:ext cx="2062145" cy="180975"/>
            <a:chOff x="4009238" y="4005200"/>
            <a:chExt cx="2062145" cy="279070"/>
          </a:xfrm>
        </p:grpSpPr>
        <p:sp>
          <p:nvSpPr>
            <p:cNvPr id="1190" name="Freeform 1189"/>
            <p:cNvSpPr/>
            <p:nvPr/>
          </p:nvSpPr>
          <p:spPr bwMode="auto">
            <a:xfrm>
              <a:off x="4029051" y="412545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1" name="Freeform 1190"/>
            <p:cNvSpPr/>
            <p:nvPr/>
          </p:nvSpPr>
          <p:spPr bwMode="auto">
            <a:xfrm>
              <a:off x="4565296" y="40638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2" name="Freeform 1191"/>
            <p:cNvSpPr/>
            <p:nvPr/>
          </p:nvSpPr>
          <p:spPr bwMode="auto">
            <a:xfrm>
              <a:off x="4725613" y="40460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3" name="Freeform 1192"/>
            <p:cNvSpPr/>
            <p:nvPr/>
          </p:nvSpPr>
          <p:spPr bwMode="auto">
            <a:xfrm flipH="1">
              <a:off x="4911558" y="40190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4" name="Freeform 1193"/>
            <p:cNvSpPr/>
            <p:nvPr/>
          </p:nvSpPr>
          <p:spPr bwMode="auto">
            <a:xfrm flipH="1" flipV="1">
              <a:off x="5036250" y="40220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5" name="Freeform 1194"/>
            <p:cNvSpPr/>
            <p:nvPr/>
          </p:nvSpPr>
          <p:spPr bwMode="auto">
            <a:xfrm>
              <a:off x="5192709" y="40678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6" name="Freeform 1195"/>
            <p:cNvSpPr/>
            <p:nvPr/>
          </p:nvSpPr>
          <p:spPr bwMode="auto">
            <a:xfrm>
              <a:off x="5738974" y="40737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97" name="Freeform 1196"/>
            <p:cNvSpPr/>
            <p:nvPr/>
          </p:nvSpPr>
          <p:spPr bwMode="auto">
            <a:xfrm>
              <a:off x="5461324" y="40072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98" name="Freeform 1197"/>
            <p:cNvSpPr/>
            <p:nvPr/>
          </p:nvSpPr>
          <p:spPr bwMode="auto">
            <a:xfrm>
              <a:off x="5679706" y="40269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199" name="Freeform 1198"/>
            <p:cNvSpPr/>
            <p:nvPr/>
          </p:nvSpPr>
          <p:spPr bwMode="auto">
            <a:xfrm>
              <a:off x="5874388" y="40368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00" name="Freeform 1199"/>
            <p:cNvSpPr/>
            <p:nvPr/>
          </p:nvSpPr>
          <p:spPr bwMode="auto">
            <a:xfrm>
              <a:off x="5360796" y="40804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01" name="Freeform 1200"/>
            <p:cNvSpPr/>
            <p:nvPr/>
          </p:nvSpPr>
          <p:spPr bwMode="auto">
            <a:xfrm>
              <a:off x="4009238" y="40052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02" name="Freeform 1201"/>
            <p:cNvSpPr/>
            <p:nvPr/>
          </p:nvSpPr>
          <p:spPr bwMode="auto">
            <a:xfrm>
              <a:off x="5513242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03" name="Freeform 1202"/>
            <p:cNvSpPr/>
            <p:nvPr/>
          </p:nvSpPr>
          <p:spPr bwMode="auto">
            <a:xfrm>
              <a:off x="5251985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04" name="Freeform 1203"/>
            <p:cNvSpPr/>
            <p:nvPr/>
          </p:nvSpPr>
          <p:spPr bwMode="auto">
            <a:xfrm>
              <a:off x="4414774" y="40576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05" name="Freeform 1204"/>
            <p:cNvSpPr/>
            <p:nvPr/>
          </p:nvSpPr>
          <p:spPr bwMode="auto">
            <a:xfrm>
              <a:off x="4331749" y="40618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06" name="Freeform 1205"/>
            <p:cNvSpPr/>
            <p:nvPr/>
          </p:nvSpPr>
          <p:spPr bwMode="auto">
            <a:xfrm>
              <a:off x="4180905" y="40338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07" name="Freeform 1206"/>
            <p:cNvSpPr/>
            <p:nvPr/>
          </p:nvSpPr>
          <p:spPr bwMode="auto">
            <a:xfrm>
              <a:off x="4286226" y="418260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08" name="Freeform 1207"/>
            <p:cNvSpPr/>
            <p:nvPr/>
          </p:nvSpPr>
          <p:spPr bwMode="auto">
            <a:xfrm>
              <a:off x="4426751" y="4127191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09" name="Freeform 1208"/>
            <p:cNvSpPr/>
            <p:nvPr/>
          </p:nvSpPr>
          <p:spPr bwMode="auto">
            <a:xfrm>
              <a:off x="4563317" y="412125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0" name="Freeform 1209"/>
            <p:cNvSpPr/>
            <p:nvPr/>
          </p:nvSpPr>
          <p:spPr bwMode="auto">
            <a:xfrm>
              <a:off x="4705524" y="4147703"/>
              <a:ext cx="45719" cy="514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1" name="Freeform 1210"/>
            <p:cNvSpPr/>
            <p:nvPr/>
          </p:nvSpPr>
          <p:spPr bwMode="auto">
            <a:xfrm>
              <a:off x="4800526" y="41475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2" name="Freeform 1211"/>
            <p:cNvSpPr/>
            <p:nvPr/>
          </p:nvSpPr>
          <p:spPr bwMode="auto">
            <a:xfrm>
              <a:off x="4717696" y="42162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3" name="Freeform 1212"/>
            <p:cNvSpPr/>
            <p:nvPr/>
          </p:nvSpPr>
          <p:spPr bwMode="auto">
            <a:xfrm>
              <a:off x="4925514" y="4133128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4" name="Freeform 1213"/>
            <p:cNvSpPr/>
            <p:nvPr/>
          </p:nvSpPr>
          <p:spPr bwMode="auto">
            <a:xfrm>
              <a:off x="4878013" y="41984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5" name="Freeform 1214"/>
            <p:cNvSpPr/>
            <p:nvPr/>
          </p:nvSpPr>
          <p:spPr bwMode="auto">
            <a:xfrm flipH="1">
              <a:off x="5063958" y="41714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6" name="Freeform 1215"/>
            <p:cNvSpPr/>
            <p:nvPr/>
          </p:nvSpPr>
          <p:spPr bwMode="auto">
            <a:xfrm flipH="1" flipV="1">
              <a:off x="5188650" y="41744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7" name="Freeform 1216"/>
            <p:cNvSpPr/>
            <p:nvPr/>
          </p:nvSpPr>
          <p:spPr bwMode="auto">
            <a:xfrm>
              <a:off x="5434174" y="413114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8" name="Freeform 1217"/>
            <p:cNvSpPr/>
            <p:nvPr/>
          </p:nvSpPr>
          <p:spPr bwMode="auto">
            <a:xfrm>
              <a:off x="5345109" y="42202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19" name="Freeform 1218"/>
            <p:cNvSpPr/>
            <p:nvPr/>
          </p:nvSpPr>
          <p:spPr bwMode="auto">
            <a:xfrm>
              <a:off x="5891374" y="42261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20" name="Freeform 1219"/>
            <p:cNvSpPr/>
            <p:nvPr/>
          </p:nvSpPr>
          <p:spPr bwMode="auto">
            <a:xfrm>
              <a:off x="5613724" y="41596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1" name="Freeform 1220"/>
            <p:cNvSpPr/>
            <p:nvPr/>
          </p:nvSpPr>
          <p:spPr bwMode="auto">
            <a:xfrm>
              <a:off x="5832106" y="41793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2" name="Freeform 1221"/>
            <p:cNvSpPr/>
            <p:nvPr/>
          </p:nvSpPr>
          <p:spPr bwMode="auto">
            <a:xfrm>
              <a:off x="6026788" y="41892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3" name="Freeform 1222"/>
            <p:cNvSpPr/>
            <p:nvPr/>
          </p:nvSpPr>
          <p:spPr bwMode="auto">
            <a:xfrm>
              <a:off x="5513196" y="42328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24" name="Freeform 1223"/>
            <p:cNvSpPr/>
            <p:nvPr/>
          </p:nvSpPr>
          <p:spPr bwMode="auto">
            <a:xfrm>
              <a:off x="5287611" y="4128862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5" name="Freeform 1224"/>
            <p:cNvSpPr/>
            <p:nvPr/>
          </p:nvSpPr>
          <p:spPr bwMode="auto">
            <a:xfrm>
              <a:off x="4234344" y="4105150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6" name="Freeform 1225"/>
            <p:cNvSpPr/>
            <p:nvPr/>
          </p:nvSpPr>
          <p:spPr bwMode="auto">
            <a:xfrm>
              <a:off x="4161638" y="41576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27" name="Freeform 1226"/>
            <p:cNvSpPr/>
            <p:nvPr/>
          </p:nvSpPr>
          <p:spPr bwMode="auto">
            <a:xfrm>
              <a:off x="4969655" y="4152543"/>
              <a:ext cx="74513" cy="39638"/>
            </a:xfrm>
            <a:custGeom>
              <a:avLst/>
              <a:gdLst>
                <a:gd name="connsiteX0" fmla="*/ 32949 w 74513"/>
                <a:gd name="connsiteY0" fmla="*/ 12974 h 39638"/>
                <a:gd name="connsiteX1" fmla="*/ 3260 w 74513"/>
                <a:gd name="connsiteY1" fmla="*/ 30787 h 39638"/>
                <a:gd name="connsiteX2" fmla="*/ 21073 w 74513"/>
                <a:gd name="connsiteY2" fmla="*/ 36724 h 39638"/>
                <a:gd name="connsiteX3" fmla="*/ 68575 w 74513"/>
                <a:gd name="connsiteY3" fmla="*/ 30787 h 39638"/>
                <a:gd name="connsiteX4" fmla="*/ 56699 w 74513"/>
                <a:gd name="connsiteY4" fmla="*/ 12974 h 39638"/>
                <a:gd name="connsiteX5" fmla="*/ 32949 w 74513"/>
                <a:gd name="connsiteY5" fmla="*/ 12974 h 3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13" h="39638">
                  <a:moveTo>
                    <a:pt x="32949" y="12974"/>
                  </a:moveTo>
                  <a:cubicBezTo>
                    <a:pt x="24043" y="15943"/>
                    <a:pt x="0" y="21005"/>
                    <a:pt x="3260" y="30787"/>
                  </a:cubicBezTo>
                  <a:cubicBezTo>
                    <a:pt x="5239" y="36725"/>
                    <a:pt x="15135" y="34745"/>
                    <a:pt x="21073" y="36724"/>
                  </a:cubicBezTo>
                  <a:cubicBezTo>
                    <a:pt x="36907" y="34745"/>
                    <a:pt x="55298" y="39638"/>
                    <a:pt x="68575" y="30787"/>
                  </a:cubicBezTo>
                  <a:cubicBezTo>
                    <a:pt x="74513" y="26829"/>
                    <a:pt x="61745" y="18020"/>
                    <a:pt x="56699" y="12974"/>
                  </a:cubicBezTo>
                  <a:cubicBezTo>
                    <a:pt x="43725" y="0"/>
                    <a:pt x="41855" y="10005"/>
                    <a:pt x="32949" y="1297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28" name="Freeform 1227"/>
            <p:cNvSpPr/>
            <p:nvPr/>
          </p:nvSpPr>
          <p:spPr bwMode="auto">
            <a:xfrm>
              <a:off x="5665642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29" name="Freeform 1228"/>
            <p:cNvSpPr/>
            <p:nvPr/>
          </p:nvSpPr>
          <p:spPr bwMode="auto">
            <a:xfrm>
              <a:off x="5404385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30" name="Freeform 1229"/>
            <p:cNvSpPr/>
            <p:nvPr/>
          </p:nvSpPr>
          <p:spPr bwMode="auto">
            <a:xfrm>
              <a:off x="4567174" y="42100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31" name="Freeform 1230"/>
            <p:cNvSpPr/>
            <p:nvPr/>
          </p:nvSpPr>
          <p:spPr bwMode="auto">
            <a:xfrm>
              <a:off x="4484149" y="42142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32" name="Freeform 1231"/>
            <p:cNvSpPr/>
            <p:nvPr/>
          </p:nvSpPr>
          <p:spPr bwMode="auto">
            <a:xfrm>
              <a:off x="4333305" y="41862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</p:grpSp>
      <p:sp>
        <p:nvSpPr>
          <p:cNvPr id="1233" name="TextBox 1232"/>
          <p:cNvSpPr txBox="1"/>
          <p:nvPr/>
        </p:nvSpPr>
        <p:spPr>
          <a:xfrm>
            <a:off x="3675753" y="3587227"/>
            <a:ext cx="12234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/>
              <a:t>Anthracite</a:t>
            </a:r>
            <a:endParaRPr lang="en-US" sz="1800" dirty="0"/>
          </a:p>
        </p:txBody>
      </p:sp>
      <p:sp>
        <p:nvSpPr>
          <p:cNvPr id="1234" name="TextBox 1233"/>
          <p:cNvSpPr txBox="1"/>
          <p:nvPr/>
        </p:nvSpPr>
        <p:spPr>
          <a:xfrm>
            <a:off x="3849669" y="5202667"/>
            <a:ext cx="7232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/>
              <a:t>Sand</a:t>
            </a:r>
            <a:endParaRPr lang="en-US" sz="1800" dirty="0"/>
          </a:p>
        </p:txBody>
      </p:sp>
      <p:sp>
        <p:nvSpPr>
          <p:cNvPr id="1235" name="TextBox 1234"/>
          <p:cNvSpPr txBox="1"/>
          <p:nvPr/>
        </p:nvSpPr>
        <p:spPr>
          <a:xfrm>
            <a:off x="3688304" y="4297233"/>
            <a:ext cx="15903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smtClean="0"/>
              <a:t>Zone of Intermixing</a:t>
            </a:r>
            <a:endParaRPr lang="en-US" sz="1800" dirty="0"/>
          </a:p>
        </p:txBody>
      </p:sp>
      <p:grpSp>
        <p:nvGrpSpPr>
          <p:cNvPr id="1236" name="Group 1235"/>
          <p:cNvGrpSpPr/>
          <p:nvPr/>
        </p:nvGrpSpPr>
        <p:grpSpPr>
          <a:xfrm rot="10800000" flipV="1">
            <a:off x="1137171" y="4629710"/>
            <a:ext cx="2062145" cy="180975"/>
            <a:chOff x="4009238" y="4005200"/>
            <a:chExt cx="2062145" cy="279070"/>
          </a:xfrm>
        </p:grpSpPr>
        <p:sp>
          <p:nvSpPr>
            <p:cNvPr id="1237" name="Freeform 1236"/>
            <p:cNvSpPr/>
            <p:nvPr/>
          </p:nvSpPr>
          <p:spPr bwMode="auto">
            <a:xfrm>
              <a:off x="4029051" y="412545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38" name="Freeform 1237"/>
            <p:cNvSpPr/>
            <p:nvPr/>
          </p:nvSpPr>
          <p:spPr bwMode="auto">
            <a:xfrm>
              <a:off x="4565296" y="40638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39" name="Freeform 1238"/>
            <p:cNvSpPr/>
            <p:nvPr/>
          </p:nvSpPr>
          <p:spPr bwMode="auto">
            <a:xfrm>
              <a:off x="4725613" y="40460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40" name="Freeform 1239"/>
            <p:cNvSpPr/>
            <p:nvPr/>
          </p:nvSpPr>
          <p:spPr bwMode="auto">
            <a:xfrm flipH="1">
              <a:off x="4911558" y="40190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41" name="Freeform 1240"/>
            <p:cNvSpPr/>
            <p:nvPr/>
          </p:nvSpPr>
          <p:spPr bwMode="auto">
            <a:xfrm flipH="1" flipV="1">
              <a:off x="5036250" y="40220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42" name="Freeform 1241"/>
            <p:cNvSpPr/>
            <p:nvPr/>
          </p:nvSpPr>
          <p:spPr bwMode="auto">
            <a:xfrm>
              <a:off x="5192709" y="40678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43" name="Freeform 1242"/>
            <p:cNvSpPr/>
            <p:nvPr/>
          </p:nvSpPr>
          <p:spPr bwMode="auto">
            <a:xfrm>
              <a:off x="5738974" y="40737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44" name="Freeform 1243"/>
            <p:cNvSpPr/>
            <p:nvPr/>
          </p:nvSpPr>
          <p:spPr bwMode="auto">
            <a:xfrm>
              <a:off x="5461324" y="40072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45" name="Freeform 1244"/>
            <p:cNvSpPr/>
            <p:nvPr/>
          </p:nvSpPr>
          <p:spPr bwMode="auto">
            <a:xfrm>
              <a:off x="5679706" y="40269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46" name="Freeform 1245"/>
            <p:cNvSpPr/>
            <p:nvPr/>
          </p:nvSpPr>
          <p:spPr bwMode="auto">
            <a:xfrm>
              <a:off x="5874388" y="40368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47" name="Freeform 1246"/>
            <p:cNvSpPr/>
            <p:nvPr/>
          </p:nvSpPr>
          <p:spPr bwMode="auto">
            <a:xfrm>
              <a:off x="5360796" y="40804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48" name="Freeform 1247"/>
            <p:cNvSpPr/>
            <p:nvPr/>
          </p:nvSpPr>
          <p:spPr bwMode="auto">
            <a:xfrm>
              <a:off x="4009238" y="40052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49" name="Freeform 1248"/>
            <p:cNvSpPr/>
            <p:nvPr/>
          </p:nvSpPr>
          <p:spPr bwMode="auto">
            <a:xfrm>
              <a:off x="5513242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50" name="Freeform 1249"/>
            <p:cNvSpPr/>
            <p:nvPr/>
          </p:nvSpPr>
          <p:spPr bwMode="auto">
            <a:xfrm>
              <a:off x="5251985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51" name="Freeform 1250"/>
            <p:cNvSpPr/>
            <p:nvPr/>
          </p:nvSpPr>
          <p:spPr bwMode="auto">
            <a:xfrm>
              <a:off x="4414774" y="40576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52" name="Freeform 1251"/>
            <p:cNvSpPr/>
            <p:nvPr/>
          </p:nvSpPr>
          <p:spPr bwMode="auto">
            <a:xfrm>
              <a:off x="4331749" y="40618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3" name="Freeform 1252"/>
            <p:cNvSpPr/>
            <p:nvPr/>
          </p:nvSpPr>
          <p:spPr bwMode="auto">
            <a:xfrm>
              <a:off x="4180905" y="40338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54" name="Freeform 1253"/>
            <p:cNvSpPr/>
            <p:nvPr/>
          </p:nvSpPr>
          <p:spPr bwMode="auto">
            <a:xfrm>
              <a:off x="4286226" y="418260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5" name="Freeform 1254"/>
            <p:cNvSpPr/>
            <p:nvPr/>
          </p:nvSpPr>
          <p:spPr bwMode="auto">
            <a:xfrm>
              <a:off x="4426751" y="4127191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6" name="Freeform 1255"/>
            <p:cNvSpPr/>
            <p:nvPr/>
          </p:nvSpPr>
          <p:spPr bwMode="auto">
            <a:xfrm>
              <a:off x="4563317" y="412125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7" name="Freeform 1256"/>
            <p:cNvSpPr/>
            <p:nvPr/>
          </p:nvSpPr>
          <p:spPr bwMode="auto">
            <a:xfrm>
              <a:off x="4705524" y="4147703"/>
              <a:ext cx="45719" cy="514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8" name="Freeform 1257"/>
            <p:cNvSpPr/>
            <p:nvPr/>
          </p:nvSpPr>
          <p:spPr bwMode="auto">
            <a:xfrm>
              <a:off x="4800526" y="41475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59" name="Freeform 1258"/>
            <p:cNvSpPr/>
            <p:nvPr/>
          </p:nvSpPr>
          <p:spPr bwMode="auto">
            <a:xfrm>
              <a:off x="4717696" y="42162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0" name="Freeform 1259"/>
            <p:cNvSpPr/>
            <p:nvPr/>
          </p:nvSpPr>
          <p:spPr bwMode="auto">
            <a:xfrm>
              <a:off x="4925514" y="4133128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1" name="Freeform 1260"/>
            <p:cNvSpPr/>
            <p:nvPr/>
          </p:nvSpPr>
          <p:spPr bwMode="auto">
            <a:xfrm>
              <a:off x="4878013" y="41984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2" name="Freeform 1261"/>
            <p:cNvSpPr/>
            <p:nvPr/>
          </p:nvSpPr>
          <p:spPr bwMode="auto">
            <a:xfrm flipH="1">
              <a:off x="5063958" y="41714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3" name="Freeform 1262"/>
            <p:cNvSpPr/>
            <p:nvPr/>
          </p:nvSpPr>
          <p:spPr bwMode="auto">
            <a:xfrm flipH="1" flipV="1">
              <a:off x="5188650" y="41744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4" name="Freeform 1263"/>
            <p:cNvSpPr/>
            <p:nvPr/>
          </p:nvSpPr>
          <p:spPr bwMode="auto">
            <a:xfrm>
              <a:off x="5434174" y="413114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5" name="Freeform 1264"/>
            <p:cNvSpPr/>
            <p:nvPr/>
          </p:nvSpPr>
          <p:spPr bwMode="auto">
            <a:xfrm>
              <a:off x="5345109" y="42202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6" name="Freeform 1265"/>
            <p:cNvSpPr/>
            <p:nvPr/>
          </p:nvSpPr>
          <p:spPr bwMode="auto">
            <a:xfrm>
              <a:off x="5891374" y="42261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67" name="Freeform 1266"/>
            <p:cNvSpPr/>
            <p:nvPr/>
          </p:nvSpPr>
          <p:spPr bwMode="auto">
            <a:xfrm>
              <a:off x="5613724" y="41596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68" name="Freeform 1267"/>
            <p:cNvSpPr/>
            <p:nvPr/>
          </p:nvSpPr>
          <p:spPr bwMode="auto">
            <a:xfrm>
              <a:off x="5832106" y="41793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69" name="Freeform 1268"/>
            <p:cNvSpPr/>
            <p:nvPr/>
          </p:nvSpPr>
          <p:spPr bwMode="auto">
            <a:xfrm>
              <a:off x="6026788" y="41892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0" name="Freeform 1269"/>
            <p:cNvSpPr/>
            <p:nvPr/>
          </p:nvSpPr>
          <p:spPr bwMode="auto">
            <a:xfrm>
              <a:off x="5513196" y="42328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71" name="Freeform 1270"/>
            <p:cNvSpPr/>
            <p:nvPr/>
          </p:nvSpPr>
          <p:spPr bwMode="auto">
            <a:xfrm>
              <a:off x="5287611" y="4128862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2" name="Freeform 1271"/>
            <p:cNvSpPr/>
            <p:nvPr/>
          </p:nvSpPr>
          <p:spPr bwMode="auto">
            <a:xfrm>
              <a:off x="4234344" y="4105150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3" name="Freeform 1272"/>
            <p:cNvSpPr/>
            <p:nvPr/>
          </p:nvSpPr>
          <p:spPr bwMode="auto">
            <a:xfrm>
              <a:off x="4161638" y="41576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74" name="Freeform 1273"/>
            <p:cNvSpPr/>
            <p:nvPr/>
          </p:nvSpPr>
          <p:spPr bwMode="auto">
            <a:xfrm>
              <a:off x="4969655" y="4152543"/>
              <a:ext cx="74513" cy="39638"/>
            </a:xfrm>
            <a:custGeom>
              <a:avLst/>
              <a:gdLst>
                <a:gd name="connsiteX0" fmla="*/ 32949 w 74513"/>
                <a:gd name="connsiteY0" fmla="*/ 12974 h 39638"/>
                <a:gd name="connsiteX1" fmla="*/ 3260 w 74513"/>
                <a:gd name="connsiteY1" fmla="*/ 30787 h 39638"/>
                <a:gd name="connsiteX2" fmla="*/ 21073 w 74513"/>
                <a:gd name="connsiteY2" fmla="*/ 36724 h 39638"/>
                <a:gd name="connsiteX3" fmla="*/ 68575 w 74513"/>
                <a:gd name="connsiteY3" fmla="*/ 30787 h 39638"/>
                <a:gd name="connsiteX4" fmla="*/ 56699 w 74513"/>
                <a:gd name="connsiteY4" fmla="*/ 12974 h 39638"/>
                <a:gd name="connsiteX5" fmla="*/ 32949 w 74513"/>
                <a:gd name="connsiteY5" fmla="*/ 12974 h 3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13" h="39638">
                  <a:moveTo>
                    <a:pt x="32949" y="12974"/>
                  </a:moveTo>
                  <a:cubicBezTo>
                    <a:pt x="24043" y="15943"/>
                    <a:pt x="0" y="21005"/>
                    <a:pt x="3260" y="30787"/>
                  </a:cubicBezTo>
                  <a:cubicBezTo>
                    <a:pt x="5239" y="36725"/>
                    <a:pt x="15135" y="34745"/>
                    <a:pt x="21073" y="36724"/>
                  </a:cubicBezTo>
                  <a:cubicBezTo>
                    <a:pt x="36907" y="34745"/>
                    <a:pt x="55298" y="39638"/>
                    <a:pt x="68575" y="30787"/>
                  </a:cubicBezTo>
                  <a:cubicBezTo>
                    <a:pt x="74513" y="26829"/>
                    <a:pt x="61745" y="18020"/>
                    <a:pt x="56699" y="12974"/>
                  </a:cubicBezTo>
                  <a:cubicBezTo>
                    <a:pt x="43725" y="0"/>
                    <a:pt x="41855" y="10005"/>
                    <a:pt x="32949" y="1297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75" name="Freeform 1274"/>
            <p:cNvSpPr/>
            <p:nvPr/>
          </p:nvSpPr>
          <p:spPr bwMode="auto">
            <a:xfrm>
              <a:off x="5665642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6" name="Freeform 1275"/>
            <p:cNvSpPr/>
            <p:nvPr/>
          </p:nvSpPr>
          <p:spPr bwMode="auto">
            <a:xfrm>
              <a:off x="5404385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7" name="Freeform 1276"/>
            <p:cNvSpPr/>
            <p:nvPr/>
          </p:nvSpPr>
          <p:spPr bwMode="auto">
            <a:xfrm>
              <a:off x="4567174" y="42100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78" name="Freeform 1277"/>
            <p:cNvSpPr/>
            <p:nvPr/>
          </p:nvSpPr>
          <p:spPr bwMode="auto">
            <a:xfrm>
              <a:off x="4484149" y="42142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79" name="Freeform 1278"/>
            <p:cNvSpPr/>
            <p:nvPr/>
          </p:nvSpPr>
          <p:spPr bwMode="auto">
            <a:xfrm>
              <a:off x="4333305" y="41862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</p:grpSp>
      <p:grpSp>
        <p:nvGrpSpPr>
          <p:cNvPr id="1280" name="Group 1279"/>
          <p:cNvGrpSpPr/>
          <p:nvPr/>
        </p:nvGrpSpPr>
        <p:grpSpPr>
          <a:xfrm rot="10800000" flipV="1">
            <a:off x="1108036" y="4405593"/>
            <a:ext cx="2062145" cy="180975"/>
            <a:chOff x="4009238" y="4005200"/>
            <a:chExt cx="2062145" cy="279070"/>
          </a:xfrm>
        </p:grpSpPr>
        <p:sp>
          <p:nvSpPr>
            <p:cNvPr id="1281" name="Freeform 1280"/>
            <p:cNvSpPr/>
            <p:nvPr/>
          </p:nvSpPr>
          <p:spPr bwMode="auto">
            <a:xfrm>
              <a:off x="4029051" y="412545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2" name="Freeform 1281"/>
            <p:cNvSpPr/>
            <p:nvPr/>
          </p:nvSpPr>
          <p:spPr bwMode="auto">
            <a:xfrm>
              <a:off x="4565296" y="40638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3" name="Freeform 1282"/>
            <p:cNvSpPr/>
            <p:nvPr/>
          </p:nvSpPr>
          <p:spPr bwMode="auto">
            <a:xfrm>
              <a:off x="4725613" y="40460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4" name="Freeform 1283"/>
            <p:cNvSpPr/>
            <p:nvPr/>
          </p:nvSpPr>
          <p:spPr bwMode="auto">
            <a:xfrm flipH="1">
              <a:off x="4911558" y="40190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5" name="Freeform 1284"/>
            <p:cNvSpPr/>
            <p:nvPr/>
          </p:nvSpPr>
          <p:spPr bwMode="auto">
            <a:xfrm flipH="1" flipV="1">
              <a:off x="5036250" y="40220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6" name="Freeform 1285"/>
            <p:cNvSpPr/>
            <p:nvPr/>
          </p:nvSpPr>
          <p:spPr bwMode="auto">
            <a:xfrm>
              <a:off x="5192709" y="40678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7" name="Freeform 1286"/>
            <p:cNvSpPr/>
            <p:nvPr/>
          </p:nvSpPr>
          <p:spPr bwMode="auto">
            <a:xfrm>
              <a:off x="5738974" y="40737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88" name="Freeform 1287"/>
            <p:cNvSpPr/>
            <p:nvPr/>
          </p:nvSpPr>
          <p:spPr bwMode="auto">
            <a:xfrm>
              <a:off x="5461324" y="40072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89" name="Freeform 1288"/>
            <p:cNvSpPr/>
            <p:nvPr/>
          </p:nvSpPr>
          <p:spPr bwMode="auto">
            <a:xfrm>
              <a:off x="5679706" y="40269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0" name="Freeform 1289"/>
            <p:cNvSpPr/>
            <p:nvPr/>
          </p:nvSpPr>
          <p:spPr bwMode="auto">
            <a:xfrm>
              <a:off x="5874388" y="40368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1" name="Freeform 1290"/>
            <p:cNvSpPr/>
            <p:nvPr/>
          </p:nvSpPr>
          <p:spPr bwMode="auto">
            <a:xfrm>
              <a:off x="5360796" y="40804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92" name="Freeform 1291"/>
            <p:cNvSpPr/>
            <p:nvPr/>
          </p:nvSpPr>
          <p:spPr bwMode="auto">
            <a:xfrm>
              <a:off x="4009238" y="40052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293" name="Freeform 1292"/>
            <p:cNvSpPr/>
            <p:nvPr/>
          </p:nvSpPr>
          <p:spPr bwMode="auto">
            <a:xfrm>
              <a:off x="5513242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4" name="Freeform 1293"/>
            <p:cNvSpPr/>
            <p:nvPr/>
          </p:nvSpPr>
          <p:spPr bwMode="auto">
            <a:xfrm>
              <a:off x="5251985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5" name="Freeform 1294"/>
            <p:cNvSpPr/>
            <p:nvPr/>
          </p:nvSpPr>
          <p:spPr bwMode="auto">
            <a:xfrm>
              <a:off x="4414774" y="40576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6" name="Freeform 1295"/>
            <p:cNvSpPr/>
            <p:nvPr/>
          </p:nvSpPr>
          <p:spPr bwMode="auto">
            <a:xfrm>
              <a:off x="4331749" y="40618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97" name="Freeform 1296"/>
            <p:cNvSpPr/>
            <p:nvPr/>
          </p:nvSpPr>
          <p:spPr bwMode="auto">
            <a:xfrm>
              <a:off x="4180905" y="40338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298" name="Freeform 1297"/>
            <p:cNvSpPr/>
            <p:nvPr/>
          </p:nvSpPr>
          <p:spPr bwMode="auto">
            <a:xfrm>
              <a:off x="4286226" y="418260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299" name="Freeform 1298"/>
            <p:cNvSpPr/>
            <p:nvPr/>
          </p:nvSpPr>
          <p:spPr bwMode="auto">
            <a:xfrm>
              <a:off x="4426751" y="4127191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0" name="Freeform 1299"/>
            <p:cNvSpPr/>
            <p:nvPr/>
          </p:nvSpPr>
          <p:spPr bwMode="auto">
            <a:xfrm>
              <a:off x="4563317" y="412125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1" name="Freeform 1300"/>
            <p:cNvSpPr/>
            <p:nvPr/>
          </p:nvSpPr>
          <p:spPr bwMode="auto">
            <a:xfrm>
              <a:off x="4705524" y="4147703"/>
              <a:ext cx="45719" cy="514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2" name="Freeform 1301"/>
            <p:cNvSpPr/>
            <p:nvPr/>
          </p:nvSpPr>
          <p:spPr bwMode="auto">
            <a:xfrm>
              <a:off x="4800526" y="41475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3" name="Freeform 1302"/>
            <p:cNvSpPr/>
            <p:nvPr/>
          </p:nvSpPr>
          <p:spPr bwMode="auto">
            <a:xfrm>
              <a:off x="4717696" y="42162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4" name="Freeform 1303"/>
            <p:cNvSpPr/>
            <p:nvPr/>
          </p:nvSpPr>
          <p:spPr bwMode="auto">
            <a:xfrm>
              <a:off x="4925514" y="4133128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5" name="Freeform 1304"/>
            <p:cNvSpPr/>
            <p:nvPr/>
          </p:nvSpPr>
          <p:spPr bwMode="auto">
            <a:xfrm>
              <a:off x="4878013" y="41984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6" name="Freeform 1305"/>
            <p:cNvSpPr/>
            <p:nvPr/>
          </p:nvSpPr>
          <p:spPr bwMode="auto">
            <a:xfrm flipH="1">
              <a:off x="5063958" y="41714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7" name="Freeform 1306"/>
            <p:cNvSpPr/>
            <p:nvPr/>
          </p:nvSpPr>
          <p:spPr bwMode="auto">
            <a:xfrm flipH="1" flipV="1">
              <a:off x="5188650" y="41744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8" name="Freeform 1307"/>
            <p:cNvSpPr/>
            <p:nvPr/>
          </p:nvSpPr>
          <p:spPr bwMode="auto">
            <a:xfrm>
              <a:off x="5434174" y="413114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09" name="Freeform 1308"/>
            <p:cNvSpPr/>
            <p:nvPr/>
          </p:nvSpPr>
          <p:spPr bwMode="auto">
            <a:xfrm>
              <a:off x="5345109" y="42202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10" name="Freeform 1309"/>
            <p:cNvSpPr/>
            <p:nvPr/>
          </p:nvSpPr>
          <p:spPr bwMode="auto">
            <a:xfrm>
              <a:off x="5891374" y="42261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11" name="Freeform 1310"/>
            <p:cNvSpPr/>
            <p:nvPr/>
          </p:nvSpPr>
          <p:spPr bwMode="auto">
            <a:xfrm>
              <a:off x="5613724" y="41596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12" name="Freeform 1311"/>
            <p:cNvSpPr/>
            <p:nvPr/>
          </p:nvSpPr>
          <p:spPr bwMode="auto">
            <a:xfrm>
              <a:off x="5832106" y="41793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13" name="Freeform 1312"/>
            <p:cNvSpPr/>
            <p:nvPr/>
          </p:nvSpPr>
          <p:spPr bwMode="auto">
            <a:xfrm>
              <a:off x="6026788" y="41892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14" name="Freeform 1313"/>
            <p:cNvSpPr/>
            <p:nvPr/>
          </p:nvSpPr>
          <p:spPr bwMode="auto">
            <a:xfrm>
              <a:off x="5513196" y="42328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15" name="Freeform 1314"/>
            <p:cNvSpPr/>
            <p:nvPr/>
          </p:nvSpPr>
          <p:spPr bwMode="auto">
            <a:xfrm>
              <a:off x="5287611" y="4128862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16" name="Freeform 1315"/>
            <p:cNvSpPr/>
            <p:nvPr/>
          </p:nvSpPr>
          <p:spPr bwMode="auto">
            <a:xfrm>
              <a:off x="4234344" y="4105150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17" name="Freeform 1316"/>
            <p:cNvSpPr/>
            <p:nvPr/>
          </p:nvSpPr>
          <p:spPr bwMode="auto">
            <a:xfrm>
              <a:off x="4161638" y="41576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18" name="Freeform 1317"/>
            <p:cNvSpPr/>
            <p:nvPr/>
          </p:nvSpPr>
          <p:spPr bwMode="auto">
            <a:xfrm>
              <a:off x="4969655" y="4152543"/>
              <a:ext cx="74513" cy="39638"/>
            </a:xfrm>
            <a:custGeom>
              <a:avLst/>
              <a:gdLst>
                <a:gd name="connsiteX0" fmla="*/ 32949 w 74513"/>
                <a:gd name="connsiteY0" fmla="*/ 12974 h 39638"/>
                <a:gd name="connsiteX1" fmla="*/ 3260 w 74513"/>
                <a:gd name="connsiteY1" fmla="*/ 30787 h 39638"/>
                <a:gd name="connsiteX2" fmla="*/ 21073 w 74513"/>
                <a:gd name="connsiteY2" fmla="*/ 36724 h 39638"/>
                <a:gd name="connsiteX3" fmla="*/ 68575 w 74513"/>
                <a:gd name="connsiteY3" fmla="*/ 30787 h 39638"/>
                <a:gd name="connsiteX4" fmla="*/ 56699 w 74513"/>
                <a:gd name="connsiteY4" fmla="*/ 12974 h 39638"/>
                <a:gd name="connsiteX5" fmla="*/ 32949 w 74513"/>
                <a:gd name="connsiteY5" fmla="*/ 12974 h 3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13" h="39638">
                  <a:moveTo>
                    <a:pt x="32949" y="12974"/>
                  </a:moveTo>
                  <a:cubicBezTo>
                    <a:pt x="24043" y="15943"/>
                    <a:pt x="0" y="21005"/>
                    <a:pt x="3260" y="30787"/>
                  </a:cubicBezTo>
                  <a:cubicBezTo>
                    <a:pt x="5239" y="36725"/>
                    <a:pt x="15135" y="34745"/>
                    <a:pt x="21073" y="36724"/>
                  </a:cubicBezTo>
                  <a:cubicBezTo>
                    <a:pt x="36907" y="34745"/>
                    <a:pt x="55298" y="39638"/>
                    <a:pt x="68575" y="30787"/>
                  </a:cubicBezTo>
                  <a:cubicBezTo>
                    <a:pt x="74513" y="26829"/>
                    <a:pt x="61745" y="18020"/>
                    <a:pt x="56699" y="12974"/>
                  </a:cubicBezTo>
                  <a:cubicBezTo>
                    <a:pt x="43725" y="0"/>
                    <a:pt x="41855" y="10005"/>
                    <a:pt x="32949" y="1297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19" name="Freeform 1318"/>
            <p:cNvSpPr/>
            <p:nvPr/>
          </p:nvSpPr>
          <p:spPr bwMode="auto">
            <a:xfrm>
              <a:off x="5665642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20" name="Freeform 1319"/>
            <p:cNvSpPr/>
            <p:nvPr/>
          </p:nvSpPr>
          <p:spPr bwMode="auto">
            <a:xfrm>
              <a:off x="5404385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21" name="Freeform 1320"/>
            <p:cNvSpPr/>
            <p:nvPr/>
          </p:nvSpPr>
          <p:spPr bwMode="auto">
            <a:xfrm>
              <a:off x="4567174" y="42100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22" name="Freeform 1321"/>
            <p:cNvSpPr/>
            <p:nvPr/>
          </p:nvSpPr>
          <p:spPr bwMode="auto">
            <a:xfrm>
              <a:off x="4484149" y="42142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23" name="Freeform 1322"/>
            <p:cNvSpPr/>
            <p:nvPr/>
          </p:nvSpPr>
          <p:spPr bwMode="auto">
            <a:xfrm>
              <a:off x="4333305" y="41862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</p:grpSp>
      <p:grpSp>
        <p:nvGrpSpPr>
          <p:cNvPr id="1324" name="Group 1323"/>
          <p:cNvGrpSpPr/>
          <p:nvPr/>
        </p:nvGrpSpPr>
        <p:grpSpPr>
          <a:xfrm rot="10800000" flipV="1">
            <a:off x="1132689" y="4282328"/>
            <a:ext cx="2062145" cy="180975"/>
            <a:chOff x="4009238" y="4005200"/>
            <a:chExt cx="2062145" cy="279070"/>
          </a:xfrm>
        </p:grpSpPr>
        <p:sp>
          <p:nvSpPr>
            <p:cNvPr id="1325" name="Freeform 1324"/>
            <p:cNvSpPr/>
            <p:nvPr/>
          </p:nvSpPr>
          <p:spPr bwMode="auto">
            <a:xfrm>
              <a:off x="4029051" y="412545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26" name="Freeform 1325"/>
            <p:cNvSpPr/>
            <p:nvPr/>
          </p:nvSpPr>
          <p:spPr bwMode="auto">
            <a:xfrm>
              <a:off x="4565296" y="40638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27" name="Freeform 1326"/>
            <p:cNvSpPr/>
            <p:nvPr/>
          </p:nvSpPr>
          <p:spPr bwMode="auto">
            <a:xfrm>
              <a:off x="4725613" y="40460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28" name="Freeform 1327"/>
            <p:cNvSpPr/>
            <p:nvPr/>
          </p:nvSpPr>
          <p:spPr bwMode="auto">
            <a:xfrm flipH="1">
              <a:off x="4911558" y="40190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29" name="Freeform 1328"/>
            <p:cNvSpPr/>
            <p:nvPr/>
          </p:nvSpPr>
          <p:spPr bwMode="auto">
            <a:xfrm flipH="1" flipV="1">
              <a:off x="5036250" y="40220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30" name="Freeform 1329"/>
            <p:cNvSpPr/>
            <p:nvPr/>
          </p:nvSpPr>
          <p:spPr bwMode="auto">
            <a:xfrm>
              <a:off x="5192709" y="40678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31" name="Freeform 1330"/>
            <p:cNvSpPr/>
            <p:nvPr/>
          </p:nvSpPr>
          <p:spPr bwMode="auto">
            <a:xfrm>
              <a:off x="5738974" y="40737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32" name="Freeform 1331"/>
            <p:cNvSpPr/>
            <p:nvPr/>
          </p:nvSpPr>
          <p:spPr bwMode="auto">
            <a:xfrm>
              <a:off x="5461324" y="40072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33" name="Freeform 1332"/>
            <p:cNvSpPr/>
            <p:nvPr/>
          </p:nvSpPr>
          <p:spPr bwMode="auto">
            <a:xfrm>
              <a:off x="5679706" y="40269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34" name="Freeform 1333"/>
            <p:cNvSpPr/>
            <p:nvPr/>
          </p:nvSpPr>
          <p:spPr bwMode="auto">
            <a:xfrm>
              <a:off x="5874388" y="40368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35" name="Freeform 1334"/>
            <p:cNvSpPr/>
            <p:nvPr/>
          </p:nvSpPr>
          <p:spPr bwMode="auto">
            <a:xfrm>
              <a:off x="5360796" y="40804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36" name="Freeform 1335"/>
            <p:cNvSpPr/>
            <p:nvPr/>
          </p:nvSpPr>
          <p:spPr bwMode="auto">
            <a:xfrm>
              <a:off x="4009238" y="40052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37" name="Freeform 1336"/>
            <p:cNvSpPr/>
            <p:nvPr/>
          </p:nvSpPr>
          <p:spPr bwMode="auto">
            <a:xfrm>
              <a:off x="5513242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38" name="Freeform 1337"/>
            <p:cNvSpPr/>
            <p:nvPr/>
          </p:nvSpPr>
          <p:spPr bwMode="auto">
            <a:xfrm>
              <a:off x="5251985" y="40754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39" name="Freeform 1338"/>
            <p:cNvSpPr/>
            <p:nvPr/>
          </p:nvSpPr>
          <p:spPr bwMode="auto">
            <a:xfrm>
              <a:off x="4414774" y="40576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40" name="Freeform 1339"/>
            <p:cNvSpPr/>
            <p:nvPr/>
          </p:nvSpPr>
          <p:spPr bwMode="auto">
            <a:xfrm>
              <a:off x="4331749" y="40618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1" name="Freeform 1340"/>
            <p:cNvSpPr/>
            <p:nvPr/>
          </p:nvSpPr>
          <p:spPr bwMode="auto">
            <a:xfrm>
              <a:off x="4180905" y="40338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42" name="Freeform 1341"/>
            <p:cNvSpPr/>
            <p:nvPr/>
          </p:nvSpPr>
          <p:spPr bwMode="auto">
            <a:xfrm>
              <a:off x="4286226" y="418260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3" name="Freeform 1342"/>
            <p:cNvSpPr/>
            <p:nvPr/>
          </p:nvSpPr>
          <p:spPr bwMode="auto">
            <a:xfrm>
              <a:off x="4426751" y="4127191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4" name="Freeform 1343"/>
            <p:cNvSpPr/>
            <p:nvPr/>
          </p:nvSpPr>
          <p:spPr bwMode="auto">
            <a:xfrm>
              <a:off x="4563317" y="412125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5" name="Freeform 1344"/>
            <p:cNvSpPr/>
            <p:nvPr/>
          </p:nvSpPr>
          <p:spPr bwMode="auto">
            <a:xfrm>
              <a:off x="4705524" y="4147703"/>
              <a:ext cx="45719" cy="514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6" name="Freeform 1345"/>
            <p:cNvSpPr/>
            <p:nvPr/>
          </p:nvSpPr>
          <p:spPr bwMode="auto">
            <a:xfrm>
              <a:off x="4800526" y="41475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7" name="Freeform 1346"/>
            <p:cNvSpPr/>
            <p:nvPr/>
          </p:nvSpPr>
          <p:spPr bwMode="auto">
            <a:xfrm>
              <a:off x="4717696" y="421625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8" name="Freeform 1347"/>
            <p:cNvSpPr/>
            <p:nvPr/>
          </p:nvSpPr>
          <p:spPr bwMode="auto">
            <a:xfrm>
              <a:off x="4925514" y="4133128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49" name="Freeform 1348"/>
            <p:cNvSpPr/>
            <p:nvPr/>
          </p:nvSpPr>
          <p:spPr bwMode="auto">
            <a:xfrm>
              <a:off x="4878013" y="4198443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0" name="Freeform 1349"/>
            <p:cNvSpPr/>
            <p:nvPr/>
          </p:nvSpPr>
          <p:spPr bwMode="auto">
            <a:xfrm flipH="1">
              <a:off x="5063958" y="4171455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1" name="Freeform 1350"/>
            <p:cNvSpPr/>
            <p:nvPr/>
          </p:nvSpPr>
          <p:spPr bwMode="auto">
            <a:xfrm flipH="1" flipV="1">
              <a:off x="5188650" y="417449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2" name="Freeform 1351"/>
            <p:cNvSpPr/>
            <p:nvPr/>
          </p:nvSpPr>
          <p:spPr bwMode="auto">
            <a:xfrm>
              <a:off x="5434174" y="4131149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3" name="Freeform 1352"/>
            <p:cNvSpPr/>
            <p:nvPr/>
          </p:nvSpPr>
          <p:spPr bwMode="auto">
            <a:xfrm>
              <a:off x="5345109" y="4220215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4" name="Freeform 1353"/>
            <p:cNvSpPr/>
            <p:nvPr/>
          </p:nvSpPr>
          <p:spPr bwMode="auto">
            <a:xfrm>
              <a:off x="5891374" y="4226152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55" name="Freeform 1354"/>
            <p:cNvSpPr/>
            <p:nvPr/>
          </p:nvSpPr>
          <p:spPr bwMode="auto">
            <a:xfrm>
              <a:off x="5613724" y="4159668"/>
              <a:ext cx="42613" cy="53442"/>
            </a:xfrm>
            <a:custGeom>
              <a:avLst/>
              <a:gdLst>
                <a:gd name="connsiteX0" fmla="*/ 18272 w 42613"/>
                <a:gd name="connsiteY0" fmla="*/ 17724 h 53442"/>
                <a:gd name="connsiteX1" fmla="*/ 30147 w 42613"/>
                <a:gd name="connsiteY1" fmla="*/ 47412 h 53442"/>
                <a:gd name="connsiteX2" fmla="*/ 42022 w 42613"/>
                <a:gd name="connsiteY2" fmla="*/ 29599 h 53442"/>
                <a:gd name="connsiteX3" fmla="*/ 36085 w 42613"/>
                <a:gd name="connsiteY3" fmla="*/ 5849 h 53442"/>
                <a:gd name="connsiteX4" fmla="*/ 18272 w 42613"/>
                <a:gd name="connsiteY4" fmla="*/ 17724 h 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13" h="53442">
                  <a:moveTo>
                    <a:pt x="18272" y="17724"/>
                  </a:moveTo>
                  <a:cubicBezTo>
                    <a:pt x="17282" y="24651"/>
                    <a:pt x="0" y="53442"/>
                    <a:pt x="30147" y="47412"/>
                  </a:cubicBezTo>
                  <a:cubicBezTo>
                    <a:pt x="37145" y="46012"/>
                    <a:pt x="38064" y="35537"/>
                    <a:pt x="42022" y="29599"/>
                  </a:cubicBezTo>
                  <a:cubicBezTo>
                    <a:pt x="40043" y="21682"/>
                    <a:pt x="42613" y="10745"/>
                    <a:pt x="36085" y="5849"/>
                  </a:cubicBezTo>
                  <a:cubicBezTo>
                    <a:pt x="28287" y="0"/>
                    <a:pt x="19262" y="10797"/>
                    <a:pt x="18272" y="1772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56" name="Freeform 1355"/>
            <p:cNvSpPr/>
            <p:nvPr/>
          </p:nvSpPr>
          <p:spPr bwMode="auto">
            <a:xfrm>
              <a:off x="5832106" y="4179386"/>
              <a:ext cx="55209" cy="35177"/>
            </a:xfrm>
            <a:custGeom>
              <a:avLst/>
              <a:gdLst>
                <a:gd name="connsiteX0" fmla="*/ 19583 w 55209"/>
                <a:gd name="connsiteY0" fmla="*/ 15819 h 35177"/>
                <a:gd name="connsiteX1" fmla="*/ 1770 w 55209"/>
                <a:gd name="connsiteY1" fmla="*/ 21757 h 35177"/>
                <a:gd name="connsiteX2" fmla="*/ 13646 w 55209"/>
                <a:gd name="connsiteY2" fmla="*/ 33632 h 35177"/>
                <a:gd name="connsiteX3" fmla="*/ 55209 w 55209"/>
                <a:gd name="connsiteY3" fmla="*/ 27694 h 35177"/>
                <a:gd name="connsiteX4" fmla="*/ 19583 w 55209"/>
                <a:gd name="connsiteY4" fmla="*/ 15819 h 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" h="35177">
                  <a:moveTo>
                    <a:pt x="19583" y="15819"/>
                  </a:moveTo>
                  <a:cubicBezTo>
                    <a:pt x="10676" y="14829"/>
                    <a:pt x="3749" y="15819"/>
                    <a:pt x="1770" y="21757"/>
                  </a:cubicBezTo>
                  <a:cubicBezTo>
                    <a:pt x="0" y="27068"/>
                    <a:pt x="8082" y="33014"/>
                    <a:pt x="13646" y="33632"/>
                  </a:cubicBezTo>
                  <a:cubicBezTo>
                    <a:pt x="27555" y="35177"/>
                    <a:pt x="41355" y="29673"/>
                    <a:pt x="55209" y="27694"/>
                  </a:cubicBezTo>
                  <a:cubicBezTo>
                    <a:pt x="36747" y="0"/>
                    <a:pt x="28490" y="16809"/>
                    <a:pt x="19583" y="1581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57" name="Freeform 1356"/>
            <p:cNvSpPr/>
            <p:nvPr/>
          </p:nvSpPr>
          <p:spPr bwMode="auto">
            <a:xfrm>
              <a:off x="6026788" y="4189267"/>
              <a:ext cx="44595" cy="34431"/>
            </a:xfrm>
            <a:custGeom>
              <a:avLst/>
              <a:gdLst>
                <a:gd name="connsiteX0" fmla="*/ 20844 w 44595"/>
                <a:gd name="connsiteY0" fmla="*/ 0 h 34431"/>
                <a:gd name="connsiteX1" fmla="*/ 3031 w 44595"/>
                <a:gd name="connsiteY1" fmla="*/ 5938 h 34431"/>
                <a:gd name="connsiteX2" fmla="*/ 8969 w 44595"/>
                <a:gd name="connsiteY2" fmla="*/ 29689 h 34431"/>
                <a:gd name="connsiteX3" fmla="*/ 44595 w 44595"/>
                <a:gd name="connsiteY3" fmla="*/ 23751 h 34431"/>
                <a:gd name="connsiteX4" fmla="*/ 32719 w 44595"/>
                <a:gd name="connsiteY4" fmla="*/ 5938 h 34431"/>
                <a:gd name="connsiteX5" fmla="*/ 20844 w 44595"/>
                <a:gd name="connsiteY5" fmla="*/ 0 h 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5" h="34431">
                  <a:moveTo>
                    <a:pt x="20844" y="0"/>
                  </a:moveTo>
                  <a:cubicBezTo>
                    <a:pt x="15896" y="0"/>
                    <a:pt x="5355" y="127"/>
                    <a:pt x="3031" y="5938"/>
                  </a:cubicBezTo>
                  <a:cubicBezTo>
                    <a:pt x="0" y="13515"/>
                    <a:pt x="1468" y="26474"/>
                    <a:pt x="8969" y="29689"/>
                  </a:cubicBezTo>
                  <a:cubicBezTo>
                    <a:pt x="20035" y="34431"/>
                    <a:pt x="32720" y="25730"/>
                    <a:pt x="44595" y="23751"/>
                  </a:cubicBezTo>
                  <a:cubicBezTo>
                    <a:pt x="40636" y="17813"/>
                    <a:pt x="38292" y="10396"/>
                    <a:pt x="32719" y="5938"/>
                  </a:cubicBezTo>
                  <a:cubicBezTo>
                    <a:pt x="27832" y="2028"/>
                    <a:pt x="25792" y="0"/>
                    <a:pt x="20844" y="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58" name="Freeform 1357"/>
            <p:cNvSpPr/>
            <p:nvPr/>
          </p:nvSpPr>
          <p:spPr bwMode="auto">
            <a:xfrm>
              <a:off x="5513196" y="4232811"/>
              <a:ext cx="41610" cy="51459"/>
            </a:xfrm>
            <a:custGeom>
              <a:avLst/>
              <a:gdLst>
                <a:gd name="connsiteX0" fmla="*/ 35672 w 41610"/>
                <a:gd name="connsiteY0" fmla="*/ 3958 h 51459"/>
                <a:gd name="connsiteX1" fmla="*/ 11922 w 41610"/>
                <a:gd name="connsiteY1" fmla="*/ 9895 h 51459"/>
                <a:gd name="connsiteX2" fmla="*/ 35672 w 41610"/>
                <a:gd name="connsiteY2" fmla="*/ 51459 h 51459"/>
                <a:gd name="connsiteX3" fmla="*/ 41610 w 41610"/>
                <a:gd name="connsiteY3" fmla="*/ 33646 h 51459"/>
                <a:gd name="connsiteX4" fmla="*/ 35672 w 41610"/>
                <a:gd name="connsiteY4" fmla="*/ 3958 h 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10" h="51459">
                  <a:moveTo>
                    <a:pt x="35672" y="3958"/>
                  </a:moveTo>
                  <a:cubicBezTo>
                    <a:pt x="30724" y="0"/>
                    <a:pt x="15571" y="2596"/>
                    <a:pt x="11922" y="9895"/>
                  </a:cubicBezTo>
                  <a:cubicBezTo>
                    <a:pt x="0" y="33741"/>
                    <a:pt x="23081" y="43064"/>
                    <a:pt x="35672" y="51459"/>
                  </a:cubicBezTo>
                  <a:cubicBezTo>
                    <a:pt x="37651" y="45521"/>
                    <a:pt x="41610" y="39905"/>
                    <a:pt x="41610" y="33646"/>
                  </a:cubicBezTo>
                  <a:cubicBezTo>
                    <a:pt x="41610" y="23554"/>
                    <a:pt x="40620" y="7916"/>
                    <a:pt x="35672" y="3958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59" name="Freeform 1358"/>
            <p:cNvSpPr/>
            <p:nvPr/>
          </p:nvSpPr>
          <p:spPr bwMode="auto">
            <a:xfrm>
              <a:off x="5287611" y="4128862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60" name="Freeform 1359"/>
            <p:cNvSpPr/>
            <p:nvPr/>
          </p:nvSpPr>
          <p:spPr bwMode="auto">
            <a:xfrm>
              <a:off x="4234344" y="4105150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61" name="Freeform 1360"/>
            <p:cNvSpPr/>
            <p:nvPr/>
          </p:nvSpPr>
          <p:spPr bwMode="auto">
            <a:xfrm>
              <a:off x="4161638" y="4157600"/>
              <a:ext cx="31465" cy="28529"/>
            </a:xfrm>
            <a:custGeom>
              <a:avLst/>
              <a:gdLst>
                <a:gd name="connsiteX0" fmla="*/ 27506 w 31465"/>
                <a:gd name="connsiteY0" fmla="*/ 1979 h 28529"/>
                <a:gd name="connsiteX1" fmla="*/ 3755 w 31465"/>
                <a:gd name="connsiteY1" fmla="*/ 7917 h 28529"/>
                <a:gd name="connsiteX2" fmla="*/ 9693 w 31465"/>
                <a:gd name="connsiteY2" fmla="*/ 25730 h 28529"/>
                <a:gd name="connsiteX3" fmla="*/ 27506 w 31465"/>
                <a:gd name="connsiteY3" fmla="*/ 19792 h 28529"/>
                <a:gd name="connsiteX4" fmla="*/ 27506 w 31465"/>
                <a:gd name="connsiteY4" fmla="*/ 1979 h 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65" h="28529">
                  <a:moveTo>
                    <a:pt x="27506" y="1979"/>
                  </a:moveTo>
                  <a:cubicBezTo>
                    <a:pt x="23548" y="0"/>
                    <a:pt x="8651" y="1388"/>
                    <a:pt x="3755" y="7917"/>
                  </a:cubicBezTo>
                  <a:cubicBezTo>
                    <a:pt x="0" y="12924"/>
                    <a:pt x="4095" y="22931"/>
                    <a:pt x="9693" y="25730"/>
                  </a:cubicBezTo>
                  <a:cubicBezTo>
                    <a:pt x="15291" y="28529"/>
                    <a:pt x="23751" y="24799"/>
                    <a:pt x="27506" y="19792"/>
                  </a:cubicBezTo>
                  <a:cubicBezTo>
                    <a:pt x="31069" y="15042"/>
                    <a:pt x="31465" y="3958"/>
                    <a:pt x="27506" y="197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62" name="Freeform 1361"/>
            <p:cNvSpPr/>
            <p:nvPr/>
          </p:nvSpPr>
          <p:spPr bwMode="auto">
            <a:xfrm>
              <a:off x="4969655" y="4152543"/>
              <a:ext cx="74513" cy="39638"/>
            </a:xfrm>
            <a:custGeom>
              <a:avLst/>
              <a:gdLst>
                <a:gd name="connsiteX0" fmla="*/ 32949 w 74513"/>
                <a:gd name="connsiteY0" fmla="*/ 12974 h 39638"/>
                <a:gd name="connsiteX1" fmla="*/ 3260 w 74513"/>
                <a:gd name="connsiteY1" fmla="*/ 30787 h 39638"/>
                <a:gd name="connsiteX2" fmla="*/ 21073 w 74513"/>
                <a:gd name="connsiteY2" fmla="*/ 36724 h 39638"/>
                <a:gd name="connsiteX3" fmla="*/ 68575 w 74513"/>
                <a:gd name="connsiteY3" fmla="*/ 30787 h 39638"/>
                <a:gd name="connsiteX4" fmla="*/ 56699 w 74513"/>
                <a:gd name="connsiteY4" fmla="*/ 12974 h 39638"/>
                <a:gd name="connsiteX5" fmla="*/ 32949 w 74513"/>
                <a:gd name="connsiteY5" fmla="*/ 12974 h 3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513" h="39638">
                  <a:moveTo>
                    <a:pt x="32949" y="12974"/>
                  </a:moveTo>
                  <a:cubicBezTo>
                    <a:pt x="24043" y="15943"/>
                    <a:pt x="0" y="21005"/>
                    <a:pt x="3260" y="30787"/>
                  </a:cubicBezTo>
                  <a:cubicBezTo>
                    <a:pt x="5239" y="36725"/>
                    <a:pt x="15135" y="34745"/>
                    <a:pt x="21073" y="36724"/>
                  </a:cubicBezTo>
                  <a:cubicBezTo>
                    <a:pt x="36907" y="34745"/>
                    <a:pt x="55298" y="39638"/>
                    <a:pt x="68575" y="30787"/>
                  </a:cubicBezTo>
                  <a:cubicBezTo>
                    <a:pt x="74513" y="26829"/>
                    <a:pt x="61745" y="18020"/>
                    <a:pt x="56699" y="12974"/>
                  </a:cubicBezTo>
                  <a:cubicBezTo>
                    <a:pt x="43725" y="0"/>
                    <a:pt x="41855" y="10005"/>
                    <a:pt x="32949" y="12974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 smtClean="0"/>
            </a:p>
          </p:txBody>
        </p:sp>
        <p:sp>
          <p:nvSpPr>
            <p:cNvPr id="1363" name="Freeform 1362"/>
            <p:cNvSpPr/>
            <p:nvPr/>
          </p:nvSpPr>
          <p:spPr bwMode="auto">
            <a:xfrm>
              <a:off x="5665642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64" name="Freeform 1363"/>
            <p:cNvSpPr/>
            <p:nvPr/>
          </p:nvSpPr>
          <p:spPr bwMode="auto">
            <a:xfrm>
              <a:off x="5404385" y="4227823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65" name="Freeform 1364"/>
            <p:cNvSpPr/>
            <p:nvPr/>
          </p:nvSpPr>
          <p:spPr bwMode="auto">
            <a:xfrm>
              <a:off x="4567174" y="4210010"/>
              <a:ext cx="41564" cy="47249"/>
            </a:xfrm>
            <a:custGeom>
              <a:avLst/>
              <a:gdLst>
                <a:gd name="connsiteX0" fmla="*/ 41564 w 41564"/>
                <a:gd name="connsiteY0" fmla="*/ 6966 h 47249"/>
                <a:gd name="connsiteX1" fmla="*/ 23751 w 41564"/>
                <a:gd name="connsiteY1" fmla="*/ 1029 h 47249"/>
                <a:gd name="connsiteX2" fmla="*/ 0 w 41564"/>
                <a:gd name="connsiteY2" fmla="*/ 30717 h 47249"/>
                <a:gd name="connsiteX3" fmla="*/ 11876 w 41564"/>
                <a:gd name="connsiteY3" fmla="*/ 42592 h 47249"/>
                <a:gd name="connsiteX4" fmla="*/ 23751 w 41564"/>
                <a:gd name="connsiteY4" fmla="*/ 18842 h 47249"/>
                <a:gd name="connsiteX5" fmla="*/ 41564 w 41564"/>
                <a:gd name="connsiteY5" fmla="*/ 6966 h 4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4" h="47249">
                  <a:moveTo>
                    <a:pt x="41564" y="6966"/>
                  </a:moveTo>
                  <a:cubicBezTo>
                    <a:pt x="41564" y="3997"/>
                    <a:pt x="29925" y="0"/>
                    <a:pt x="23751" y="1029"/>
                  </a:cubicBezTo>
                  <a:cubicBezTo>
                    <a:pt x="4793" y="4189"/>
                    <a:pt x="4632" y="16823"/>
                    <a:pt x="0" y="30717"/>
                  </a:cubicBezTo>
                  <a:cubicBezTo>
                    <a:pt x="3959" y="34675"/>
                    <a:pt x="6387" y="41494"/>
                    <a:pt x="11876" y="42592"/>
                  </a:cubicBezTo>
                  <a:cubicBezTo>
                    <a:pt x="35161" y="47249"/>
                    <a:pt x="32134" y="30019"/>
                    <a:pt x="23751" y="18842"/>
                  </a:cubicBezTo>
                  <a:cubicBezTo>
                    <a:pt x="21096" y="15301"/>
                    <a:pt x="41564" y="9935"/>
                    <a:pt x="41564" y="6966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  <p:sp>
          <p:nvSpPr>
            <p:cNvPr id="1366" name="Freeform 1365"/>
            <p:cNvSpPr/>
            <p:nvPr/>
          </p:nvSpPr>
          <p:spPr bwMode="auto">
            <a:xfrm>
              <a:off x="4484149" y="4214276"/>
              <a:ext cx="57298" cy="54160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67" name="Freeform 1366"/>
            <p:cNvSpPr/>
            <p:nvPr/>
          </p:nvSpPr>
          <p:spPr bwMode="auto">
            <a:xfrm>
              <a:off x="4333305" y="4186298"/>
              <a:ext cx="49802" cy="39807"/>
            </a:xfrm>
            <a:custGeom>
              <a:avLst/>
              <a:gdLst>
                <a:gd name="connsiteX0" fmla="*/ 26052 w 49802"/>
                <a:gd name="connsiteY0" fmla="*/ 990 h 39807"/>
                <a:gd name="connsiteX1" fmla="*/ 20114 w 49802"/>
                <a:gd name="connsiteY1" fmla="*/ 36616 h 39807"/>
                <a:gd name="connsiteX2" fmla="*/ 49802 w 49802"/>
                <a:gd name="connsiteY2" fmla="*/ 30678 h 39807"/>
                <a:gd name="connsiteX3" fmla="*/ 26052 w 49802"/>
                <a:gd name="connsiteY3" fmla="*/ 990 h 3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02" h="39807">
                  <a:moveTo>
                    <a:pt x="26052" y="990"/>
                  </a:moveTo>
                  <a:cubicBezTo>
                    <a:pt x="21104" y="1980"/>
                    <a:pt x="0" y="29911"/>
                    <a:pt x="20114" y="36616"/>
                  </a:cubicBezTo>
                  <a:cubicBezTo>
                    <a:pt x="29688" y="39807"/>
                    <a:pt x="39906" y="32657"/>
                    <a:pt x="49802" y="30678"/>
                  </a:cubicBezTo>
                  <a:cubicBezTo>
                    <a:pt x="35472" y="9183"/>
                    <a:pt x="31000" y="0"/>
                    <a:pt x="26052" y="990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 smtClean="0"/>
            </a:p>
          </p:txBody>
        </p:sp>
      </p:grpSp>
      <p:sp>
        <p:nvSpPr>
          <p:cNvPr id="1368" name="Right Brace 1367"/>
          <p:cNvSpPr/>
          <p:nvPr/>
        </p:nvSpPr>
        <p:spPr bwMode="auto">
          <a:xfrm>
            <a:off x="3223933" y="4338917"/>
            <a:ext cx="423582" cy="457200"/>
          </a:xfrm>
          <a:prstGeom prst="rightBrace">
            <a:avLst/>
          </a:prstGeom>
          <a:noFill/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369" name="TextBox 1368"/>
          <p:cNvSpPr txBox="1"/>
          <p:nvPr/>
        </p:nvSpPr>
        <p:spPr>
          <a:xfrm>
            <a:off x="1486357" y="2258873"/>
            <a:ext cx="14253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Desired</a:t>
            </a:r>
            <a:endParaRPr lang="en-US" dirty="0"/>
          </a:p>
        </p:txBody>
      </p:sp>
      <p:grpSp>
        <p:nvGrpSpPr>
          <p:cNvPr id="1370" name="Group 1369"/>
          <p:cNvGrpSpPr/>
          <p:nvPr/>
        </p:nvGrpSpPr>
        <p:grpSpPr>
          <a:xfrm>
            <a:off x="4911538" y="2221078"/>
            <a:ext cx="2670242" cy="3772909"/>
            <a:chOff x="4968688" y="1344778"/>
            <a:chExt cx="2670242" cy="3772909"/>
          </a:xfrm>
        </p:grpSpPr>
        <p:grpSp>
          <p:nvGrpSpPr>
            <p:cNvPr id="1371" name="Group 4327"/>
            <p:cNvGrpSpPr/>
            <p:nvPr/>
          </p:nvGrpSpPr>
          <p:grpSpPr>
            <a:xfrm>
              <a:off x="5445669" y="2111593"/>
              <a:ext cx="2193261" cy="3006094"/>
              <a:chOff x="5452393" y="2215997"/>
              <a:chExt cx="2193261" cy="3006094"/>
            </a:xfrm>
          </p:grpSpPr>
          <p:sp>
            <p:nvSpPr>
              <p:cNvPr id="1374" name="Diagonal Stripe 1373"/>
              <p:cNvSpPr/>
              <p:nvPr/>
            </p:nvSpPr>
            <p:spPr bwMode="auto">
              <a:xfrm flipH="1">
                <a:off x="7489743" y="2556082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5" name="Freeform 1374"/>
              <p:cNvSpPr/>
              <p:nvPr/>
            </p:nvSpPr>
            <p:spPr bwMode="auto">
              <a:xfrm>
                <a:off x="7514483" y="2574885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6" name="Freeform 1375"/>
              <p:cNvSpPr/>
              <p:nvPr/>
            </p:nvSpPr>
            <p:spPr bwMode="auto">
              <a:xfrm>
                <a:off x="5675786" y="2494726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7" name="Freeform 1376"/>
              <p:cNvSpPr/>
              <p:nvPr/>
            </p:nvSpPr>
            <p:spPr bwMode="auto">
              <a:xfrm rot="713748" flipH="1">
                <a:off x="5704485" y="2595669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8" name="Freeform 1377"/>
              <p:cNvSpPr/>
              <p:nvPr/>
            </p:nvSpPr>
            <p:spPr bwMode="auto">
              <a:xfrm flipH="1" flipV="1">
                <a:off x="5805426" y="2488787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9" name="Freeform 1378"/>
              <p:cNvSpPr/>
              <p:nvPr/>
            </p:nvSpPr>
            <p:spPr bwMode="auto">
              <a:xfrm>
                <a:off x="5900429" y="2482851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0" name="Freeform 1379"/>
              <p:cNvSpPr/>
              <p:nvPr/>
            </p:nvSpPr>
            <p:spPr bwMode="auto">
              <a:xfrm>
                <a:off x="6006317" y="2493379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1" name="Freeform 1380"/>
              <p:cNvSpPr/>
              <p:nvPr/>
            </p:nvSpPr>
            <p:spPr bwMode="auto">
              <a:xfrm>
                <a:off x="6057064" y="2444765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2" name="Freeform 1381"/>
              <p:cNvSpPr/>
              <p:nvPr/>
            </p:nvSpPr>
            <p:spPr bwMode="auto">
              <a:xfrm>
                <a:off x="6113195" y="2509409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3" name="Freeform 1382"/>
              <p:cNvSpPr/>
              <p:nvPr/>
            </p:nvSpPr>
            <p:spPr bwMode="auto">
              <a:xfrm>
                <a:off x="6089444" y="2571916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4" name="Freeform 1383"/>
              <p:cNvSpPr/>
              <p:nvPr/>
            </p:nvSpPr>
            <p:spPr bwMode="auto">
              <a:xfrm>
                <a:off x="5894492" y="2571916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5" name="Freeform 1384"/>
              <p:cNvSpPr/>
              <p:nvPr/>
            </p:nvSpPr>
            <p:spPr bwMode="auto">
              <a:xfrm>
                <a:off x="5852928" y="2450993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6" name="Freeform 1385"/>
              <p:cNvSpPr/>
              <p:nvPr/>
            </p:nvSpPr>
            <p:spPr bwMode="auto">
              <a:xfrm>
                <a:off x="6213146" y="2482851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7" name="Freeform 1386"/>
              <p:cNvSpPr/>
              <p:nvPr/>
            </p:nvSpPr>
            <p:spPr bwMode="auto">
              <a:xfrm>
                <a:off x="6267575" y="2558147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8" name="Freeform 1387"/>
              <p:cNvSpPr/>
              <p:nvPr/>
            </p:nvSpPr>
            <p:spPr bwMode="auto">
              <a:xfrm>
                <a:off x="6360598" y="2472400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9" name="Freeform 1388"/>
              <p:cNvSpPr/>
              <p:nvPr/>
            </p:nvSpPr>
            <p:spPr bwMode="auto">
              <a:xfrm>
                <a:off x="6494195" y="2488788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0" name="Freeform 1389"/>
              <p:cNvSpPr/>
              <p:nvPr/>
            </p:nvSpPr>
            <p:spPr bwMode="auto">
              <a:xfrm>
                <a:off x="6433833" y="2546824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1" name="Freeform 1390"/>
              <p:cNvSpPr/>
              <p:nvPr/>
            </p:nvSpPr>
            <p:spPr bwMode="auto">
              <a:xfrm>
                <a:off x="6545655" y="2518477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2" name="Freeform 1391"/>
              <p:cNvSpPr/>
              <p:nvPr/>
            </p:nvSpPr>
            <p:spPr bwMode="auto">
              <a:xfrm>
                <a:off x="6604042" y="2529370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3" name="Freeform 1392"/>
              <p:cNvSpPr/>
              <p:nvPr/>
            </p:nvSpPr>
            <p:spPr bwMode="auto">
              <a:xfrm>
                <a:off x="6678263" y="2494726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4" name="Freeform 1393"/>
              <p:cNvSpPr/>
              <p:nvPr/>
            </p:nvSpPr>
            <p:spPr bwMode="auto">
              <a:xfrm>
                <a:off x="6716858" y="2551717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5" name="Freeform 1394"/>
              <p:cNvSpPr/>
              <p:nvPr/>
            </p:nvSpPr>
            <p:spPr bwMode="auto">
              <a:xfrm>
                <a:off x="6847874" y="2475709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6" name="Freeform 1395"/>
              <p:cNvSpPr/>
              <p:nvPr/>
            </p:nvSpPr>
            <p:spPr bwMode="auto">
              <a:xfrm>
                <a:off x="6868268" y="2552124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7" name="Freeform 1396"/>
              <p:cNvSpPr/>
              <p:nvPr/>
            </p:nvSpPr>
            <p:spPr bwMode="auto">
              <a:xfrm>
                <a:off x="6975146" y="2482529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8" name="Freeform 1397"/>
              <p:cNvSpPr/>
              <p:nvPr/>
            </p:nvSpPr>
            <p:spPr bwMode="auto">
              <a:xfrm>
                <a:off x="6981083" y="2550291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9" name="Freeform 1398"/>
              <p:cNvSpPr/>
              <p:nvPr/>
            </p:nvSpPr>
            <p:spPr bwMode="auto">
              <a:xfrm>
                <a:off x="7107754" y="2506601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0" name="Freeform 1399"/>
              <p:cNvSpPr/>
              <p:nvPr/>
            </p:nvSpPr>
            <p:spPr bwMode="auto">
              <a:xfrm>
                <a:off x="6335858" y="2604619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1" name="Freeform 1400"/>
              <p:cNvSpPr/>
              <p:nvPr/>
            </p:nvSpPr>
            <p:spPr bwMode="auto">
              <a:xfrm flipH="1" flipV="1">
                <a:off x="7281924" y="2529846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2" name="Freeform 1401"/>
              <p:cNvSpPr/>
              <p:nvPr/>
            </p:nvSpPr>
            <p:spPr bwMode="auto">
              <a:xfrm>
                <a:off x="7117650" y="2552121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3" name="Freeform 1402"/>
              <p:cNvSpPr/>
              <p:nvPr/>
            </p:nvSpPr>
            <p:spPr bwMode="auto">
              <a:xfrm>
                <a:off x="7248278" y="2511995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4" name="Freeform 1403"/>
              <p:cNvSpPr/>
              <p:nvPr/>
            </p:nvSpPr>
            <p:spPr bwMode="auto">
              <a:xfrm>
                <a:off x="6617895" y="2468234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5" name="Freeform 1404"/>
              <p:cNvSpPr/>
              <p:nvPr/>
            </p:nvSpPr>
            <p:spPr bwMode="auto">
              <a:xfrm>
                <a:off x="5573857" y="2506601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6" name="Freeform 1405"/>
              <p:cNvSpPr/>
              <p:nvPr/>
            </p:nvSpPr>
            <p:spPr bwMode="auto">
              <a:xfrm>
                <a:off x="5627296" y="2616252"/>
                <a:ext cx="80158" cy="4571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7" name="Freeform 1406"/>
              <p:cNvSpPr/>
              <p:nvPr/>
            </p:nvSpPr>
            <p:spPr bwMode="auto">
              <a:xfrm>
                <a:off x="5615421" y="2460317"/>
                <a:ext cx="142503" cy="58160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8" name="Freeform 1407"/>
              <p:cNvSpPr/>
              <p:nvPr/>
            </p:nvSpPr>
            <p:spPr bwMode="auto">
              <a:xfrm flipH="1" flipV="1">
                <a:off x="6527843" y="4161227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9" name="Freeform 1408"/>
              <p:cNvSpPr/>
              <p:nvPr/>
            </p:nvSpPr>
            <p:spPr bwMode="auto">
              <a:xfrm flipV="1">
                <a:off x="6508051" y="4378941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410" name="Group 720"/>
              <p:cNvGrpSpPr/>
              <p:nvPr/>
            </p:nvGrpSpPr>
            <p:grpSpPr>
              <a:xfrm>
                <a:off x="5553876" y="4547750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531" name="Freeform 1827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532" name="Freeform 3531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3" name="Freeform 3532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4" name="Freeform 3533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35" name="Freeform 3534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36" name="Freeform 3535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7" name="Freeform 3536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38" name="Freeform 3537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39" name="Oval 3538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0" name="Freeform 3539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1" name="Oval 3540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2" name="Freeform 3541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3" name="Freeform 3542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4" name="Oval 3543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5" name="Freeform 3544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6" name="Freeform 3545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7" name="Oval 3546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48" name="Freeform 3547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549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640" name="Freeform 3639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641" name="Freeform 3640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42" name="Freeform 3641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43" name="Freeform 3642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44" name="Freeform 3643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45" name="Freeform 3644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46" name="Freeform 3645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47" name="Freeform 3646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48" name="Oval 3647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49" name="Freeform 3648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0" name="Oval 3649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1" name="Freeform 3650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2" name="Freeform 3651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3" name="Oval 1949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4" name="Freeform 3653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5" name="Freeform 3654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6" name="Oval 3655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57" name="Freeform 3656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3550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603" name="Freeform 3602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604" name="Freeform 3603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5" name="Freeform 3604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6" name="Freeform 3605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07" name="Freeform 3606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08" name="Freeform 3607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9" name="Freeform 3608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10" name="Freeform 3609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1" name="Oval 3610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2" name="Freeform 3611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3" name="Oval 3612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4" name="Freeform 3613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5" name="Freeform 3614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6" name="Oval 3615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7" name="Freeform 3616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8" name="Freeform 3617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19" name="Oval 3618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20" name="Freeform 3619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3621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622" name="Freeform 3621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623" name="Freeform 3622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4" name="Freeform 3623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5" name="Freeform 3624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626" name="Freeform 3625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627" name="Freeform 3626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28" name="Freeform 3627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629" name="Freeform 3628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0" name="Oval 3629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1" name="Freeform 3630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2" name="Oval 3631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3" name="Freeform 3632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4" name="Freeform 3633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5" name="Oval 3634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6" name="Freeform 3635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7" name="Freeform 3636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8" name="Oval 3637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639" name="Freeform 3638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551" name="Freeform 3550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552" name="Freeform 3551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3" name="Freeform 3552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4" name="Freeform 3553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55" name="Freeform 3554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56" name="Freeform 3555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7" name="Freeform 3556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58" name="Freeform 3557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9" name="Freeform 3558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0" name="Oval 3559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1" name="Freeform 3560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2" name="Freeform 3561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3" name="Oval 3562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4" name="Freeform 3563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5" name="Freeform 3564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6" name="Oval 3565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7" name="Freeform 3566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568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586" name="Freeform 3585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587" name="Freeform 3586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88" name="Freeform 3587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89" name="Freeform 3588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590" name="Freeform 3589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1" name="Freeform 3590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592" name="Freeform 3591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3" name="Oval 3592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4" name="Freeform 3593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5" name="Oval 3594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6" name="Freeform 3595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7" name="Freeform 3596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8" name="Oval 3597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99" name="Freeform 3598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0" name="Freeform 3599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1" name="Oval 3600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02" name="Freeform 3601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569" name="Freeform 3568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70" name="Oval 3569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71" name="Freeform 3570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2" name="Freeform 3571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573" name="Freeform 3572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4" name="Freeform 3573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575" name="Freeform 3574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6" name="Freeform 3575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7" name="Freeform 3576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8" name="Freeform 3577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79" name="Freeform 3578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80" name="Freeform 3579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81" name="Freeform 3580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582" name="Freeform 3581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583" name="Freeform 3582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84" name="Freeform 1880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585" name="Freeform 3584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11" name="Group 848"/>
              <p:cNvGrpSpPr/>
              <p:nvPr/>
            </p:nvGrpSpPr>
            <p:grpSpPr>
              <a:xfrm flipV="1">
                <a:off x="5557835" y="4759527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404" name="Freeform 3403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405" name="Freeform 3404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06" name="Freeform 3405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07" name="Freeform 3406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08" name="Freeform 3407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09" name="Freeform 3408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0" name="Freeform 3409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11" name="Freeform 3410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2" name="Oval 3411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3" name="Freeform 3412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4" name="Oval 3413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5" name="Freeform 3414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6" name="Freeform 3415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7" name="Oval 3416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8" name="Freeform 3417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19" name="Freeform 3418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0" name="Oval 3419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1" name="Freeform 3420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422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513" name="Freeform 1809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514" name="Freeform 3513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15" name="Freeform 3514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16" name="Freeform 3515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517" name="Freeform 3516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518" name="Freeform 3517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19" name="Freeform 3518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520" name="Freeform 3519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1" name="Oval 3520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2" name="Freeform 3521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3" name="Oval 3522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4" name="Freeform 3523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5" name="Freeform 3524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6" name="Oval 3525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7" name="Freeform 3526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8" name="Freeform 3527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29" name="Oval 3528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530" name="Freeform 3529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3423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476" name="Freeform 3475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77" name="Freeform 3476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8" name="Freeform 3477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9" name="Freeform 3478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480" name="Freeform 3479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481" name="Freeform 3480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2" name="Freeform 3481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483" name="Freeform 3482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4" name="Oval 3483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5" name="Freeform 3484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6" name="Oval 3485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7" name="Freeform 3486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8" name="Freeform 3487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89" name="Oval 3488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90" name="Freeform 3489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91" name="Freeform 3490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92" name="Oval 3491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93" name="Freeform 3492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3494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495" name="Freeform 3494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496" name="Freeform 3495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7" name="Freeform 3496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498" name="Freeform 3497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499" name="Freeform 3498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500" name="Freeform 3499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1" name="Freeform 3500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502" name="Freeform 3501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3" name="Oval 3502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4" name="Freeform 3503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5" name="Oval 3504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6" name="Freeform 3505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7" name="Freeform 3506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8" name="Oval 3507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09" name="Freeform 3508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0" name="Freeform 3509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1" name="Oval 3510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512" name="Freeform 1808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424" name="Freeform 3423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425" name="Freeform 3424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6" name="Freeform 3425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7" name="Freeform 3426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28" name="Freeform 3427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29" name="Freeform 3428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0" name="Freeform 3429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31" name="Freeform 3430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2" name="Freeform 3431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3" name="Oval 3432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4" name="Freeform 1730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5" name="Freeform 3434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6" name="Oval 3435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7" name="Freeform 3436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8" name="Freeform 3437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9" name="Oval 3438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40" name="Freeform 3439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441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459" name="Freeform 3458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60" name="Freeform 3459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1" name="Freeform 3460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2" name="Freeform 3461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463" name="Freeform 3462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4" name="Freeform 3463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465" name="Freeform 3464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6" name="Oval 1762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7" name="Freeform 3466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8" name="Oval 3467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69" name="Freeform 3468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0" name="Freeform 3469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1" name="Oval 3470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2" name="Freeform 3471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3" name="Freeform 3472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4" name="Oval 3473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75" name="Freeform 3474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442" name="Freeform 3441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43" name="Oval 3442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44" name="Freeform 3443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45" name="Freeform 3444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446" name="Freeform 3445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47" name="Freeform 3446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448" name="Freeform 3447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49" name="Freeform 3448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0" name="Freeform 1746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1" name="Freeform 3450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2" name="Freeform 3451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3" name="Freeform 3452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4" name="Freeform 3453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455" name="Freeform 3454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456" name="Freeform 3455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7" name="Freeform 3456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458" name="Freeform 3457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12" name="Group 976"/>
              <p:cNvGrpSpPr/>
              <p:nvPr/>
            </p:nvGrpSpPr>
            <p:grpSpPr>
              <a:xfrm flipH="1">
                <a:off x="5569711" y="4967345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277" name="Freeform 3276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78" name="Freeform 3277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9" name="Freeform 3278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0" name="Freeform 3279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81" name="Freeform 3280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82" name="Freeform 3281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3" name="Freeform 3282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84" name="Freeform 3283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5" name="Oval 3284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6" name="Freeform 3285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7" name="Oval 3286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8" name="Freeform 3287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9" name="Freeform 3288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0" name="Oval 3289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1" name="Freeform 3290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2" name="Freeform 3291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3" name="Oval 3292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4" name="Freeform 3293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295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386" name="Freeform 1682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7" name="Freeform 3386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88" name="Freeform 3387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89" name="Freeform 3388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90" name="Freeform 3389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91" name="Freeform 3390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2" name="Freeform 3391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93" name="Freeform 3392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4" name="Oval 3393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5" name="Freeform 3394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6" name="Oval 3395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7" name="Freeform 3396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8" name="Freeform 3397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99" name="Oval 3398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0" name="Freeform 3399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1" name="Freeform 3400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2" name="Oval 3401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3" name="Freeform 3402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3296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349" name="Freeform 3348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50" name="Freeform 3349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1" name="Freeform 3350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2" name="Freeform 3351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53" name="Freeform 3352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54" name="Freeform 1650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5" name="Freeform 3354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56" name="Freeform 3355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7" name="Oval 3356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8" name="Freeform 3357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59" name="Oval 3358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0" name="Freeform 3359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1" name="Freeform 3360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2" name="Oval 3361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3" name="Freeform 3362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4" name="Freeform 3363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5" name="Oval 3364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66" name="Freeform 3365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3367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368" name="Freeform 3367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369" name="Freeform 3368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0" name="Freeform 3369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1" name="Freeform 3370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372" name="Freeform 3371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373" name="Freeform 3372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4" name="Freeform 3373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375" name="Freeform 3374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6" name="Oval 3375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7" name="Freeform 3376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8" name="Oval 3377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79" name="Freeform 3378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0" name="Freeform 3379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1" name="Oval 3380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2" name="Freeform 3381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3" name="Freeform 3382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4" name="Oval 3383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385" name="Freeform 3384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297" name="Freeform 3296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98" name="Freeform 3297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9" name="Freeform 3298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0" name="Freeform 3299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01" name="Freeform 3300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02" name="Freeform 3301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3" name="Freeform 3302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04" name="Freeform 3303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5" name="Freeform 3304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6" name="Oval 3305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7" name="Freeform 3306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8" name="Freeform 3307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09" name="Oval 3308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10" name="Freeform 3309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11" name="Freeform 3310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12" name="Oval 3311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13" name="Freeform 3312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314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332" name="Freeform 3331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3" name="Freeform 3332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4" name="Freeform 3333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5" name="Freeform 3334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36" name="Freeform 3335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7" name="Freeform 3336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338" name="Freeform 3337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9" name="Oval 3338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0" name="Freeform 3339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1" name="Oval 3340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2" name="Freeform 3341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3" name="Freeform 3342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4" name="Oval 3343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5" name="Freeform 3344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6" name="Freeform 3345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7" name="Oval 3346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48" name="Freeform 3347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315" name="Freeform 3314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16" name="Oval 3315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17" name="Freeform 1613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18" name="Freeform 3317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19" name="Freeform 3318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0" name="Freeform 3319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21" name="Freeform 3320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2" name="Freeform 3321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3" name="Freeform 3322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4" name="Freeform 3323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5" name="Freeform 3324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6" name="Freeform 3325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27" name="Freeform 3326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28" name="Freeform 3327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29" name="Freeform 3328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30" name="Freeform 3329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31" name="Freeform 3330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13" name="Group 1123"/>
              <p:cNvGrpSpPr>
                <a:grpSpLocks noChangeAspect="1"/>
              </p:cNvGrpSpPr>
              <p:nvPr/>
            </p:nvGrpSpPr>
            <p:grpSpPr>
              <a:xfrm flipH="1" flipV="1">
                <a:off x="5569172" y="2349347"/>
                <a:ext cx="1039942" cy="180212"/>
                <a:chOff x="1549266" y="2291938"/>
                <a:chExt cx="2079880" cy="360415"/>
              </a:xfrm>
            </p:grpSpPr>
            <p:sp>
              <p:nvSpPr>
                <p:cNvPr id="3221" name="Diagonal Stripe 3220"/>
                <p:cNvSpPr/>
                <p:nvPr/>
              </p:nvSpPr>
              <p:spPr bwMode="auto">
                <a:xfrm>
                  <a:off x="2523507" y="2347356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2" name="Freeform 3221"/>
                <p:cNvSpPr/>
                <p:nvPr/>
              </p:nvSpPr>
              <p:spPr bwMode="auto">
                <a:xfrm>
                  <a:off x="3436916" y="2305792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3" name="Freeform 3222"/>
                <p:cNvSpPr/>
                <p:nvPr/>
              </p:nvSpPr>
              <p:spPr bwMode="auto">
                <a:xfrm>
                  <a:off x="2011878" y="2296142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4" name="Freeform 3223"/>
                <p:cNvSpPr/>
                <p:nvPr/>
              </p:nvSpPr>
              <p:spPr bwMode="auto">
                <a:xfrm>
                  <a:off x="2181102" y="2303054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5" name="Freeform 3224"/>
                <p:cNvSpPr/>
                <p:nvPr/>
              </p:nvSpPr>
              <p:spPr bwMode="auto">
                <a:xfrm>
                  <a:off x="2563091" y="2292927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6" name="Freeform 3225"/>
                <p:cNvSpPr/>
                <p:nvPr/>
              </p:nvSpPr>
              <p:spPr bwMode="auto">
                <a:xfrm>
                  <a:off x="2737620" y="2317666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7" name="Freeform 3226"/>
                <p:cNvSpPr/>
                <p:nvPr/>
              </p:nvSpPr>
              <p:spPr bwMode="auto">
                <a:xfrm rot="10361752">
                  <a:off x="2881877" y="2303688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8" name="Freeform 3227"/>
                <p:cNvSpPr/>
                <p:nvPr/>
              </p:nvSpPr>
              <p:spPr bwMode="auto">
                <a:xfrm rot="713748" flipV="1">
                  <a:off x="3045696" y="2328433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229" name="Group 83"/>
                <p:cNvGrpSpPr/>
                <p:nvPr/>
              </p:nvGrpSpPr>
              <p:grpSpPr>
                <a:xfrm rot="10800000">
                  <a:off x="1631867" y="2370626"/>
                  <a:ext cx="1957450" cy="281727"/>
                  <a:chOff x="1738745" y="2572506"/>
                  <a:chExt cx="1957450" cy="281727"/>
                </a:xfrm>
              </p:grpSpPr>
              <p:sp>
                <p:nvSpPr>
                  <p:cNvPr id="3238" name="Diagonal Stripe 3237"/>
                  <p:cNvSpPr/>
                  <p:nvPr/>
                </p:nvSpPr>
                <p:spPr bwMode="auto">
                  <a:xfrm>
                    <a:off x="2551217" y="2808514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39" name="Diagonal Stripe 3238"/>
                  <p:cNvSpPr/>
                  <p:nvPr/>
                </p:nvSpPr>
                <p:spPr bwMode="auto">
                  <a:xfrm flipH="1">
                    <a:off x="3552702" y="2683823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0" name="Freeform 3239"/>
                  <p:cNvSpPr/>
                  <p:nvPr/>
                </p:nvSpPr>
                <p:spPr bwMode="auto">
                  <a:xfrm>
                    <a:off x="3577442" y="2702626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1" name="Freeform 3240"/>
                  <p:cNvSpPr/>
                  <p:nvPr/>
                </p:nvSpPr>
                <p:spPr bwMode="auto">
                  <a:xfrm>
                    <a:off x="3464626" y="2766950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2" name="Freeform 3241"/>
                  <p:cNvSpPr/>
                  <p:nvPr/>
                </p:nvSpPr>
                <p:spPr bwMode="auto">
                  <a:xfrm>
                    <a:off x="1738745" y="2622467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3" name="Freeform 3242"/>
                  <p:cNvSpPr/>
                  <p:nvPr/>
                </p:nvSpPr>
                <p:spPr bwMode="auto">
                  <a:xfrm rot="713748" flipH="1">
                    <a:off x="1767444" y="2723410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4" name="Freeform 2553"/>
                  <p:cNvSpPr/>
                  <p:nvPr/>
                </p:nvSpPr>
                <p:spPr bwMode="auto">
                  <a:xfrm flipH="1" flipV="1">
                    <a:off x="1868385" y="2616528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5" name="Freeform 3244"/>
                  <p:cNvSpPr/>
                  <p:nvPr/>
                </p:nvSpPr>
                <p:spPr bwMode="auto">
                  <a:xfrm>
                    <a:off x="1963388" y="2610592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6" name="Freeform 3245"/>
                  <p:cNvSpPr/>
                  <p:nvPr/>
                </p:nvSpPr>
                <p:spPr bwMode="auto">
                  <a:xfrm>
                    <a:off x="2069276" y="2621120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7" name="Freeform 3246"/>
                  <p:cNvSpPr/>
                  <p:nvPr/>
                </p:nvSpPr>
                <p:spPr bwMode="auto">
                  <a:xfrm>
                    <a:off x="2120023" y="2572506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8" name="Freeform 3247"/>
                  <p:cNvSpPr/>
                  <p:nvPr/>
                </p:nvSpPr>
                <p:spPr bwMode="auto">
                  <a:xfrm>
                    <a:off x="2176154" y="2637150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49" name="Freeform 3248"/>
                  <p:cNvSpPr/>
                  <p:nvPr/>
                </p:nvSpPr>
                <p:spPr bwMode="auto">
                  <a:xfrm>
                    <a:off x="2152403" y="2699657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0" name="Freeform 3249"/>
                  <p:cNvSpPr/>
                  <p:nvPr/>
                </p:nvSpPr>
                <p:spPr bwMode="auto">
                  <a:xfrm>
                    <a:off x="1957451" y="2699657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1" name="Freeform 3250"/>
                  <p:cNvSpPr/>
                  <p:nvPr/>
                </p:nvSpPr>
                <p:spPr bwMode="auto">
                  <a:xfrm>
                    <a:off x="2039588" y="2757300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2" name="Freeform 3251"/>
                  <p:cNvSpPr/>
                  <p:nvPr/>
                </p:nvSpPr>
                <p:spPr bwMode="auto">
                  <a:xfrm>
                    <a:off x="1915887" y="2578734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3" name="Freeform 3252"/>
                  <p:cNvSpPr/>
                  <p:nvPr/>
                </p:nvSpPr>
                <p:spPr bwMode="auto">
                  <a:xfrm>
                    <a:off x="2276105" y="2610592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4" name="Freeform 3253"/>
                  <p:cNvSpPr/>
                  <p:nvPr/>
                </p:nvSpPr>
                <p:spPr bwMode="auto">
                  <a:xfrm>
                    <a:off x="2330534" y="2685888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5" name="Freeform 3254"/>
                  <p:cNvSpPr/>
                  <p:nvPr/>
                </p:nvSpPr>
                <p:spPr bwMode="auto">
                  <a:xfrm>
                    <a:off x="2423557" y="2600141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6" name="Freeform 3255"/>
                  <p:cNvSpPr/>
                  <p:nvPr/>
                </p:nvSpPr>
                <p:spPr bwMode="auto">
                  <a:xfrm>
                    <a:off x="2557154" y="2616529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7" name="Freeform 3256"/>
                  <p:cNvSpPr/>
                  <p:nvPr/>
                </p:nvSpPr>
                <p:spPr bwMode="auto">
                  <a:xfrm>
                    <a:off x="2496792" y="2674565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8" name="Freeform 3257"/>
                  <p:cNvSpPr/>
                  <p:nvPr/>
                </p:nvSpPr>
                <p:spPr bwMode="auto">
                  <a:xfrm>
                    <a:off x="2608614" y="2646218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59" name="Freeform 3258"/>
                  <p:cNvSpPr/>
                  <p:nvPr/>
                </p:nvSpPr>
                <p:spPr bwMode="auto">
                  <a:xfrm>
                    <a:off x="2667001" y="2657111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0" name="Freeform 3259"/>
                  <p:cNvSpPr/>
                  <p:nvPr/>
                </p:nvSpPr>
                <p:spPr bwMode="auto">
                  <a:xfrm>
                    <a:off x="2741222" y="2622467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1" name="Freeform 3260"/>
                  <p:cNvSpPr/>
                  <p:nvPr/>
                </p:nvSpPr>
                <p:spPr bwMode="auto">
                  <a:xfrm>
                    <a:off x="2779817" y="2679458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2" name="Freeform 3261"/>
                  <p:cNvSpPr/>
                  <p:nvPr/>
                </p:nvSpPr>
                <p:spPr bwMode="auto">
                  <a:xfrm>
                    <a:off x="2910833" y="2603450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3" name="Freeform 3262"/>
                  <p:cNvSpPr/>
                  <p:nvPr/>
                </p:nvSpPr>
                <p:spPr bwMode="auto">
                  <a:xfrm>
                    <a:off x="2931227" y="2679865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4" name="Freeform 3263"/>
                  <p:cNvSpPr/>
                  <p:nvPr/>
                </p:nvSpPr>
                <p:spPr bwMode="auto">
                  <a:xfrm>
                    <a:off x="3038105" y="2610270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5" name="Freeform 3264"/>
                  <p:cNvSpPr/>
                  <p:nvPr/>
                </p:nvSpPr>
                <p:spPr bwMode="auto">
                  <a:xfrm>
                    <a:off x="3044042" y="2678032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6" name="Freeform 3265"/>
                  <p:cNvSpPr/>
                  <p:nvPr/>
                </p:nvSpPr>
                <p:spPr bwMode="auto">
                  <a:xfrm>
                    <a:off x="3170713" y="2634342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7" name="Freeform 3266"/>
                  <p:cNvSpPr/>
                  <p:nvPr/>
                </p:nvSpPr>
                <p:spPr bwMode="auto">
                  <a:xfrm>
                    <a:off x="2208812" y="2764212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8" name="Freeform 3267"/>
                  <p:cNvSpPr/>
                  <p:nvPr/>
                </p:nvSpPr>
                <p:spPr bwMode="auto">
                  <a:xfrm>
                    <a:off x="2398817" y="2732360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69" name="Freeform 3268"/>
                  <p:cNvSpPr/>
                  <p:nvPr/>
                </p:nvSpPr>
                <p:spPr bwMode="auto">
                  <a:xfrm>
                    <a:off x="2590801" y="2754085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0" name="Freeform 3269"/>
                  <p:cNvSpPr/>
                  <p:nvPr/>
                </p:nvSpPr>
                <p:spPr bwMode="auto">
                  <a:xfrm>
                    <a:off x="2765330" y="2778824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1" name="Freeform 3270"/>
                  <p:cNvSpPr/>
                  <p:nvPr/>
                </p:nvSpPr>
                <p:spPr bwMode="auto">
                  <a:xfrm rot="10361752">
                    <a:off x="2909587" y="2764846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2" name="Freeform 3271"/>
                  <p:cNvSpPr/>
                  <p:nvPr/>
                </p:nvSpPr>
                <p:spPr bwMode="auto">
                  <a:xfrm flipH="1" flipV="1">
                    <a:off x="3344883" y="2657587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3" name="Freeform 3272"/>
                  <p:cNvSpPr/>
                  <p:nvPr/>
                </p:nvSpPr>
                <p:spPr bwMode="auto">
                  <a:xfrm rot="713748" flipV="1">
                    <a:off x="3073406" y="2789591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4" name="Freeform 3273"/>
                  <p:cNvSpPr/>
                  <p:nvPr/>
                </p:nvSpPr>
                <p:spPr bwMode="auto">
                  <a:xfrm>
                    <a:off x="3180609" y="2679862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5" name="Freeform 3274"/>
                  <p:cNvSpPr/>
                  <p:nvPr/>
                </p:nvSpPr>
                <p:spPr bwMode="auto">
                  <a:xfrm>
                    <a:off x="3311237" y="2639736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76" name="Freeform 3275"/>
                  <p:cNvSpPr/>
                  <p:nvPr/>
                </p:nvSpPr>
                <p:spPr bwMode="auto">
                  <a:xfrm>
                    <a:off x="2680854" y="2595975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230" name="Freeform 3229"/>
                <p:cNvSpPr/>
                <p:nvPr/>
              </p:nvSpPr>
              <p:spPr bwMode="auto">
                <a:xfrm>
                  <a:off x="1834121" y="2315688"/>
                  <a:ext cx="166871" cy="110001"/>
                </a:xfrm>
                <a:custGeom>
                  <a:avLst/>
                  <a:gdLst>
                    <a:gd name="connsiteX0" fmla="*/ 6554 w 166871"/>
                    <a:gd name="connsiteY0" fmla="*/ 65315 h 110001"/>
                    <a:gd name="connsiteX1" fmla="*/ 54056 w 166871"/>
                    <a:gd name="connsiteY1" fmla="*/ 41564 h 110001"/>
                    <a:gd name="connsiteX2" fmla="*/ 59993 w 166871"/>
                    <a:gd name="connsiteY2" fmla="*/ 23751 h 110001"/>
                    <a:gd name="connsiteX3" fmla="*/ 54056 w 166871"/>
                    <a:gd name="connsiteY3" fmla="*/ 5938 h 110001"/>
                    <a:gd name="connsiteX4" fmla="*/ 71869 w 166871"/>
                    <a:gd name="connsiteY4" fmla="*/ 0 h 110001"/>
                    <a:gd name="connsiteX5" fmla="*/ 119370 w 166871"/>
                    <a:gd name="connsiteY5" fmla="*/ 5938 h 110001"/>
                    <a:gd name="connsiteX6" fmla="*/ 125308 w 166871"/>
                    <a:gd name="connsiteY6" fmla="*/ 47502 h 110001"/>
                    <a:gd name="connsiteX7" fmla="*/ 131245 w 166871"/>
                    <a:gd name="connsiteY7" fmla="*/ 100941 h 110001"/>
                    <a:gd name="connsiteX8" fmla="*/ 166871 w 166871"/>
                    <a:gd name="connsiteY8" fmla="*/ 95003 h 110001"/>
                    <a:gd name="connsiteX9" fmla="*/ 71869 w 166871"/>
                    <a:gd name="connsiteY9" fmla="*/ 83128 h 110001"/>
                    <a:gd name="connsiteX10" fmla="*/ 6554 w 166871"/>
                    <a:gd name="connsiteY10" fmla="*/ 65315 h 1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871" h="110001">
                      <a:moveTo>
                        <a:pt x="6554" y="65315"/>
                      </a:moveTo>
                      <a:cubicBezTo>
                        <a:pt x="3585" y="58388"/>
                        <a:pt x="43693" y="58835"/>
                        <a:pt x="54056" y="41564"/>
                      </a:cubicBezTo>
                      <a:cubicBezTo>
                        <a:pt x="57276" y="36197"/>
                        <a:pt x="58014" y="29689"/>
                        <a:pt x="59993" y="23751"/>
                      </a:cubicBezTo>
                      <a:cubicBezTo>
                        <a:pt x="58014" y="17813"/>
                        <a:pt x="51257" y="11536"/>
                        <a:pt x="54056" y="5938"/>
                      </a:cubicBezTo>
                      <a:cubicBezTo>
                        <a:pt x="56855" y="340"/>
                        <a:pt x="65610" y="0"/>
                        <a:pt x="71869" y="0"/>
                      </a:cubicBezTo>
                      <a:cubicBezTo>
                        <a:pt x="87826" y="0"/>
                        <a:pt x="103536" y="3959"/>
                        <a:pt x="119370" y="5938"/>
                      </a:cubicBezTo>
                      <a:cubicBezTo>
                        <a:pt x="121349" y="19793"/>
                        <a:pt x="123572" y="33615"/>
                        <a:pt x="125308" y="47502"/>
                      </a:cubicBezTo>
                      <a:cubicBezTo>
                        <a:pt x="127531" y="65286"/>
                        <a:pt x="119443" y="87453"/>
                        <a:pt x="131245" y="100941"/>
                      </a:cubicBezTo>
                      <a:cubicBezTo>
                        <a:pt x="139173" y="110001"/>
                        <a:pt x="154996" y="96982"/>
                        <a:pt x="166871" y="95003"/>
                      </a:cubicBezTo>
                      <a:cubicBezTo>
                        <a:pt x="122062" y="80066"/>
                        <a:pt x="165667" y="93001"/>
                        <a:pt x="71869" y="83128"/>
                      </a:cubicBezTo>
                      <a:cubicBezTo>
                        <a:pt x="0" y="75563"/>
                        <a:pt x="9523" y="72242"/>
                        <a:pt x="6554" y="65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31" name="Freeform 3230"/>
                <p:cNvSpPr/>
                <p:nvPr/>
              </p:nvSpPr>
              <p:spPr bwMode="auto">
                <a:xfrm>
                  <a:off x="3320143" y="2355695"/>
                  <a:ext cx="132719" cy="119971"/>
                </a:xfrm>
                <a:custGeom>
                  <a:avLst/>
                  <a:gdLst>
                    <a:gd name="connsiteX0" fmla="*/ 4948 w 132719"/>
                    <a:gd name="connsiteY0" fmla="*/ 90622 h 119971"/>
                    <a:gd name="connsiteX1" fmla="*/ 10886 w 132719"/>
                    <a:gd name="connsiteY1" fmla="*/ 13432 h 119971"/>
                    <a:gd name="connsiteX2" fmla="*/ 28699 w 132719"/>
                    <a:gd name="connsiteY2" fmla="*/ 1557 h 119971"/>
                    <a:gd name="connsiteX3" fmla="*/ 94013 w 132719"/>
                    <a:gd name="connsiteY3" fmla="*/ 7495 h 119971"/>
                    <a:gd name="connsiteX4" fmla="*/ 111826 w 132719"/>
                    <a:gd name="connsiteY4" fmla="*/ 13432 h 119971"/>
                    <a:gd name="connsiteX5" fmla="*/ 123701 w 132719"/>
                    <a:gd name="connsiteY5" fmla="*/ 49058 h 119971"/>
                    <a:gd name="connsiteX6" fmla="*/ 40574 w 132719"/>
                    <a:gd name="connsiteY6" fmla="*/ 84684 h 119971"/>
                    <a:gd name="connsiteX7" fmla="*/ 4948 w 132719"/>
                    <a:gd name="connsiteY7" fmla="*/ 90622 h 11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9" h="119971">
                      <a:moveTo>
                        <a:pt x="4948" y="90622"/>
                      </a:moveTo>
                      <a:cubicBezTo>
                        <a:pt x="0" y="78747"/>
                        <a:pt x="4237" y="38367"/>
                        <a:pt x="10886" y="13432"/>
                      </a:cubicBezTo>
                      <a:cubicBezTo>
                        <a:pt x="12725" y="6537"/>
                        <a:pt x="21581" y="2065"/>
                        <a:pt x="28699" y="1557"/>
                      </a:cubicBezTo>
                      <a:cubicBezTo>
                        <a:pt x="50505" y="0"/>
                        <a:pt x="72242" y="5516"/>
                        <a:pt x="94013" y="7495"/>
                      </a:cubicBezTo>
                      <a:cubicBezTo>
                        <a:pt x="99951" y="9474"/>
                        <a:pt x="108188" y="8339"/>
                        <a:pt x="111826" y="13432"/>
                      </a:cubicBezTo>
                      <a:cubicBezTo>
                        <a:pt x="119102" y="23618"/>
                        <a:pt x="123701" y="49058"/>
                        <a:pt x="123701" y="49058"/>
                      </a:cubicBezTo>
                      <a:cubicBezTo>
                        <a:pt x="113570" y="119971"/>
                        <a:pt x="132719" y="84684"/>
                        <a:pt x="40574" y="84684"/>
                      </a:cubicBezTo>
                      <a:cubicBezTo>
                        <a:pt x="8945" y="84684"/>
                        <a:pt x="9896" y="102497"/>
                        <a:pt x="4948" y="9062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32" name="Freeform 3231"/>
                <p:cNvSpPr/>
                <p:nvPr/>
              </p:nvSpPr>
              <p:spPr bwMode="auto">
                <a:xfrm>
                  <a:off x="3469574" y="2379923"/>
                  <a:ext cx="159572" cy="96082"/>
                </a:xfrm>
                <a:custGeom>
                  <a:avLst/>
                  <a:gdLst>
                    <a:gd name="connsiteX0" fmla="*/ 3958 w 159572"/>
                    <a:gd name="connsiteY0" fmla="*/ 72332 h 96082"/>
                    <a:gd name="connsiteX1" fmla="*/ 27709 w 159572"/>
                    <a:gd name="connsiteY1" fmla="*/ 42643 h 96082"/>
                    <a:gd name="connsiteX2" fmla="*/ 63335 w 159572"/>
                    <a:gd name="connsiteY2" fmla="*/ 36706 h 96082"/>
                    <a:gd name="connsiteX3" fmla="*/ 75210 w 159572"/>
                    <a:gd name="connsiteY3" fmla="*/ 12955 h 96082"/>
                    <a:gd name="connsiteX4" fmla="*/ 134587 w 159572"/>
                    <a:gd name="connsiteY4" fmla="*/ 12955 h 96082"/>
                    <a:gd name="connsiteX5" fmla="*/ 140525 w 159572"/>
                    <a:gd name="connsiteY5" fmla="*/ 54519 h 96082"/>
                    <a:gd name="connsiteX6" fmla="*/ 104899 w 159572"/>
                    <a:gd name="connsiteY6" fmla="*/ 60456 h 96082"/>
                    <a:gd name="connsiteX7" fmla="*/ 93023 w 159572"/>
                    <a:gd name="connsiteY7" fmla="*/ 72332 h 96082"/>
                    <a:gd name="connsiteX8" fmla="*/ 98961 w 159572"/>
                    <a:gd name="connsiteY8" fmla="*/ 96082 h 96082"/>
                    <a:gd name="connsiteX9" fmla="*/ 51460 w 159572"/>
                    <a:gd name="connsiteY9" fmla="*/ 60456 h 96082"/>
                    <a:gd name="connsiteX10" fmla="*/ 3958 w 159572"/>
                    <a:gd name="connsiteY10" fmla="*/ 72332 h 9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572" h="96082">
                      <a:moveTo>
                        <a:pt x="3958" y="72332"/>
                      </a:moveTo>
                      <a:cubicBezTo>
                        <a:pt x="0" y="69363"/>
                        <a:pt x="20191" y="45462"/>
                        <a:pt x="27709" y="42643"/>
                      </a:cubicBezTo>
                      <a:cubicBezTo>
                        <a:pt x="38982" y="38416"/>
                        <a:pt x="51460" y="38685"/>
                        <a:pt x="63335" y="36706"/>
                      </a:cubicBezTo>
                      <a:cubicBezTo>
                        <a:pt x="67293" y="28789"/>
                        <a:pt x="68951" y="19214"/>
                        <a:pt x="75210" y="12955"/>
                      </a:cubicBezTo>
                      <a:cubicBezTo>
                        <a:pt x="88164" y="0"/>
                        <a:pt x="127380" y="11925"/>
                        <a:pt x="134587" y="12955"/>
                      </a:cubicBezTo>
                      <a:cubicBezTo>
                        <a:pt x="141038" y="22632"/>
                        <a:pt x="159572" y="40914"/>
                        <a:pt x="140525" y="54519"/>
                      </a:cubicBezTo>
                      <a:cubicBezTo>
                        <a:pt x="130728" y="61517"/>
                        <a:pt x="116774" y="58477"/>
                        <a:pt x="104899" y="60456"/>
                      </a:cubicBezTo>
                      <a:cubicBezTo>
                        <a:pt x="100940" y="64415"/>
                        <a:pt x="93943" y="66810"/>
                        <a:pt x="93023" y="72332"/>
                      </a:cubicBezTo>
                      <a:cubicBezTo>
                        <a:pt x="91681" y="80381"/>
                        <a:pt x="107121" y="96082"/>
                        <a:pt x="98961" y="96082"/>
                      </a:cubicBezTo>
                      <a:cubicBezTo>
                        <a:pt x="85530" y="96082"/>
                        <a:pt x="62894" y="71891"/>
                        <a:pt x="51460" y="60456"/>
                      </a:cubicBezTo>
                      <a:cubicBezTo>
                        <a:pt x="35385" y="76531"/>
                        <a:pt x="7917" y="75301"/>
                        <a:pt x="3958" y="7233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33" name="Freeform 3232"/>
                <p:cNvSpPr/>
                <p:nvPr/>
              </p:nvSpPr>
              <p:spPr bwMode="auto">
                <a:xfrm>
                  <a:off x="1635826" y="2303813"/>
                  <a:ext cx="166260" cy="83127"/>
                </a:xfrm>
                <a:custGeom>
                  <a:avLst/>
                  <a:gdLst>
                    <a:gd name="connsiteX0" fmla="*/ 14844 w 166260"/>
                    <a:gd name="connsiteY0" fmla="*/ 59377 h 83127"/>
                    <a:gd name="connsiteX1" fmla="*/ 103909 w 166260"/>
                    <a:gd name="connsiteY1" fmla="*/ 29688 h 83127"/>
                    <a:gd name="connsiteX2" fmla="*/ 115784 w 166260"/>
                    <a:gd name="connsiteY2" fmla="*/ 11875 h 83127"/>
                    <a:gd name="connsiteX3" fmla="*/ 127660 w 166260"/>
                    <a:gd name="connsiteY3" fmla="*/ 0 h 83127"/>
                    <a:gd name="connsiteX4" fmla="*/ 145473 w 166260"/>
                    <a:gd name="connsiteY4" fmla="*/ 5938 h 83127"/>
                    <a:gd name="connsiteX5" fmla="*/ 151410 w 166260"/>
                    <a:gd name="connsiteY5" fmla="*/ 65314 h 83127"/>
                    <a:gd name="connsiteX6" fmla="*/ 145473 w 166260"/>
                    <a:gd name="connsiteY6" fmla="*/ 83127 h 83127"/>
                    <a:gd name="connsiteX7" fmla="*/ 103909 w 166260"/>
                    <a:gd name="connsiteY7" fmla="*/ 77190 h 83127"/>
                    <a:gd name="connsiteX8" fmla="*/ 14844 w 166260"/>
                    <a:gd name="connsiteY8" fmla="*/ 71252 h 83127"/>
                    <a:gd name="connsiteX9" fmla="*/ 14844 w 166260"/>
                    <a:gd name="connsiteY9" fmla="*/ 59377 h 8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0" h="83127">
                      <a:moveTo>
                        <a:pt x="14844" y="59377"/>
                      </a:moveTo>
                      <a:cubicBezTo>
                        <a:pt x="29688" y="52450"/>
                        <a:pt x="8296" y="53592"/>
                        <a:pt x="103909" y="29688"/>
                      </a:cubicBezTo>
                      <a:cubicBezTo>
                        <a:pt x="110832" y="27957"/>
                        <a:pt x="111326" y="17447"/>
                        <a:pt x="115784" y="11875"/>
                      </a:cubicBezTo>
                      <a:cubicBezTo>
                        <a:pt x="119281" y="7504"/>
                        <a:pt x="123701" y="3958"/>
                        <a:pt x="127660" y="0"/>
                      </a:cubicBezTo>
                      <a:cubicBezTo>
                        <a:pt x="133598" y="1979"/>
                        <a:pt x="140586" y="2028"/>
                        <a:pt x="145473" y="5938"/>
                      </a:cubicBezTo>
                      <a:cubicBezTo>
                        <a:pt x="166260" y="22568"/>
                        <a:pt x="156104" y="41844"/>
                        <a:pt x="151410" y="65314"/>
                      </a:cubicBezTo>
                      <a:cubicBezTo>
                        <a:pt x="150183" y="71451"/>
                        <a:pt x="147452" y="77189"/>
                        <a:pt x="145473" y="83127"/>
                      </a:cubicBezTo>
                      <a:cubicBezTo>
                        <a:pt x="131618" y="81148"/>
                        <a:pt x="117847" y="78457"/>
                        <a:pt x="103909" y="77190"/>
                      </a:cubicBezTo>
                      <a:cubicBezTo>
                        <a:pt x="74277" y="74496"/>
                        <a:pt x="44337" y="75185"/>
                        <a:pt x="14844" y="71252"/>
                      </a:cubicBezTo>
                      <a:cubicBezTo>
                        <a:pt x="12882" y="70990"/>
                        <a:pt x="0" y="66304"/>
                        <a:pt x="14844" y="5937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4" name="Freeform 3233"/>
                <p:cNvSpPr/>
                <p:nvPr/>
              </p:nvSpPr>
              <p:spPr bwMode="auto">
                <a:xfrm>
                  <a:off x="1549266" y="2291938"/>
                  <a:ext cx="128123" cy="164275"/>
                </a:xfrm>
                <a:custGeom>
                  <a:avLst/>
                  <a:gdLst>
                    <a:gd name="connsiteX0" fmla="*/ 119217 w 128123"/>
                    <a:gd name="connsiteY0" fmla="*/ 160317 h 164275"/>
                    <a:gd name="connsiteX1" fmla="*/ 107342 w 128123"/>
                    <a:gd name="connsiteY1" fmla="*/ 112815 h 164275"/>
                    <a:gd name="connsiteX2" fmla="*/ 101404 w 128123"/>
                    <a:gd name="connsiteY2" fmla="*/ 59376 h 164275"/>
                    <a:gd name="connsiteX3" fmla="*/ 83591 w 128123"/>
                    <a:gd name="connsiteY3" fmla="*/ 23750 h 164275"/>
                    <a:gd name="connsiteX4" fmla="*/ 65778 w 128123"/>
                    <a:gd name="connsiteY4" fmla="*/ 5937 h 164275"/>
                    <a:gd name="connsiteX5" fmla="*/ 47965 w 128123"/>
                    <a:gd name="connsiteY5" fmla="*/ 0 h 164275"/>
                    <a:gd name="connsiteX6" fmla="*/ 36090 w 128123"/>
                    <a:gd name="connsiteY6" fmla="*/ 130628 h 164275"/>
                    <a:gd name="connsiteX7" fmla="*/ 53903 w 128123"/>
                    <a:gd name="connsiteY7" fmla="*/ 136566 h 164275"/>
                    <a:gd name="connsiteX8" fmla="*/ 119217 w 128123"/>
                    <a:gd name="connsiteY8" fmla="*/ 160317 h 16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123" h="164275">
                      <a:moveTo>
                        <a:pt x="119217" y="160317"/>
                      </a:moveTo>
                      <a:cubicBezTo>
                        <a:pt x="128123" y="156359"/>
                        <a:pt x="111300" y="128649"/>
                        <a:pt x="107342" y="112815"/>
                      </a:cubicBezTo>
                      <a:cubicBezTo>
                        <a:pt x="102995" y="95427"/>
                        <a:pt x="104351" y="77055"/>
                        <a:pt x="101404" y="59376"/>
                      </a:cubicBezTo>
                      <a:cubicBezTo>
                        <a:pt x="99172" y="45987"/>
                        <a:pt x="92139" y="34007"/>
                        <a:pt x="83591" y="23750"/>
                      </a:cubicBezTo>
                      <a:cubicBezTo>
                        <a:pt x="78215" y="17299"/>
                        <a:pt x="72765" y="10595"/>
                        <a:pt x="65778" y="5937"/>
                      </a:cubicBezTo>
                      <a:cubicBezTo>
                        <a:pt x="60570" y="2465"/>
                        <a:pt x="53903" y="1979"/>
                        <a:pt x="47965" y="0"/>
                      </a:cubicBezTo>
                      <a:cubicBezTo>
                        <a:pt x="0" y="31976"/>
                        <a:pt x="14105" y="15208"/>
                        <a:pt x="36090" y="130628"/>
                      </a:cubicBezTo>
                      <a:cubicBezTo>
                        <a:pt x="37261" y="136776"/>
                        <a:pt x="48305" y="133767"/>
                        <a:pt x="53903" y="136566"/>
                      </a:cubicBezTo>
                      <a:cubicBezTo>
                        <a:pt x="90827" y="155028"/>
                        <a:pt x="110311" y="164275"/>
                        <a:pt x="119217" y="1603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35" name="Freeform 3234"/>
                <p:cNvSpPr/>
                <p:nvPr/>
              </p:nvSpPr>
              <p:spPr bwMode="auto">
                <a:xfrm>
                  <a:off x="1571501" y="2426524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6" name="Freeform 3235"/>
                <p:cNvSpPr/>
                <p:nvPr/>
              </p:nvSpPr>
              <p:spPr bwMode="auto">
                <a:xfrm rot="11457246">
                  <a:off x="1604158" y="2552640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37" name="Freeform 3236"/>
                <p:cNvSpPr/>
                <p:nvPr/>
              </p:nvSpPr>
              <p:spPr bwMode="auto">
                <a:xfrm rot="9629512">
                  <a:off x="1777340" y="2563093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14" name="Group 2359"/>
              <p:cNvGrpSpPr>
                <a:grpSpLocks noChangeAspect="1"/>
              </p:cNvGrpSpPr>
              <p:nvPr/>
            </p:nvGrpSpPr>
            <p:grpSpPr>
              <a:xfrm flipV="1">
                <a:off x="6547794" y="2360103"/>
                <a:ext cx="1039942" cy="180212"/>
                <a:chOff x="1549266" y="2291938"/>
                <a:chExt cx="2079880" cy="360415"/>
              </a:xfrm>
            </p:grpSpPr>
            <p:sp>
              <p:nvSpPr>
                <p:cNvPr id="3165" name="Diagonal Stripe 3164"/>
                <p:cNvSpPr/>
                <p:nvPr/>
              </p:nvSpPr>
              <p:spPr bwMode="auto">
                <a:xfrm>
                  <a:off x="2523507" y="2347356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66" name="Freeform 3165"/>
                <p:cNvSpPr/>
                <p:nvPr/>
              </p:nvSpPr>
              <p:spPr bwMode="auto">
                <a:xfrm>
                  <a:off x="3436916" y="2305792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67" name="Freeform 3166"/>
                <p:cNvSpPr/>
                <p:nvPr/>
              </p:nvSpPr>
              <p:spPr bwMode="auto">
                <a:xfrm>
                  <a:off x="2011878" y="2296142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68" name="Freeform 3167"/>
                <p:cNvSpPr/>
                <p:nvPr/>
              </p:nvSpPr>
              <p:spPr bwMode="auto">
                <a:xfrm>
                  <a:off x="2181102" y="2303054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69" name="Freeform 3168"/>
                <p:cNvSpPr/>
                <p:nvPr/>
              </p:nvSpPr>
              <p:spPr bwMode="auto">
                <a:xfrm>
                  <a:off x="2563091" y="2292927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70" name="Freeform 3169"/>
                <p:cNvSpPr/>
                <p:nvPr/>
              </p:nvSpPr>
              <p:spPr bwMode="auto">
                <a:xfrm>
                  <a:off x="2737620" y="2317666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71" name="Freeform 3170"/>
                <p:cNvSpPr/>
                <p:nvPr/>
              </p:nvSpPr>
              <p:spPr bwMode="auto">
                <a:xfrm rot="10361752">
                  <a:off x="2881877" y="2303688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72" name="Freeform 3171"/>
                <p:cNvSpPr/>
                <p:nvPr/>
              </p:nvSpPr>
              <p:spPr bwMode="auto">
                <a:xfrm rot="713748" flipV="1">
                  <a:off x="3045696" y="2328433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173" name="Group 83"/>
                <p:cNvGrpSpPr/>
                <p:nvPr/>
              </p:nvGrpSpPr>
              <p:grpSpPr>
                <a:xfrm rot="10800000">
                  <a:off x="1631867" y="2370626"/>
                  <a:ext cx="1957450" cy="281727"/>
                  <a:chOff x="1738745" y="2572506"/>
                  <a:chExt cx="1957450" cy="281727"/>
                </a:xfrm>
              </p:grpSpPr>
              <p:sp>
                <p:nvSpPr>
                  <p:cNvPr id="3182" name="Diagonal Stripe 3181"/>
                  <p:cNvSpPr/>
                  <p:nvPr/>
                </p:nvSpPr>
                <p:spPr bwMode="auto">
                  <a:xfrm>
                    <a:off x="2551217" y="2808514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3" name="Diagonal Stripe 3182"/>
                  <p:cNvSpPr/>
                  <p:nvPr/>
                </p:nvSpPr>
                <p:spPr bwMode="auto">
                  <a:xfrm flipH="1">
                    <a:off x="3552702" y="2683823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4" name="Freeform 3183"/>
                  <p:cNvSpPr/>
                  <p:nvPr/>
                </p:nvSpPr>
                <p:spPr bwMode="auto">
                  <a:xfrm>
                    <a:off x="3577442" y="2702626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5" name="Freeform 3184"/>
                  <p:cNvSpPr/>
                  <p:nvPr/>
                </p:nvSpPr>
                <p:spPr bwMode="auto">
                  <a:xfrm>
                    <a:off x="3464626" y="2766950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6" name="Freeform 3185"/>
                  <p:cNvSpPr/>
                  <p:nvPr/>
                </p:nvSpPr>
                <p:spPr bwMode="auto">
                  <a:xfrm>
                    <a:off x="1738745" y="2622467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7" name="Freeform 3186"/>
                  <p:cNvSpPr/>
                  <p:nvPr/>
                </p:nvSpPr>
                <p:spPr bwMode="auto">
                  <a:xfrm rot="713748" flipH="1">
                    <a:off x="1767444" y="2723410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8" name="Freeform 3187"/>
                  <p:cNvSpPr/>
                  <p:nvPr/>
                </p:nvSpPr>
                <p:spPr bwMode="auto">
                  <a:xfrm flipH="1" flipV="1">
                    <a:off x="1868385" y="2616528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9" name="Freeform 3188"/>
                  <p:cNvSpPr/>
                  <p:nvPr/>
                </p:nvSpPr>
                <p:spPr bwMode="auto">
                  <a:xfrm>
                    <a:off x="1963388" y="2610592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0" name="Freeform 3189"/>
                  <p:cNvSpPr/>
                  <p:nvPr/>
                </p:nvSpPr>
                <p:spPr bwMode="auto">
                  <a:xfrm>
                    <a:off x="2069276" y="2621120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1" name="Freeform 3190"/>
                  <p:cNvSpPr/>
                  <p:nvPr/>
                </p:nvSpPr>
                <p:spPr bwMode="auto">
                  <a:xfrm>
                    <a:off x="2120023" y="2572506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2" name="Freeform 3191"/>
                  <p:cNvSpPr/>
                  <p:nvPr/>
                </p:nvSpPr>
                <p:spPr bwMode="auto">
                  <a:xfrm>
                    <a:off x="2176154" y="2637150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3" name="Freeform 3192"/>
                  <p:cNvSpPr/>
                  <p:nvPr/>
                </p:nvSpPr>
                <p:spPr bwMode="auto">
                  <a:xfrm>
                    <a:off x="2152403" y="2699657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4" name="Freeform 3193"/>
                  <p:cNvSpPr/>
                  <p:nvPr/>
                </p:nvSpPr>
                <p:spPr bwMode="auto">
                  <a:xfrm>
                    <a:off x="1957451" y="2699657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5" name="Freeform 3194"/>
                  <p:cNvSpPr/>
                  <p:nvPr/>
                </p:nvSpPr>
                <p:spPr bwMode="auto">
                  <a:xfrm>
                    <a:off x="2039588" y="2757300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6" name="Freeform 2505"/>
                  <p:cNvSpPr/>
                  <p:nvPr/>
                </p:nvSpPr>
                <p:spPr bwMode="auto">
                  <a:xfrm>
                    <a:off x="1915887" y="2578734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7" name="Freeform 3196"/>
                  <p:cNvSpPr/>
                  <p:nvPr/>
                </p:nvSpPr>
                <p:spPr bwMode="auto">
                  <a:xfrm>
                    <a:off x="2276105" y="2610592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8" name="Freeform 3197"/>
                  <p:cNvSpPr/>
                  <p:nvPr/>
                </p:nvSpPr>
                <p:spPr bwMode="auto">
                  <a:xfrm>
                    <a:off x="2330534" y="2685888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9" name="Freeform 3198"/>
                  <p:cNvSpPr/>
                  <p:nvPr/>
                </p:nvSpPr>
                <p:spPr bwMode="auto">
                  <a:xfrm>
                    <a:off x="2423557" y="2600141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0" name="Freeform 3199"/>
                  <p:cNvSpPr/>
                  <p:nvPr/>
                </p:nvSpPr>
                <p:spPr bwMode="auto">
                  <a:xfrm>
                    <a:off x="2557154" y="2616529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1" name="Freeform 3200"/>
                  <p:cNvSpPr/>
                  <p:nvPr/>
                </p:nvSpPr>
                <p:spPr bwMode="auto">
                  <a:xfrm>
                    <a:off x="2496792" y="2674565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2" name="Freeform 3201"/>
                  <p:cNvSpPr/>
                  <p:nvPr/>
                </p:nvSpPr>
                <p:spPr bwMode="auto">
                  <a:xfrm>
                    <a:off x="2608614" y="2646218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3" name="Freeform 3202"/>
                  <p:cNvSpPr/>
                  <p:nvPr/>
                </p:nvSpPr>
                <p:spPr bwMode="auto">
                  <a:xfrm>
                    <a:off x="2667001" y="2657111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4" name="Freeform 3203"/>
                  <p:cNvSpPr/>
                  <p:nvPr/>
                </p:nvSpPr>
                <p:spPr bwMode="auto">
                  <a:xfrm>
                    <a:off x="2741222" y="2622467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5" name="Freeform 3204"/>
                  <p:cNvSpPr/>
                  <p:nvPr/>
                </p:nvSpPr>
                <p:spPr bwMode="auto">
                  <a:xfrm>
                    <a:off x="2779817" y="2679458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6" name="Freeform 3205"/>
                  <p:cNvSpPr/>
                  <p:nvPr/>
                </p:nvSpPr>
                <p:spPr bwMode="auto">
                  <a:xfrm>
                    <a:off x="2910833" y="2603450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7" name="Freeform 3206"/>
                  <p:cNvSpPr/>
                  <p:nvPr/>
                </p:nvSpPr>
                <p:spPr bwMode="auto">
                  <a:xfrm>
                    <a:off x="2931227" y="2679865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8" name="Freeform 3207"/>
                  <p:cNvSpPr/>
                  <p:nvPr/>
                </p:nvSpPr>
                <p:spPr bwMode="auto">
                  <a:xfrm>
                    <a:off x="3038105" y="2610270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9" name="Freeform 3208"/>
                  <p:cNvSpPr/>
                  <p:nvPr/>
                </p:nvSpPr>
                <p:spPr bwMode="auto">
                  <a:xfrm>
                    <a:off x="3044042" y="2678032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0" name="Freeform 3209"/>
                  <p:cNvSpPr/>
                  <p:nvPr/>
                </p:nvSpPr>
                <p:spPr bwMode="auto">
                  <a:xfrm>
                    <a:off x="3170713" y="2634342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1" name="Freeform 3210"/>
                  <p:cNvSpPr/>
                  <p:nvPr/>
                </p:nvSpPr>
                <p:spPr bwMode="auto">
                  <a:xfrm>
                    <a:off x="2208812" y="2764212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2" name="Freeform 3211"/>
                  <p:cNvSpPr/>
                  <p:nvPr/>
                </p:nvSpPr>
                <p:spPr bwMode="auto">
                  <a:xfrm>
                    <a:off x="2398817" y="2732360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3" name="Freeform 3212"/>
                  <p:cNvSpPr/>
                  <p:nvPr/>
                </p:nvSpPr>
                <p:spPr bwMode="auto">
                  <a:xfrm>
                    <a:off x="2590801" y="2754085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4" name="Freeform 3213"/>
                  <p:cNvSpPr/>
                  <p:nvPr/>
                </p:nvSpPr>
                <p:spPr bwMode="auto">
                  <a:xfrm>
                    <a:off x="2765330" y="2778824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5" name="Freeform 3214"/>
                  <p:cNvSpPr/>
                  <p:nvPr/>
                </p:nvSpPr>
                <p:spPr bwMode="auto">
                  <a:xfrm rot="10361752">
                    <a:off x="2909587" y="2764846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6" name="Freeform 3215"/>
                  <p:cNvSpPr/>
                  <p:nvPr/>
                </p:nvSpPr>
                <p:spPr bwMode="auto">
                  <a:xfrm flipH="1" flipV="1">
                    <a:off x="3344883" y="2657587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7" name="Freeform 3216"/>
                  <p:cNvSpPr/>
                  <p:nvPr/>
                </p:nvSpPr>
                <p:spPr bwMode="auto">
                  <a:xfrm rot="713748" flipV="1">
                    <a:off x="3073406" y="2789591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8" name="Freeform 3217"/>
                  <p:cNvSpPr/>
                  <p:nvPr/>
                </p:nvSpPr>
                <p:spPr bwMode="auto">
                  <a:xfrm>
                    <a:off x="3180609" y="2679862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19" name="Freeform 3218"/>
                  <p:cNvSpPr/>
                  <p:nvPr/>
                </p:nvSpPr>
                <p:spPr bwMode="auto">
                  <a:xfrm>
                    <a:off x="3311237" y="2639736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20" name="Freeform 3219"/>
                  <p:cNvSpPr/>
                  <p:nvPr/>
                </p:nvSpPr>
                <p:spPr bwMode="auto">
                  <a:xfrm>
                    <a:off x="2680854" y="2595975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174" name="Freeform 3173"/>
                <p:cNvSpPr/>
                <p:nvPr/>
              </p:nvSpPr>
              <p:spPr bwMode="auto">
                <a:xfrm>
                  <a:off x="1834121" y="2315688"/>
                  <a:ext cx="166871" cy="110001"/>
                </a:xfrm>
                <a:custGeom>
                  <a:avLst/>
                  <a:gdLst>
                    <a:gd name="connsiteX0" fmla="*/ 6554 w 166871"/>
                    <a:gd name="connsiteY0" fmla="*/ 65315 h 110001"/>
                    <a:gd name="connsiteX1" fmla="*/ 54056 w 166871"/>
                    <a:gd name="connsiteY1" fmla="*/ 41564 h 110001"/>
                    <a:gd name="connsiteX2" fmla="*/ 59993 w 166871"/>
                    <a:gd name="connsiteY2" fmla="*/ 23751 h 110001"/>
                    <a:gd name="connsiteX3" fmla="*/ 54056 w 166871"/>
                    <a:gd name="connsiteY3" fmla="*/ 5938 h 110001"/>
                    <a:gd name="connsiteX4" fmla="*/ 71869 w 166871"/>
                    <a:gd name="connsiteY4" fmla="*/ 0 h 110001"/>
                    <a:gd name="connsiteX5" fmla="*/ 119370 w 166871"/>
                    <a:gd name="connsiteY5" fmla="*/ 5938 h 110001"/>
                    <a:gd name="connsiteX6" fmla="*/ 125308 w 166871"/>
                    <a:gd name="connsiteY6" fmla="*/ 47502 h 110001"/>
                    <a:gd name="connsiteX7" fmla="*/ 131245 w 166871"/>
                    <a:gd name="connsiteY7" fmla="*/ 100941 h 110001"/>
                    <a:gd name="connsiteX8" fmla="*/ 166871 w 166871"/>
                    <a:gd name="connsiteY8" fmla="*/ 95003 h 110001"/>
                    <a:gd name="connsiteX9" fmla="*/ 71869 w 166871"/>
                    <a:gd name="connsiteY9" fmla="*/ 83128 h 110001"/>
                    <a:gd name="connsiteX10" fmla="*/ 6554 w 166871"/>
                    <a:gd name="connsiteY10" fmla="*/ 65315 h 1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871" h="110001">
                      <a:moveTo>
                        <a:pt x="6554" y="65315"/>
                      </a:moveTo>
                      <a:cubicBezTo>
                        <a:pt x="3585" y="58388"/>
                        <a:pt x="43693" y="58835"/>
                        <a:pt x="54056" y="41564"/>
                      </a:cubicBezTo>
                      <a:cubicBezTo>
                        <a:pt x="57276" y="36197"/>
                        <a:pt x="58014" y="29689"/>
                        <a:pt x="59993" y="23751"/>
                      </a:cubicBezTo>
                      <a:cubicBezTo>
                        <a:pt x="58014" y="17813"/>
                        <a:pt x="51257" y="11536"/>
                        <a:pt x="54056" y="5938"/>
                      </a:cubicBezTo>
                      <a:cubicBezTo>
                        <a:pt x="56855" y="340"/>
                        <a:pt x="65610" y="0"/>
                        <a:pt x="71869" y="0"/>
                      </a:cubicBezTo>
                      <a:cubicBezTo>
                        <a:pt x="87826" y="0"/>
                        <a:pt x="103536" y="3959"/>
                        <a:pt x="119370" y="5938"/>
                      </a:cubicBezTo>
                      <a:cubicBezTo>
                        <a:pt x="121349" y="19793"/>
                        <a:pt x="123572" y="33615"/>
                        <a:pt x="125308" y="47502"/>
                      </a:cubicBezTo>
                      <a:cubicBezTo>
                        <a:pt x="127531" y="65286"/>
                        <a:pt x="119443" y="87453"/>
                        <a:pt x="131245" y="100941"/>
                      </a:cubicBezTo>
                      <a:cubicBezTo>
                        <a:pt x="139173" y="110001"/>
                        <a:pt x="154996" y="96982"/>
                        <a:pt x="166871" y="95003"/>
                      </a:cubicBezTo>
                      <a:cubicBezTo>
                        <a:pt x="122062" y="80066"/>
                        <a:pt x="165667" y="93001"/>
                        <a:pt x="71869" y="83128"/>
                      </a:cubicBezTo>
                      <a:cubicBezTo>
                        <a:pt x="0" y="75563"/>
                        <a:pt x="9523" y="72242"/>
                        <a:pt x="6554" y="65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75" name="Freeform 3174"/>
                <p:cNvSpPr/>
                <p:nvPr/>
              </p:nvSpPr>
              <p:spPr bwMode="auto">
                <a:xfrm>
                  <a:off x="3320143" y="2355695"/>
                  <a:ext cx="132719" cy="119971"/>
                </a:xfrm>
                <a:custGeom>
                  <a:avLst/>
                  <a:gdLst>
                    <a:gd name="connsiteX0" fmla="*/ 4948 w 132719"/>
                    <a:gd name="connsiteY0" fmla="*/ 90622 h 119971"/>
                    <a:gd name="connsiteX1" fmla="*/ 10886 w 132719"/>
                    <a:gd name="connsiteY1" fmla="*/ 13432 h 119971"/>
                    <a:gd name="connsiteX2" fmla="*/ 28699 w 132719"/>
                    <a:gd name="connsiteY2" fmla="*/ 1557 h 119971"/>
                    <a:gd name="connsiteX3" fmla="*/ 94013 w 132719"/>
                    <a:gd name="connsiteY3" fmla="*/ 7495 h 119971"/>
                    <a:gd name="connsiteX4" fmla="*/ 111826 w 132719"/>
                    <a:gd name="connsiteY4" fmla="*/ 13432 h 119971"/>
                    <a:gd name="connsiteX5" fmla="*/ 123701 w 132719"/>
                    <a:gd name="connsiteY5" fmla="*/ 49058 h 119971"/>
                    <a:gd name="connsiteX6" fmla="*/ 40574 w 132719"/>
                    <a:gd name="connsiteY6" fmla="*/ 84684 h 119971"/>
                    <a:gd name="connsiteX7" fmla="*/ 4948 w 132719"/>
                    <a:gd name="connsiteY7" fmla="*/ 90622 h 11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9" h="119971">
                      <a:moveTo>
                        <a:pt x="4948" y="90622"/>
                      </a:moveTo>
                      <a:cubicBezTo>
                        <a:pt x="0" y="78747"/>
                        <a:pt x="4237" y="38367"/>
                        <a:pt x="10886" y="13432"/>
                      </a:cubicBezTo>
                      <a:cubicBezTo>
                        <a:pt x="12725" y="6537"/>
                        <a:pt x="21581" y="2065"/>
                        <a:pt x="28699" y="1557"/>
                      </a:cubicBezTo>
                      <a:cubicBezTo>
                        <a:pt x="50505" y="0"/>
                        <a:pt x="72242" y="5516"/>
                        <a:pt x="94013" y="7495"/>
                      </a:cubicBezTo>
                      <a:cubicBezTo>
                        <a:pt x="99951" y="9474"/>
                        <a:pt x="108188" y="8339"/>
                        <a:pt x="111826" y="13432"/>
                      </a:cubicBezTo>
                      <a:cubicBezTo>
                        <a:pt x="119102" y="23618"/>
                        <a:pt x="123701" y="49058"/>
                        <a:pt x="123701" y="49058"/>
                      </a:cubicBezTo>
                      <a:cubicBezTo>
                        <a:pt x="113570" y="119971"/>
                        <a:pt x="132719" y="84684"/>
                        <a:pt x="40574" y="84684"/>
                      </a:cubicBezTo>
                      <a:cubicBezTo>
                        <a:pt x="8945" y="84684"/>
                        <a:pt x="9896" y="102497"/>
                        <a:pt x="4948" y="9062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76" name="Freeform 3175"/>
                <p:cNvSpPr/>
                <p:nvPr/>
              </p:nvSpPr>
              <p:spPr bwMode="auto">
                <a:xfrm>
                  <a:off x="3469574" y="2379923"/>
                  <a:ext cx="159572" cy="96082"/>
                </a:xfrm>
                <a:custGeom>
                  <a:avLst/>
                  <a:gdLst>
                    <a:gd name="connsiteX0" fmla="*/ 3958 w 159572"/>
                    <a:gd name="connsiteY0" fmla="*/ 72332 h 96082"/>
                    <a:gd name="connsiteX1" fmla="*/ 27709 w 159572"/>
                    <a:gd name="connsiteY1" fmla="*/ 42643 h 96082"/>
                    <a:gd name="connsiteX2" fmla="*/ 63335 w 159572"/>
                    <a:gd name="connsiteY2" fmla="*/ 36706 h 96082"/>
                    <a:gd name="connsiteX3" fmla="*/ 75210 w 159572"/>
                    <a:gd name="connsiteY3" fmla="*/ 12955 h 96082"/>
                    <a:gd name="connsiteX4" fmla="*/ 134587 w 159572"/>
                    <a:gd name="connsiteY4" fmla="*/ 12955 h 96082"/>
                    <a:gd name="connsiteX5" fmla="*/ 140525 w 159572"/>
                    <a:gd name="connsiteY5" fmla="*/ 54519 h 96082"/>
                    <a:gd name="connsiteX6" fmla="*/ 104899 w 159572"/>
                    <a:gd name="connsiteY6" fmla="*/ 60456 h 96082"/>
                    <a:gd name="connsiteX7" fmla="*/ 93023 w 159572"/>
                    <a:gd name="connsiteY7" fmla="*/ 72332 h 96082"/>
                    <a:gd name="connsiteX8" fmla="*/ 98961 w 159572"/>
                    <a:gd name="connsiteY8" fmla="*/ 96082 h 96082"/>
                    <a:gd name="connsiteX9" fmla="*/ 51460 w 159572"/>
                    <a:gd name="connsiteY9" fmla="*/ 60456 h 96082"/>
                    <a:gd name="connsiteX10" fmla="*/ 3958 w 159572"/>
                    <a:gd name="connsiteY10" fmla="*/ 72332 h 9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572" h="96082">
                      <a:moveTo>
                        <a:pt x="3958" y="72332"/>
                      </a:moveTo>
                      <a:cubicBezTo>
                        <a:pt x="0" y="69363"/>
                        <a:pt x="20191" y="45462"/>
                        <a:pt x="27709" y="42643"/>
                      </a:cubicBezTo>
                      <a:cubicBezTo>
                        <a:pt x="38982" y="38416"/>
                        <a:pt x="51460" y="38685"/>
                        <a:pt x="63335" y="36706"/>
                      </a:cubicBezTo>
                      <a:cubicBezTo>
                        <a:pt x="67293" y="28789"/>
                        <a:pt x="68951" y="19214"/>
                        <a:pt x="75210" y="12955"/>
                      </a:cubicBezTo>
                      <a:cubicBezTo>
                        <a:pt x="88164" y="0"/>
                        <a:pt x="127380" y="11925"/>
                        <a:pt x="134587" y="12955"/>
                      </a:cubicBezTo>
                      <a:cubicBezTo>
                        <a:pt x="141038" y="22632"/>
                        <a:pt x="159572" y="40914"/>
                        <a:pt x="140525" y="54519"/>
                      </a:cubicBezTo>
                      <a:cubicBezTo>
                        <a:pt x="130728" y="61517"/>
                        <a:pt x="116774" y="58477"/>
                        <a:pt x="104899" y="60456"/>
                      </a:cubicBezTo>
                      <a:cubicBezTo>
                        <a:pt x="100940" y="64415"/>
                        <a:pt x="93943" y="66810"/>
                        <a:pt x="93023" y="72332"/>
                      </a:cubicBezTo>
                      <a:cubicBezTo>
                        <a:pt x="91681" y="80381"/>
                        <a:pt x="107121" y="96082"/>
                        <a:pt x="98961" y="96082"/>
                      </a:cubicBezTo>
                      <a:cubicBezTo>
                        <a:pt x="85530" y="96082"/>
                        <a:pt x="62894" y="71891"/>
                        <a:pt x="51460" y="60456"/>
                      </a:cubicBezTo>
                      <a:cubicBezTo>
                        <a:pt x="35385" y="76531"/>
                        <a:pt x="7917" y="75301"/>
                        <a:pt x="3958" y="7233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177" name="Freeform 3176"/>
                <p:cNvSpPr/>
                <p:nvPr/>
              </p:nvSpPr>
              <p:spPr bwMode="auto">
                <a:xfrm>
                  <a:off x="1635826" y="2303813"/>
                  <a:ext cx="166260" cy="83127"/>
                </a:xfrm>
                <a:custGeom>
                  <a:avLst/>
                  <a:gdLst>
                    <a:gd name="connsiteX0" fmla="*/ 14844 w 166260"/>
                    <a:gd name="connsiteY0" fmla="*/ 59377 h 83127"/>
                    <a:gd name="connsiteX1" fmla="*/ 103909 w 166260"/>
                    <a:gd name="connsiteY1" fmla="*/ 29688 h 83127"/>
                    <a:gd name="connsiteX2" fmla="*/ 115784 w 166260"/>
                    <a:gd name="connsiteY2" fmla="*/ 11875 h 83127"/>
                    <a:gd name="connsiteX3" fmla="*/ 127660 w 166260"/>
                    <a:gd name="connsiteY3" fmla="*/ 0 h 83127"/>
                    <a:gd name="connsiteX4" fmla="*/ 145473 w 166260"/>
                    <a:gd name="connsiteY4" fmla="*/ 5938 h 83127"/>
                    <a:gd name="connsiteX5" fmla="*/ 151410 w 166260"/>
                    <a:gd name="connsiteY5" fmla="*/ 65314 h 83127"/>
                    <a:gd name="connsiteX6" fmla="*/ 145473 w 166260"/>
                    <a:gd name="connsiteY6" fmla="*/ 83127 h 83127"/>
                    <a:gd name="connsiteX7" fmla="*/ 103909 w 166260"/>
                    <a:gd name="connsiteY7" fmla="*/ 77190 h 83127"/>
                    <a:gd name="connsiteX8" fmla="*/ 14844 w 166260"/>
                    <a:gd name="connsiteY8" fmla="*/ 71252 h 83127"/>
                    <a:gd name="connsiteX9" fmla="*/ 14844 w 166260"/>
                    <a:gd name="connsiteY9" fmla="*/ 59377 h 8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0" h="83127">
                      <a:moveTo>
                        <a:pt x="14844" y="59377"/>
                      </a:moveTo>
                      <a:cubicBezTo>
                        <a:pt x="29688" y="52450"/>
                        <a:pt x="8296" y="53592"/>
                        <a:pt x="103909" y="29688"/>
                      </a:cubicBezTo>
                      <a:cubicBezTo>
                        <a:pt x="110832" y="27957"/>
                        <a:pt x="111326" y="17447"/>
                        <a:pt x="115784" y="11875"/>
                      </a:cubicBezTo>
                      <a:cubicBezTo>
                        <a:pt x="119281" y="7504"/>
                        <a:pt x="123701" y="3958"/>
                        <a:pt x="127660" y="0"/>
                      </a:cubicBezTo>
                      <a:cubicBezTo>
                        <a:pt x="133598" y="1979"/>
                        <a:pt x="140586" y="2028"/>
                        <a:pt x="145473" y="5938"/>
                      </a:cubicBezTo>
                      <a:cubicBezTo>
                        <a:pt x="166260" y="22568"/>
                        <a:pt x="156104" y="41844"/>
                        <a:pt x="151410" y="65314"/>
                      </a:cubicBezTo>
                      <a:cubicBezTo>
                        <a:pt x="150183" y="71451"/>
                        <a:pt x="147452" y="77189"/>
                        <a:pt x="145473" y="83127"/>
                      </a:cubicBezTo>
                      <a:cubicBezTo>
                        <a:pt x="131618" y="81148"/>
                        <a:pt x="117847" y="78457"/>
                        <a:pt x="103909" y="77190"/>
                      </a:cubicBezTo>
                      <a:cubicBezTo>
                        <a:pt x="74277" y="74496"/>
                        <a:pt x="44337" y="75185"/>
                        <a:pt x="14844" y="71252"/>
                      </a:cubicBezTo>
                      <a:cubicBezTo>
                        <a:pt x="12882" y="70990"/>
                        <a:pt x="0" y="66304"/>
                        <a:pt x="14844" y="5937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178" name="Freeform 3177"/>
                <p:cNvSpPr/>
                <p:nvPr/>
              </p:nvSpPr>
              <p:spPr bwMode="auto">
                <a:xfrm>
                  <a:off x="1549266" y="2291938"/>
                  <a:ext cx="128123" cy="164275"/>
                </a:xfrm>
                <a:custGeom>
                  <a:avLst/>
                  <a:gdLst>
                    <a:gd name="connsiteX0" fmla="*/ 119217 w 128123"/>
                    <a:gd name="connsiteY0" fmla="*/ 160317 h 164275"/>
                    <a:gd name="connsiteX1" fmla="*/ 107342 w 128123"/>
                    <a:gd name="connsiteY1" fmla="*/ 112815 h 164275"/>
                    <a:gd name="connsiteX2" fmla="*/ 101404 w 128123"/>
                    <a:gd name="connsiteY2" fmla="*/ 59376 h 164275"/>
                    <a:gd name="connsiteX3" fmla="*/ 83591 w 128123"/>
                    <a:gd name="connsiteY3" fmla="*/ 23750 h 164275"/>
                    <a:gd name="connsiteX4" fmla="*/ 65778 w 128123"/>
                    <a:gd name="connsiteY4" fmla="*/ 5937 h 164275"/>
                    <a:gd name="connsiteX5" fmla="*/ 47965 w 128123"/>
                    <a:gd name="connsiteY5" fmla="*/ 0 h 164275"/>
                    <a:gd name="connsiteX6" fmla="*/ 36090 w 128123"/>
                    <a:gd name="connsiteY6" fmla="*/ 130628 h 164275"/>
                    <a:gd name="connsiteX7" fmla="*/ 53903 w 128123"/>
                    <a:gd name="connsiteY7" fmla="*/ 136566 h 164275"/>
                    <a:gd name="connsiteX8" fmla="*/ 119217 w 128123"/>
                    <a:gd name="connsiteY8" fmla="*/ 160317 h 16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123" h="164275">
                      <a:moveTo>
                        <a:pt x="119217" y="160317"/>
                      </a:moveTo>
                      <a:cubicBezTo>
                        <a:pt x="128123" y="156359"/>
                        <a:pt x="111300" y="128649"/>
                        <a:pt x="107342" y="112815"/>
                      </a:cubicBezTo>
                      <a:cubicBezTo>
                        <a:pt x="102995" y="95427"/>
                        <a:pt x="104351" y="77055"/>
                        <a:pt x="101404" y="59376"/>
                      </a:cubicBezTo>
                      <a:cubicBezTo>
                        <a:pt x="99172" y="45987"/>
                        <a:pt x="92139" y="34007"/>
                        <a:pt x="83591" y="23750"/>
                      </a:cubicBezTo>
                      <a:cubicBezTo>
                        <a:pt x="78215" y="17299"/>
                        <a:pt x="72765" y="10595"/>
                        <a:pt x="65778" y="5937"/>
                      </a:cubicBezTo>
                      <a:cubicBezTo>
                        <a:pt x="60570" y="2465"/>
                        <a:pt x="53903" y="1979"/>
                        <a:pt x="47965" y="0"/>
                      </a:cubicBezTo>
                      <a:cubicBezTo>
                        <a:pt x="0" y="31976"/>
                        <a:pt x="14105" y="15208"/>
                        <a:pt x="36090" y="130628"/>
                      </a:cubicBezTo>
                      <a:cubicBezTo>
                        <a:pt x="37261" y="136776"/>
                        <a:pt x="48305" y="133767"/>
                        <a:pt x="53903" y="136566"/>
                      </a:cubicBezTo>
                      <a:cubicBezTo>
                        <a:pt x="90827" y="155028"/>
                        <a:pt x="110311" y="164275"/>
                        <a:pt x="119217" y="1603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179" name="Freeform 3178"/>
                <p:cNvSpPr/>
                <p:nvPr/>
              </p:nvSpPr>
              <p:spPr bwMode="auto">
                <a:xfrm>
                  <a:off x="1571501" y="2426524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180" name="Freeform 3179"/>
                <p:cNvSpPr/>
                <p:nvPr/>
              </p:nvSpPr>
              <p:spPr bwMode="auto">
                <a:xfrm rot="11457246">
                  <a:off x="1604158" y="2552640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81" name="Freeform 3180"/>
                <p:cNvSpPr/>
                <p:nvPr/>
              </p:nvSpPr>
              <p:spPr bwMode="auto">
                <a:xfrm rot="9629512">
                  <a:off x="1777340" y="2563093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15" name="Group 1123"/>
              <p:cNvGrpSpPr>
                <a:grpSpLocks noChangeAspect="1"/>
              </p:cNvGrpSpPr>
              <p:nvPr/>
            </p:nvGrpSpPr>
            <p:grpSpPr>
              <a:xfrm flipV="1">
                <a:off x="5597760" y="2215997"/>
                <a:ext cx="1039942" cy="180212"/>
                <a:chOff x="1549266" y="2291938"/>
                <a:chExt cx="2079880" cy="360415"/>
              </a:xfrm>
            </p:grpSpPr>
            <p:sp>
              <p:nvSpPr>
                <p:cNvPr id="3109" name="Diagonal Stripe 3108"/>
                <p:cNvSpPr/>
                <p:nvPr/>
              </p:nvSpPr>
              <p:spPr bwMode="auto">
                <a:xfrm>
                  <a:off x="2523507" y="2347356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0" name="Freeform 3109"/>
                <p:cNvSpPr/>
                <p:nvPr/>
              </p:nvSpPr>
              <p:spPr bwMode="auto">
                <a:xfrm>
                  <a:off x="3436916" y="2305792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1" name="Freeform 3110"/>
                <p:cNvSpPr/>
                <p:nvPr/>
              </p:nvSpPr>
              <p:spPr bwMode="auto">
                <a:xfrm>
                  <a:off x="2011878" y="2296142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2" name="Freeform 3111"/>
                <p:cNvSpPr/>
                <p:nvPr/>
              </p:nvSpPr>
              <p:spPr bwMode="auto">
                <a:xfrm>
                  <a:off x="2181102" y="2303054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3" name="Freeform 3112"/>
                <p:cNvSpPr/>
                <p:nvPr/>
              </p:nvSpPr>
              <p:spPr bwMode="auto">
                <a:xfrm>
                  <a:off x="2563091" y="2292927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4" name="Freeform 3113"/>
                <p:cNvSpPr/>
                <p:nvPr/>
              </p:nvSpPr>
              <p:spPr bwMode="auto">
                <a:xfrm>
                  <a:off x="2737620" y="2317666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5" name="Freeform 3114"/>
                <p:cNvSpPr/>
                <p:nvPr/>
              </p:nvSpPr>
              <p:spPr bwMode="auto">
                <a:xfrm rot="10361752">
                  <a:off x="2881877" y="2303688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6" name="Freeform 2425"/>
                <p:cNvSpPr/>
                <p:nvPr/>
              </p:nvSpPr>
              <p:spPr bwMode="auto">
                <a:xfrm rot="713748" flipV="1">
                  <a:off x="3045696" y="2328433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117" name="Group 83"/>
                <p:cNvGrpSpPr/>
                <p:nvPr/>
              </p:nvGrpSpPr>
              <p:grpSpPr>
                <a:xfrm rot="10800000">
                  <a:off x="1631867" y="2370626"/>
                  <a:ext cx="1957450" cy="281727"/>
                  <a:chOff x="1738745" y="2572506"/>
                  <a:chExt cx="1957450" cy="281727"/>
                </a:xfrm>
              </p:grpSpPr>
              <p:sp>
                <p:nvSpPr>
                  <p:cNvPr id="3126" name="Diagonal Stripe 3125"/>
                  <p:cNvSpPr/>
                  <p:nvPr/>
                </p:nvSpPr>
                <p:spPr bwMode="auto">
                  <a:xfrm>
                    <a:off x="2551217" y="2808514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27" name="Diagonal Stripe 3126"/>
                  <p:cNvSpPr/>
                  <p:nvPr/>
                </p:nvSpPr>
                <p:spPr bwMode="auto">
                  <a:xfrm flipH="1">
                    <a:off x="3552702" y="2683823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28" name="Freeform 3127"/>
                  <p:cNvSpPr/>
                  <p:nvPr/>
                </p:nvSpPr>
                <p:spPr bwMode="auto">
                  <a:xfrm>
                    <a:off x="3577442" y="2702626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29" name="Freeform 3128"/>
                  <p:cNvSpPr/>
                  <p:nvPr/>
                </p:nvSpPr>
                <p:spPr bwMode="auto">
                  <a:xfrm>
                    <a:off x="3464626" y="2766950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0" name="Freeform 3129"/>
                  <p:cNvSpPr/>
                  <p:nvPr/>
                </p:nvSpPr>
                <p:spPr bwMode="auto">
                  <a:xfrm>
                    <a:off x="1738745" y="2622467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1" name="Freeform 3130"/>
                  <p:cNvSpPr/>
                  <p:nvPr/>
                </p:nvSpPr>
                <p:spPr bwMode="auto">
                  <a:xfrm rot="713748" flipH="1">
                    <a:off x="1767444" y="2723410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2" name="Freeform 3131"/>
                  <p:cNvSpPr/>
                  <p:nvPr/>
                </p:nvSpPr>
                <p:spPr bwMode="auto">
                  <a:xfrm flipH="1" flipV="1">
                    <a:off x="1868385" y="2616528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3" name="Freeform 3132"/>
                  <p:cNvSpPr/>
                  <p:nvPr/>
                </p:nvSpPr>
                <p:spPr bwMode="auto">
                  <a:xfrm>
                    <a:off x="1963388" y="2610592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4" name="Freeform 3133"/>
                  <p:cNvSpPr/>
                  <p:nvPr/>
                </p:nvSpPr>
                <p:spPr bwMode="auto">
                  <a:xfrm>
                    <a:off x="2069276" y="2621120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5" name="Freeform 3134"/>
                  <p:cNvSpPr/>
                  <p:nvPr/>
                </p:nvSpPr>
                <p:spPr bwMode="auto">
                  <a:xfrm>
                    <a:off x="2120023" y="2572506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6" name="Freeform 3135"/>
                  <p:cNvSpPr/>
                  <p:nvPr/>
                </p:nvSpPr>
                <p:spPr bwMode="auto">
                  <a:xfrm>
                    <a:off x="2176154" y="2637150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7" name="Freeform 3136"/>
                  <p:cNvSpPr/>
                  <p:nvPr/>
                </p:nvSpPr>
                <p:spPr bwMode="auto">
                  <a:xfrm>
                    <a:off x="2152403" y="2699657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8" name="Freeform 3137"/>
                  <p:cNvSpPr/>
                  <p:nvPr/>
                </p:nvSpPr>
                <p:spPr bwMode="auto">
                  <a:xfrm>
                    <a:off x="1957451" y="2699657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39" name="Freeform 3138"/>
                  <p:cNvSpPr/>
                  <p:nvPr/>
                </p:nvSpPr>
                <p:spPr bwMode="auto">
                  <a:xfrm>
                    <a:off x="2039588" y="2757300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0" name="Freeform 3139"/>
                  <p:cNvSpPr/>
                  <p:nvPr/>
                </p:nvSpPr>
                <p:spPr bwMode="auto">
                  <a:xfrm>
                    <a:off x="1915887" y="2578734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1" name="Freeform 3140"/>
                  <p:cNvSpPr/>
                  <p:nvPr/>
                </p:nvSpPr>
                <p:spPr bwMode="auto">
                  <a:xfrm>
                    <a:off x="2276105" y="2610592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2" name="Freeform 3141"/>
                  <p:cNvSpPr/>
                  <p:nvPr/>
                </p:nvSpPr>
                <p:spPr bwMode="auto">
                  <a:xfrm>
                    <a:off x="2330534" y="2685888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3" name="Freeform 3142"/>
                  <p:cNvSpPr/>
                  <p:nvPr/>
                </p:nvSpPr>
                <p:spPr bwMode="auto">
                  <a:xfrm>
                    <a:off x="2423557" y="2600141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4" name="Freeform 3143"/>
                  <p:cNvSpPr/>
                  <p:nvPr/>
                </p:nvSpPr>
                <p:spPr bwMode="auto">
                  <a:xfrm>
                    <a:off x="2557154" y="2616529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5" name="Freeform 3144"/>
                  <p:cNvSpPr/>
                  <p:nvPr/>
                </p:nvSpPr>
                <p:spPr bwMode="auto">
                  <a:xfrm>
                    <a:off x="2496792" y="2674565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6" name="Freeform 3145"/>
                  <p:cNvSpPr/>
                  <p:nvPr/>
                </p:nvSpPr>
                <p:spPr bwMode="auto">
                  <a:xfrm>
                    <a:off x="2608614" y="2646218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7" name="Freeform 3146"/>
                  <p:cNvSpPr/>
                  <p:nvPr/>
                </p:nvSpPr>
                <p:spPr bwMode="auto">
                  <a:xfrm>
                    <a:off x="2667001" y="2657111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8" name="Freeform 3147"/>
                  <p:cNvSpPr/>
                  <p:nvPr/>
                </p:nvSpPr>
                <p:spPr bwMode="auto">
                  <a:xfrm>
                    <a:off x="2741222" y="2622467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49" name="Freeform 3148"/>
                  <p:cNvSpPr/>
                  <p:nvPr/>
                </p:nvSpPr>
                <p:spPr bwMode="auto">
                  <a:xfrm>
                    <a:off x="2779817" y="2679458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0" name="Freeform 3149"/>
                  <p:cNvSpPr/>
                  <p:nvPr/>
                </p:nvSpPr>
                <p:spPr bwMode="auto">
                  <a:xfrm>
                    <a:off x="2910833" y="2603450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1" name="Freeform 3150"/>
                  <p:cNvSpPr/>
                  <p:nvPr/>
                </p:nvSpPr>
                <p:spPr bwMode="auto">
                  <a:xfrm>
                    <a:off x="2931227" y="2679865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2" name="Freeform 3151"/>
                  <p:cNvSpPr/>
                  <p:nvPr/>
                </p:nvSpPr>
                <p:spPr bwMode="auto">
                  <a:xfrm>
                    <a:off x="3038105" y="2610270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3" name="Freeform 3152"/>
                  <p:cNvSpPr/>
                  <p:nvPr/>
                </p:nvSpPr>
                <p:spPr bwMode="auto">
                  <a:xfrm>
                    <a:off x="3044042" y="2678032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4" name="Freeform 3153"/>
                  <p:cNvSpPr/>
                  <p:nvPr/>
                </p:nvSpPr>
                <p:spPr bwMode="auto">
                  <a:xfrm>
                    <a:off x="3170713" y="2634342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5" name="Freeform 3154"/>
                  <p:cNvSpPr/>
                  <p:nvPr/>
                </p:nvSpPr>
                <p:spPr bwMode="auto">
                  <a:xfrm>
                    <a:off x="2208812" y="2764212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6" name="Freeform 3155"/>
                  <p:cNvSpPr/>
                  <p:nvPr/>
                </p:nvSpPr>
                <p:spPr bwMode="auto">
                  <a:xfrm>
                    <a:off x="2398817" y="2732360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7" name="Freeform 3156"/>
                  <p:cNvSpPr/>
                  <p:nvPr/>
                </p:nvSpPr>
                <p:spPr bwMode="auto">
                  <a:xfrm>
                    <a:off x="2590801" y="2754085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8" name="Freeform 3157"/>
                  <p:cNvSpPr/>
                  <p:nvPr/>
                </p:nvSpPr>
                <p:spPr bwMode="auto">
                  <a:xfrm>
                    <a:off x="2765330" y="2778824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59" name="Freeform 3158"/>
                  <p:cNvSpPr/>
                  <p:nvPr/>
                </p:nvSpPr>
                <p:spPr bwMode="auto">
                  <a:xfrm rot="10361752">
                    <a:off x="2909587" y="2764846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60" name="Freeform 3159"/>
                  <p:cNvSpPr/>
                  <p:nvPr/>
                </p:nvSpPr>
                <p:spPr bwMode="auto">
                  <a:xfrm flipH="1" flipV="1">
                    <a:off x="3344883" y="2657587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61" name="Freeform 3160"/>
                  <p:cNvSpPr/>
                  <p:nvPr/>
                </p:nvSpPr>
                <p:spPr bwMode="auto">
                  <a:xfrm rot="713748" flipV="1">
                    <a:off x="3073406" y="2789591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62" name="Freeform 3161"/>
                  <p:cNvSpPr/>
                  <p:nvPr/>
                </p:nvSpPr>
                <p:spPr bwMode="auto">
                  <a:xfrm>
                    <a:off x="3180609" y="2679862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63" name="Freeform 3162"/>
                  <p:cNvSpPr/>
                  <p:nvPr/>
                </p:nvSpPr>
                <p:spPr bwMode="auto">
                  <a:xfrm>
                    <a:off x="3311237" y="2639736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64" name="Freeform 2473"/>
                  <p:cNvSpPr/>
                  <p:nvPr/>
                </p:nvSpPr>
                <p:spPr bwMode="auto">
                  <a:xfrm>
                    <a:off x="2680854" y="2595975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118" name="Freeform 3117"/>
                <p:cNvSpPr/>
                <p:nvPr/>
              </p:nvSpPr>
              <p:spPr bwMode="auto">
                <a:xfrm>
                  <a:off x="1834121" y="2315688"/>
                  <a:ext cx="166871" cy="110001"/>
                </a:xfrm>
                <a:custGeom>
                  <a:avLst/>
                  <a:gdLst>
                    <a:gd name="connsiteX0" fmla="*/ 6554 w 166871"/>
                    <a:gd name="connsiteY0" fmla="*/ 65315 h 110001"/>
                    <a:gd name="connsiteX1" fmla="*/ 54056 w 166871"/>
                    <a:gd name="connsiteY1" fmla="*/ 41564 h 110001"/>
                    <a:gd name="connsiteX2" fmla="*/ 59993 w 166871"/>
                    <a:gd name="connsiteY2" fmla="*/ 23751 h 110001"/>
                    <a:gd name="connsiteX3" fmla="*/ 54056 w 166871"/>
                    <a:gd name="connsiteY3" fmla="*/ 5938 h 110001"/>
                    <a:gd name="connsiteX4" fmla="*/ 71869 w 166871"/>
                    <a:gd name="connsiteY4" fmla="*/ 0 h 110001"/>
                    <a:gd name="connsiteX5" fmla="*/ 119370 w 166871"/>
                    <a:gd name="connsiteY5" fmla="*/ 5938 h 110001"/>
                    <a:gd name="connsiteX6" fmla="*/ 125308 w 166871"/>
                    <a:gd name="connsiteY6" fmla="*/ 47502 h 110001"/>
                    <a:gd name="connsiteX7" fmla="*/ 131245 w 166871"/>
                    <a:gd name="connsiteY7" fmla="*/ 100941 h 110001"/>
                    <a:gd name="connsiteX8" fmla="*/ 166871 w 166871"/>
                    <a:gd name="connsiteY8" fmla="*/ 95003 h 110001"/>
                    <a:gd name="connsiteX9" fmla="*/ 71869 w 166871"/>
                    <a:gd name="connsiteY9" fmla="*/ 83128 h 110001"/>
                    <a:gd name="connsiteX10" fmla="*/ 6554 w 166871"/>
                    <a:gd name="connsiteY10" fmla="*/ 65315 h 1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871" h="110001">
                      <a:moveTo>
                        <a:pt x="6554" y="65315"/>
                      </a:moveTo>
                      <a:cubicBezTo>
                        <a:pt x="3585" y="58388"/>
                        <a:pt x="43693" y="58835"/>
                        <a:pt x="54056" y="41564"/>
                      </a:cubicBezTo>
                      <a:cubicBezTo>
                        <a:pt x="57276" y="36197"/>
                        <a:pt x="58014" y="29689"/>
                        <a:pt x="59993" y="23751"/>
                      </a:cubicBezTo>
                      <a:cubicBezTo>
                        <a:pt x="58014" y="17813"/>
                        <a:pt x="51257" y="11536"/>
                        <a:pt x="54056" y="5938"/>
                      </a:cubicBezTo>
                      <a:cubicBezTo>
                        <a:pt x="56855" y="340"/>
                        <a:pt x="65610" y="0"/>
                        <a:pt x="71869" y="0"/>
                      </a:cubicBezTo>
                      <a:cubicBezTo>
                        <a:pt x="87826" y="0"/>
                        <a:pt x="103536" y="3959"/>
                        <a:pt x="119370" y="5938"/>
                      </a:cubicBezTo>
                      <a:cubicBezTo>
                        <a:pt x="121349" y="19793"/>
                        <a:pt x="123572" y="33615"/>
                        <a:pt x="125308" y="47502"/>
                      </a:cubicBezTo>
                      <a:cubicBezTo>
                        <a:pt x="127531" y="65286"/>
                        <a:pt x="119443" y="87453"/>
                        <a:pt x="131245" y="100941"/>
                      </a:cubicBezTo>
                      <a:cubicBezTo>
                        <a:pt x="139173" y="110001"/>
                        <a:pt x="154996" y="96982"/>
                        <a:pt x="166871" y="95003"/>
                      </a:cubicBezTo>
                      <a:cubicBezTo>
                        <a:pt x="122062" y="80066"/>
                        <a:pt x="165667" y="93001"/>
                        <a:pt x="71869" y="83128"/>
                      </a:cubicBezTo>
                      <a:cubicBezTo>
                        <a:pt x="0" y="75563"/>
                        <a:pt x="9523" y="72242"/>
                        <a:pt x="6554" y="65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19" name="Freeform 3118"/>
                <p:cNvSpPr/>
                <p:nvPr/>
              </p:nvSpPr>
              <p:spPr bwMode="auto">
                <a:xfrm>
                  <a:off x="3320143" y="2355695"/>
                  <a:ext cx="132719" cy="119971"/>
                </a:xfrm>
                <a:custGeom>
                  <a:avLst/>
                  <a:gdLst>
                    <a:gd name="connsiteX0" fmla="*/ 4948 w 132719"/>
                    <a:gd name="connsiteY0" fmla="*/ 90622 h 119971"/>
                    <a:gd name="connsiteX1" fmla="*/ 10886 w 132719"/>
                    <a:gd name="connsiteY1" fmla="*/ 13432 h 119971"/>
                    <a:gd name="connsiteX2" fmla="*/ 28699 w 132719"/>
                    <a:gd name="connsiteY2" fmla="*/ 1557 h 119971"/>
                    <a:gd name="connsiteX3" fmla="*/ 94013 w 132719"/>
                    <a:gd name="connsiteY3" fmla="*/ 7495 h 119971"/>
                    <a:gd name="connsiteX4" fmla="*/ 111826 w 132719"/>
                    <a:gd name="connsiteY4" fmla="*/ 13432 h 119971"/>
                    <a:gd name="connsiteX5" fmla="*/ 123701 w 132719"/>
                    <a:gd name="connsiteY5" fmla="*/ 49058 h 119971"/>
                    <a:gd name="connsiteX6" fmla="*/ 40574 w 132719"/>
                    <a:gd name="connsiteY6" fmla="*/ 84684 h 119971"/>
                    <a:gd name="connsiteX7" fmla="*/ 4948 w 132719"/>
                    <a:gd name="connsiteY7" fmla="*/ 90622 h 11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9" h="119971">
                      <a:moveTo>
                        <a:pt x="4948" y="90622"/>
                      </a:moveTo>
                      <a:cubicBezTo>
                        <a:pt x="0" y="78747"/>
                        <a:pt x="4237" y="38367"/>
                        <a:pt x="10886" y="13432"/>
                      </a:cubicBezTo>
                      <a:cubicBezTo>
                        <a:pt x="12725" y="6537"/>
                        <a:pt x="21581" y="2065"/>
                        <a:pt x="28699" y="1557"/>
                      </a:cubicBezTo>
                      <a:cubicBezTo>
                        <a:pt x="50505" y="0"/>
                        <a:pt x="72242" y="5516"/>
                        <a:pt x="94013" y="7495"/>
                      </a:cubicBezTo>
                      <a:cubicBezTo>
                        <a:pt x="99951" y="9474"/>
                        <a:pt x="108188" y="8339"/>
                        <a:pt x="111826" y="13432"/>
                      </a:cubicBezTo>
                      <a:cubicBezTo>
                        <a:pt x="119102" y="23618"/>
                        <a:pt x="123701" y="49058"/>
                        <a:pt x="123701" y="49058"/>
                      </a:cubicBezTo>
                      <a:cubicBezTo>
                        <a:pt x="113570" y="119971"/>
                        <a:pt x="132719" y="84684"/>
                        <a:pt x="40574" y="84684"/>
                      </a:cubicBezTo>
                      <a:cubicBezTo>
                        <a:pt x="8945" y="84684"/>
                        <a:pt x="9896" y="102497"/>
                        <a:pt x="4948" y="9062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20" name="Freeform 3119"/>
                <p:cNvSpPr/>
                <p:nvPr/>
              </p:nvSpPr>
              <p:spPr bwMode="auto">
                <a:xfrm>
                  <a:off x="3469574" y="2379923"/>
                  <a:ext cx="159572" cy="96082"/>
                </a:xfrm>
                <a:custGeom>
                  <a:avLst/>
                  <a:gdLst>
                    <a:gd name="connsiteX0" fmla="*/ 3958 w 159572"/>
                    <a:gd name="connsiteY0" fmla="*/ 72332 h 96082"/>
                    <a:gd name="connsiteX1" fmla="*/ 27709 w 159572"/>
                    <a:gd name="connsiteY1" fmla="*/ 42643 h 96082"/>
                    <a:gd name="connsiteX2" fmla="*/ 63335 w 159572"/>
                    <a:gd name="connsiteY2" fmla="*/ 36706 h 96082"/>
                    <a:gd name="connsiteX3" fmla="*/ 75210 w 159572"/>
                    <a:gd name="connsiteY3" fmla="*/ 12955 h 96082"/>
                    <a:gd name="connsiteX4" fmla="*/ 134587 w 159572"/>
                    <a:gd name="connsiteY4" fmla="*/ 12955 h 96082"/>
                    <a:gd name="connsiteX5" fmla="*/ 140525 w 159572"/>
                    <a:gd name="connsiteY5" fmla="*/ 54519 h 96082"/>
                    <a:gd name="connsiteX6" fmla="*/ 104899 w 159572"/>
                    <a:gd name="connsiteY6" fmla="*/ 60456 h 96082"/>
                    <a:gd name="connsiteX7" fmla="*/ 93023 w 159572"/>
                    <a:gd name="connsiteY7" fmla="*/ 72332 h 96082"/>
                    <a:gd name="connsiteX8" fmla="*/ 98961 w 159572"/>
                    <a:gd name="connsiteY8" fmla="*/ 96082 h 96082"/>
                    <a:gd name="connsiteX9" fmla="*/ 51460 w 159572"/>
                    <a:gd name="connsiteY9" fmla="*/ 60456 h 96082"/>
                    <a:gd name="connsiteX10" fmla="*/ 3958 w 159572"/>
                    <a:gd name="connsiteY10" fmla="*/ 72332 h 9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572" h="96082">
                      <a:moveTo>
                        <a:pt x="3958" y="72332"/>
                      </a:moveTo>
                      <a:cubicBezTo>
                        <a:pt x="0" y="69363"/>
                        <a:pt x="20191" y="45462"/>
                        <a:pt x="27709" y="42643"/>
                      </a:cubicBezTo>
                      <a:cubicBezTo>
                        <a:pt x="38982" y="38416"/>
                        <a:pt x="51460" y="38685"/>
                        <a:pt x="63335" y="36706"/>
                      </a:cubicBezTo>
                      <a:cubicBezTo>
                        <a:pt x="67293" y="28789"/>
                        <a:pt x="68951" y="19214"/>
                        <a:pt x="75210" y="12955"/>
                      </a:cubicBezTo>
                      <a:cubicBezTo>
                        <a:pt x="88164" y="0"/>
                        <a:pt x="127380" y="11925"/>
                        <a:pt x="134587" y="12955"/>
                      </a:cubicBezTo>
                      <a:cubicBezTo>
                        <a:pt x="141038" y="22632"/>
                        <a:pt x="159572" y="40914"/>
                        <a:pt x="140525" y="54519"/>
                      </a:cubicBezTo>
                      <a:cubicBezTo>
                        <a:pt x="130728" y="61517"/>
                        <a:pt x="116774" y="58477"/>
                        <a:pt x="104899" y="60456"/>
                      </a:cubicBezTo>
                      <a:cubicBezTo>
                        <a:pt x="100940" y="64415"/>
                        <a:pt x="93943" y="66810"/>
                        <a:pt x="93023" y="72332"/>
                      </a:cubicBezTo>
                      <a:cubicBezTo>
                        <a:pt x="91681" y="80381"/>
                        <a:pt x="107121" y="96082"/>
                        <a:pt x="98961" y="96082"/>
                      </a:cubicBezTo>
                      <a:cubicBezTo>
                        <a:pt x="85530" y="96082"/>
                        <a:pt x="62894" y="71891"/>
                        <a:pt x="51460" y="60456"/>
                      </a:cubicBezTo>
                      <a:cubicBezTo>
                        <a:pt x="35385" y="76531"/>
                        <a:pt x="7917" y="75301"/>
                        <a:pt x="3958" y="7233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121" name="Freeform 3120"/>
                <p:cNvSpPr/>
                <p:nvPr/>
              </p:nvSpPr>
              <p:spPr bwMode="auto">
                <a:xfrm>
                  <a:off x="1635826" y="2303813"/>
                  <a:ext cx="166260" cy="83127"/>
                </a:xfrm>
                <a:custGeom>
                  <a:avLst/>
                  <a:gdLst>
                    <a:gd name="connsiteX0" fmla="*/ 14844 w 166260"/>
                    <a:gd name="connsiteY0" fmla="*/ 59377 h 83127"/>
                    <a:gd name="connsiteX1" fmla="*/ 103909 w 166260"/>
                    <a:gd name="connsiteY1" fmla="*/ 29688 h 83127"/>
                    <a:gd name="connsiteX2" fmla="*/ 115784 w 166260"/>
                    <a:gd name="connsiteY2" fmla="*/ 11875 h 83127"/>
                    <a:gd name="connsiteX3" fmla="*/ 127660 w 166260"/>
                    <a:gd name="connsiteY3" fmla="*/ 0 h 83127"/>
                    <a:gd name="connsiteX4" fmla="*/ 145473 w 166260"/>
                    <a:gd name="connsiteY4" fmla="*/ 5938 h 83127"/>
                    <a:gd name="connsiteX5" fmla="*/ 151410 w 166260"/>
                    <a:gd name="connsiteY5" fmla="*/ 65314 h 83127"/>
                    <a:gd name="connsiteX6" fmla="*/ 145473 w 166260"/>
                    <a:gd name="connsiteY6" fmla="*/ 83127 h 83127"/>
                    <a:gd name="connsiteX7" fmla="*/ 103909 w 166260"/>
                    <a:gd name="connsiteY7" fmla="*/ 77190 h 83127"/>
                    <a:gd name="connsiteX8" fmla="*/ 14844 w 166260"/>
                    <a:gd name="connsiteY8" fmla="*/ 71252 h 83127"/>
                    <a:gd name="connsiteX9" fmla="*/ 14844 w 166260"/>
                    <a:gd name="connsiteY9" fmla="*/ 59377 h 8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0" h="83127">
                      <a:moveTo>
                        <a:pt x="14844" y="59377"/>
                      </a:moveTo>
                      <a:cubicBezTo>
                        <a:pt x="29688" y="52450"/>
                        <a:pt x="8296" y="53592"/>
                        <a:pt x="103909" y="29688"/>
                      </a:cubicBezTo>
                      <a:cubicBezTo>
                        <a:pt x="110832" y="27957"/>
                        <a:pt x="111326" y="17447"/>
                        <a:pt x="115784" y="11875"/>
                      </a:cubicBezTo>
                      <a:cubicBezTo>
                        <a:pt x="119281" y="7504"/>
                        <a:pt x="123701" y="3958"/>
                        <a:pt x="127660" y="0"/>
                      </a:cubicBezTo>
                      <a:cubicBezTo>
                        <a:pt x="133598" y="1979"/>
                        <a:pt x="140586" y="2028"/>
                        <a:pt x="145473" y="5938"/>
                      </a:cubicBezTo>
                      <a:cubicBezTo>
                        <a:pt x="166260" y="22568"/>
                        <a:pt x="156104" y="41844"/>
                        <a:pt x="151410" y="65314"/>
                      </a:cubicBezTo>
                      <a:cubicBezTo>
                        <a:pt x="150183" y="71451"/>
                        <a:pt x="147452" y="77189"/>
                        <a:pt x="145473" y="83127"/>
                      </a:cubicBezTo>
                      <a:cubicBezTo>
                        <a:pt x="131618" y="81148"/>
                        <a:pt x="117847" y="78457"/>
                        <a:pt x="103909" y="77190"/>
                      </a:cubicBezTo>
                      <a:cubicBezTo>
                        <a:pt x="74277" y="74496"/>
                        <a:pt x="44337" y="75185"/>
                        <a:pt x="14844" y="71252"/>
                      </a:cubicBezTo>
                      <a:cubicBezTo>
                        <a:pt x="12882" y="70990"/>
                        <a:pt x="0" y="66304"/>
                        <a:pt x="14844" y="5937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122" name="Freeform 3121"/>
                <p:cNvSpPr/>
                <p:nvPr/>
              </p:nvSpPr>
              <p:spPr bwMode="auto">
                <a:xfrm>
                  <a:off x="1549266" y="2291938"/>
                  <a:ext cx="128123" cy="164275"/>
                </a:xfrm>
                <a:custGeom>
                  <a:avLst/>
                  <a:gdLst>
                    <a:gd name="connsiteX0" fmla="*/ 119217 w 128123"/>
                    <a:gd name="connsiteY0" fmla="*/ 160317 h 164275"/>
                    <a:gd name="connsiteX1" fmla="*/ 107342 w 128123"/>
                    <a:gd name="connsiteY1" fmla="*/ 112815 h 164275"/>
                    <a:gd name="connsiteX2" fmla="*/ 101404 w 128123"/>
                    <a:gd name="connsiteY2" fmla="*/ 59376 h 164275"/>
                    <a:gd name="connsiteX3" fmla="*/ 83591 w 128123"/>
                    <a:gd name="connsiteY3" fmla="*/ 23750 h 164275"/>
                    <a:gd name="connsiteX4" fmla="*/ 65778 w 128123"/>
                    <a:gd name="connsiteY4" fmla="*/ 5937 h 164275"/>
                    <a:gd name="connsiteX5" fmla="*/ 47965 w 128123"/>
                    <a:gd name="connsiteY5" fmla="*/ 0 h 164275"/>
                    <a:gd name="connsiteX6" fmla="*/ 36090 w 128123"/>
                    <a:gd name="connsiteY6" fmla="*/ 130628 h 164275"/>
                    <a:gd name="connsiteX7" fmla="*/ 53903 w 128123"/>
                    <a:gd name="connsiteY7" fmla="*/ 136566 h 164275"/>
                    <a:gd name="connsiteX8" fmla="*/ 119217 w 128123"/>
                    <a:gd name="connsiteY8" fmla="*/ 160317 h 16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123" h="164275">
                      <a:moveTo>
                        <a:pt x="119217" y="160317"/>
                      </a:moveTo>
                      <a:cubicBezTo>
                        <a:pt x="128123" y="156359"/>
                        <a:pt x="111300" y="128649"/>
                        <a:pt x="107342" y="112815"/>
                      </a:cubicBezTo>
                      <a:cubicBezTo>
                        <a:pt x="102995" y="95427"/>
                        <a:pt x="104351" y="77055"/>
                        <a:pt x="101404" y="59376"/>
                      </a:cubicBezTo>
                      <a:cubicBezTo>
                        <a:pt x="99172" y="45987"/>
                        <a:pt x="92139" y="34007"/>
                        <a:pt x="83591" y="23750"/>
                      </a:cubicBezTo>
                      <a:cubicBezTo>
                        <a:pt x="78215" y="17299"/>
                        <a:pt x="72765" y="10595"/>
                        <a:pt x="65778" y="5937"/>
                      </a:cubicBezTo>
                      <a:cubicBezTo>
                        <a:pt x="60570" y="2465"/>
                        <a:pt x="53903" y="1979"/>
                        <a:pt x="47965" y="0"/>
                      </a:cubicBezTo>
                      <a:cubicBezTo>
                        <a:pt x="0" y="31976"/>
                        <a:pt x="14105" y="15208"/>
                        <a:pt x="36090" y="130628"/>
                      </a:cubicBezTo>
                      <a:cubicBezTo>
                        <a:pt x="37261" y="136776"/>
                        <a:pt x="48305" y="133767"/>
                        <a:pt x="53903" y="136566"/>
                      </a:cubicBezTo>
                      <a:cubicBezTo>
                        <a:pt x="90827" y="155028"/>
                        <a:pt x="110311" y="164275"/>
                        <a:pt x="119217" y="1603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123" name="Freeform 3122"/>
                <p:cNvSpPr/>
                <p:nvPr/>
              </p:nvSpPr>
              <p:spPr bwMode="auto">
                <a:xfrm>
                  <a:off x="1571501" y="2426524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124" name="Freeform 3123"/>
                <p:cNvSpPr/>
                <p:nvPr/>
              </p:nvSpPr>
              <p:spPr bwMode="auto">
                <a:xfrm rot="11457246">
                  <a:off x="1604158" y="2552640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125" name="Freeform 3124"/>
                <p:cNvSpPr/>
                <p:nvPr/>
              </p:nvSpPr>
              <p:spPr bwMode="auto">
                <a:xfrm rot="9629512">
                  <a:off x="1777340" y="2563093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16" name="Group 1123"/>
              <p:cNvGrpSpPr>
                <a:grpSpLocks noChangeAspect="1"/>
              </p:cNvGrpSpPr>
              <p:nvPr/>
            </p:nvGrpSpPr>
            <p:grpSpPr>
              <a:xfrm flipH="1" flipV="1">
                <a:off x="6549013" y="2215997"/>
                <a:ext cx="1039942" cy="180212"/>
                <a:chOff x="1549266" y="2291938"/>
                <a:chExt cx="2079880" cy="360415"/>
              </a:xfrm>
            </p:grpSpPr>
            <p:sp>
              <p:nvSpPr>
                <p:cNvPr id="3053" name="Diagonal Stripe 3052"/>
                <p:cNvSpPr/>
                <p:nvPr/>
              </p:nvSpPr>
              <p:spPr bwMode="auto">
                <a:xfrm>
                  <a:off x="2523507" y="2347356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4" name="Freeform 3053"/>
                <p:cNvSpPr/>
                <p:nvPr/>
              </p:nvSpPr>
              <p:spPr bwMode="auto">
                <a:xfrm>
                  <a:off x="3436916" y="2305792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5" name="Freeform 3054"/>
                <p:cNvSpPr/>
                <p:nvPr/>
              </p:nvSpPr>
              <p:spPr bwMode="auto">
                <a:xfrm>
                  <a:off x="2011878" y="2296142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6" name="Freeform 3055"/>
                <p:cNvSpPr/>
                <p:nvPr/>
              </p:nvSpPr>
              <p:spPr bwMode="auto">
                <a:xfrm>
                  <a:off x="2181102" y="2303054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7" name="Freeform 3056"/>
                <p:cNvSpPr/>
                <p:nvPr/>
              </p:nvSpPr>
              <p:spPr bwMode="auto">
                <a:xfrm>
                  <a:off x="2563091" y="2292927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8" name="Freeform 3057"/>
                <p:cNvSpPr/>
                <p:nvPr/>
              </p:nvSpPr>
              <p:spPr bwMode="auto">
                <a:xfrm>
                  <a:off x="2737620" y="2317666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59" name="Freeform 3058"/>
                <p:cNvSpPr/>
                <p:nvPr/>
              </p:nvSpPr>
              <p:spPr bwMode="auto">
                <a:xfrm rot="10361752">
                  <a:off x="2881877" y="2303688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60" name="Freeform 3059"/>
                <p:cNvSpPr/>
                <p:nvPr/>
              </p:nvSpPr>
              <p:spPr bwMode="auto">
                <a:xfrm rot="713748" flipV="1">
                  <a:off x="3045696" y="2328433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061" name="Group 83"/>
                <p:cNvGrpSpPr/>
                <p:nvPr/>
              </p:nvGrpSpPr>
              <p:grpSpPr>
                <a:xfrm rot="10800000">
                  <a:off x="1631867" y="2370626"/>
                  <a:ext cx="1957450" cy="281727"/>
                  <a:chOff x="1738745" y="2572506"/>
                  <a:chExt cx="1957450" cy="281727"/>
                </a:xfrm>
              </p:grpSpPr>
              <p:sp>
                <p:nvSpPr>
                  <p:cNvPr id="3070" name="Diagonal Stripe 3069"/>
                  <p:cNvSpPr/>
                  <p:nvPr/>
                </p:nvSpPr>
                <p:spPr bwMode="auto">
                  <a:xfrm>
                    <a:off x="2551217" y="2808514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1" name="Diagonal Stripe 3070"/>
                  <p:cNvSpPr/>
                  <p:nvPr/>
                </p:nvSpPr>
                <p:spPr bwMode="auto">
                  <a:xfrm flipH="1">
                    <a:off x="3552702" y="2683823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2" name="Freeform 3071"/>
                  <p:cNvSpPr/>
                  <p:nvPr/>
                </p:nvSpPr>
                <p:spPr bwMode="auto">
                  <a:xfrm>
                    <a:off x="3577442" y="2702626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3" name="Freeform 3072"/>
                  <p:cNvSpPr/>
                  <p:nvPr/>
                </p:nvSpPr>
                <p:spPr bwMode="auto">
                  <a:xfrm>
                    <a:off x="3464626" y="2766950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4" name="Freeform 3073"/>
                  <p:cNvSpPr/>
                  <p:nvPr/>
                </p:nvSpPr>
                <p:spPr bwMode="auto">
                  <a:xfrm>
                    <a:off x="1738745" y="2622467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5" name="Freeform 3074"/>
                  <p:cNvSpPr/>
                  <p:nvPr/>
                </p:nvSpPr>
                <p:spPr bwMode="auto">
                  <a:xfrm rot="713748" flipH="1">
                    <a:off x="1767444" y="2723410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6" name="Freeform 3075"/>
                  <p:cNvSpPr/>
                  <p:nvPr/>
                </p:nvSpPr>
                <p:spPr bwMode="auto">
                  <a:xfrm flipH="1" flipV="1">
                    <a:off x="1868385" y="2616528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7" name="Freeform 3076"/>
                  <p:cNvSpPr/>
                  <p:nvPr/>
                </p:nvSpPr>
                <p:spPr bwMode="auto">
                  <a:xfrm>
                    <a:off x="1963388" y="2610592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8" name="Freeform 3077"/>
                  <p:cNvSpPr/>
                  <p:nvPr/>
                </p:nvSpPr>
                <p:spPr bwMode="auto">
                  <a:xfrm>
                    <a:off x="2069276" y="2621120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79" name="Freeform 3078"/>
                  <p:cNvSpPr/>
                  <p:nvPr/>
                </p:nvSpPr>
                <p:spPr bwMode="auto">
                  <a:xfrm>
                    <a:off x="2120023" y="2572506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0" name="Freeform 3079"/>
                  <p:cNvSpPr/>
                  <p:nvPr/>
                </p:nvSpPr>
                <p:spPr bwMode="auto">
                  <a:xfrm>
                    <a:off x="2176154" y="2637150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1" name="Freeform 3080"/>
                  <p:cNvSpPr/>
                  <p:nvPr/>
                </p:nvSpPr>
                <p:spPr bwMode="auto">
                  <a:xfrm>
                    <a:off x="2152403" y="2699657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2" name="Freeform 3081"/>
                  <p:cNvSpPr/>
                  <p:nvPr/>
                </p:nvSpPr>
                <p:spPr bwMode="auto">
                  <a:xfrm>
                    <a:off x="1957451" y="2699657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3" name="Freeform 3082"/>
                  <p:cNvSpPr/>
                  <p:nvPr/>
                </p:nvSpPr>
                <p:spPr bwMode="auto">
                  <a:xfrm>
                    <a:off x="2039588" y="2757300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4" name="Freeform 2393"/>
                  <p:cNvSpPr/>
                  <p:nvPr/>
                </p:nvSpPr>
                <p:spPr bwMode="auto">
                  <a:xfrm>
                    <a:off x="1915887" y="2578734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5" name="Freeform 3084"/>
                  <p:cNvSpPr/>
                  <p:nvPr/>
                </p:nvSpPr>
                <p:spPr bwMode="auto">
                  <a:xfrm>
                    <a:off x="2276105" y="2610592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6" name="Freeform 3085"/>
                  <p:cNvSpPr/>
                  <p:nvPr/>
                </p:nvSpPr>
                <p:spPr bwMode="auto">
                  <a:xfrm>
                    <a:off x="2330534" y="2685888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7" name="Freeform 3086"/>
                  <p:cNvSpPr/>
                  <p:nvPr/>
                </p:nvSpPr>
                <p:spPr bwMode="auto">
                  <a:xfrm>
                    <a:off x="2423557" y="2600141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8" name="Freeform 3087"/>
                  <p:cNvSpPr/>
                  <p:nvPr/>
                </p:nvSpPr>
                <p:spPr bwMode="auto">
                  <a:xfrm>
                    <a:off x="2557154" y="2616529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89" name="Freeform 3088"/>
                  <p:cNvSpPr/>
                  <p:nvPr/>
                </p:nvSpPr>
                <p:spPr bwMode="auto">
                  <a:xfrm>
                    <a:off x="2496792" y="2674565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0" name="Freeform 3089"/>
                  <p:cNvSpPr/>
                  <p:nvPr/>
                </p:nvSpPr>
                <p:spPr bwMode="auto">
                  <a:xfrm>
                    <a:off x="2608614" y="2646218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1" name="Freeform 3090"/>
                  <p:cNvSpPr/>
                  <p:nvPr/>
                </p:nvSpPr>
                <p:spPr bwMode="auto">
                  <a:xfrm>
                    <a:off x="2667001" y="2657111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2" name="Freeform 3091"/>
                  <p:cNvSpPr/>
                  <p:nvPr/>
                </p:nvSpPr>
                <p:spPr bwMode="auto">
                  <a:xfrm>
                    <a:off x="2741222" y="2622467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3" name="Freeform 3092"/>
                  <p:cNvSpPr/>
                  <p:nvPr/>
                </p:nvSpPr>
                <p:spPr bwMode="auto">
                  <a:xfrm>
                    <a:off x="2779817" y="2679458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4" name="Freeform 3093"/>
                  <p:cNvSpPr/>
                  <p:nvPr/>
                </p:nvSpPr>
                <p:spPr bwMode="auto">
                  <a:xfrm>
                    <a:off x="2910833" y="2603450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5" name="Freeform 3094"/>
                  <p:cNvSpPr/>
                  <p:nvPr/>
                </p:nvSpPr>
                <p:spPr bwMode="auto">
                  <a:xfrm>
                    <a:off x="2931227" y="2679865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6" name="Freeform 3095"/>
                  <p:cNvSpPr/>
                  <p:nvPr/>
                </p:nvSpPr>
                <p:spPr bwMode="auto">
                  <a:xfrm>
                    <a:off x="3038105" y="2610270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7" name="Freeform 3096"/>
                  <p:cNvSpPr/>
                  <p:nvPr/>
                </p:nvSpPr>
                <p:spPr bwMode="auto">
                  <a:xfrm>
                    <a:off x="3044042" y="2678032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8" name="Freeform 3097"/>
                  <p:cNvSpPr/>
                  <p:nvPr/>
                </p:nvSpPr>
                <p:spPr bwMode="auto">
                  <a:xfrm>
                    <a:off x="3170713" y="2634342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99" name="Freeform 3098"/>
                  <p:cNvSpPr/>
                  <p:nvPr/>
                </p:nvSpPr>
                <p:spPr bwMode="auto">
                  <a:xfrm>
                    <a:off x="2208812" y="2764212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0" name="Freeform 3099"/>
                  <p:cNvSpPr/>
                  <p:nvPr/>
                </p:nvSpPr>
                <p:spPr bwMode="auto">
                  <a:xfrm>
                    <a:off x="2398817" y="2732360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1" name="Freeform 3100"/>
                  <p:cNvSpPr/>
                  <p:nvPr/>
                </p:nvSpPr>
                <p:spPr bwMode="auto">
                  <a:xfrm>
                    <a:off x="2590801" y="2754085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2" name="Freeform 3101"/>
                  <p:cNvSpPr/>
                  <p:nvPr/>
                </p:nvSpPr>
                <p:spPr bwMode="auto">
                  <a:xfrm>
                    <a:off x="2765330" y="2778824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3" name="Freeform 3102"/>
                  <p:cNvSpPr/>
                  <p:nvPr/>
                </p:nvSpPr>
                <p:spPr bwMode="auto">
                  <a:xfrm rot="10361752">
                    <a:off x="2909587" y="2764846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4" name="Freeform 3103"/>
                  <p:cNvSpPr/>
                  <p:nvPr/>
                </p:nvSpPr>
                <p:spPr bwMode="auto">
                  <a:xfrm flipH="1" flipV="1">
                    <a:off x="3344883" y="2657587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5" name="Freeform 3104"/>
                  <p:cNvSpPr/>
                  <p:nvPr/>
                </p:nvSpPr>
                <p:spPr bwMode="auto">
                  <a:xfrm rot="713748" flipV="1">
                    <a:off x="3073406" y="2789591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6" name="Freeform 3105"/>
                  <p:cNvSpPr/>
                  <p:nvPr/>
                </p:nvSpPr>
                <p:spPr bwMode="auto">
                  <a:xfrm>
                    <a:off x="3180609" y="2679862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7" name="Freeform 3106"/>
                  <p:cNvSpPr/>
                  <p:nvPr/>
                </p:nvSpPr>
                <p:spPr bwMode="auto">
                  <a:xfrm>
                    <a:off x="3311237" y="2639736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08" name="Freeform 3107"/>
                  <p:cNvSpPr/>
                  <p:nvPr/>
                </p:nvSpPr>
                <p:spPr bwMode="auto">
                  <a:xfrm>
                    <a:off x="2680854" y="2595975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062" name="Freeform 3061"/>
                <p:cNvSpPr/>
                <p:nvPr/>
              </p:nvSpPr>
              <p:spPr bwMode="auto">
                <a:xfrm>
                  <a:off x="1834121" y="2315688"/>
                  <a:ext cx="166871" cy="110001"/>
                </a:xfrm>
                <a:custGeom>
                  <a:avLst/>
                  <a:gdLst>
                    <a:gd name="connsiteX0" fmla="*/ 6554 w 166871"/>
                    <a:gd name="connsiteY0" fmla="*/ 65315 h 110001"/>
                    <a:gd name="connsiteX1" fmla="*/ 54056 w 166871"/>
                    <a:gd name="connsiteY1" fmla="*/ 41564 h 110001"/>
                    <a:gd name="connsiteX2" fmla="*/ 59993 w 166871"/>
                    <a:gd name="connsiteY2" fmla="*/ 23751 h 110001"/>
                    <a:gd name="connsiteX3" fmla="*/ 54056 w 166871"/>
                    <a:gd name="connsiteY3" fmla="*/ 5938 h 110001"/>
                    <a:gd name="connsiteX4" fmla="*/ 71869 w 166871"/>
                    <a:gd name="connsiteY4" fmla="*/ 0 h 110001"/>
                    <a:gd name="connsiteX5" fmla="*/ 119370 w 166871"/>
                    <a:gd name="connsiteY5" fmla="*/ 5938 h 110001"/>
                    <a:gd name="connsiteX6" fmla="*/ 125308 w 166871"/>
                    <a:gd name="connsiteY6" fmla="*/ 47502 h 110001"/>
                    <a:gd name="connsiteX7" fmla="*/ 131245 w 166871"/>
                    <a:gd name="connsiteY7" fmla="*/ 100941 h 110001"/>
                    <a:gd name="connsiteX8" fmla="*/ 166871 w 166871"/>
                    <a:gd name="connsiteY8" fmla="*/ 95003 h 110001"/>
                    <a:gd name="connsiteX9" fmla="*/ 71869 w 166871"/>
                    <a:gd name="connsiteY9" fmla="*/ 83128 h 110001"/>
                    <a:gd name="connsiteX10" fmla="*/ 6554 w 166871"/>
                    <a:gd name="connsiteY10" fmla="*/ 65315 h 1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871" h="110001">
                      <a:moveTo>
                        <a:pt x="6554" y="65315"/>
                      </a:moveTo>
                      <a:cubicBezTo>
                        <a:pt x="3585" y="58388"/>
                        <a:pt x="43693" y="58835"/>
                        <a:pt x="54056" y="41564"/>
                      </a:cubicBezTo>
                      <a:cubicBezTo>
                        <a:pt x="57276" y="36197"/>
                        <a:pt x="58014" y="29689"/>
                        <a:pt x="59993" y="23751"/>
                      </a:cubicBezTo>
                      <a:cubicBezTo>
                        <a:pt x="58014" y="17813"/>
                        <a:pt x="51257" y="11536"/>
                        <a:pt x="54056" y="5938"/>
                      </a:cubicBezTo>
                      <a:cubicBezTo>
                        <a:pt x="56855" y="340"/>
                        <a:pt x="65610" y="0"/>
                        <a:pt x="71869" y="0"/>
                      </a:cubicBezTo>
                      <a:cubicBezTo>
                        <a:pt x="87826" y="0"/>
                        <a:pt x="103536" y="3959"/>
                        <a:pt x="119370" y="5938"/>
                      </a:cubicBezTo>
                      <a:cubicBezTo>
                        <a:pt x="121349" y="19793"/>
                        <a:pt x="123572" y="33615"/>
                        <a:pt x="125308" y="47502"/>
                      </a:cubicBezTo>
                      <a:cubicBezTo>
                        <a:pt x="127531" y="65286"/>
                        <a:pt x="119443" y="87453"/>
                        <a:pt x="131245" y="100941"/>
                      </a:cubicBezTo>
                      <a:cubicBezTo>
                        <a:pt x="139173" y="110001"/>
                        <a:pt x="154996" y="96982"/>
                        <a:pt x="166871" y="95003"/>
                      </a:cubicBezTo>
                      <a:cubicBezTo>
                        <a:pt x="122062" y="80066"/>
                        <a:pt x="165667" y="93001"/>
                        <a:pt x="71869" y="83128"/>
                      </a:cubicBezTo>
                      <a:cubicBezTo>
                        <a:pt x="0" y="75563"/>
                        <a:pt x="9523" y="72242"/>
                        <a:pt x="6554" y="65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63" name="Freeform 3062"/>
                <p:cNvSpPr/>
                <p:nvPr/>
              </p:nvSpPr>
              <p:spPr bwMode="auto">
                <a:xfrm>
                  <a:off x="3320143" y="2355695"/>
                  <a:ext cx="132719" cy="119971"/>
                </a:xfrm>
                <a:custGeom>
                  <a:avLst/>
                  <a:gdLst>
                    <a:gd name="connsiteX0" fmla="*/ 4948 w 132719"/>
                    <a:gd name="connsiteY0" fmla="*/ 90622 h 119971"/>
                    <a:gd name="connsiteX1" fmla="*/ 10886 w 132719"/>
                    <a:gd name="connsiteY1" fmla="*/ 13432 h 119971"/>
                    <a:gd name="connsiteX2" fmla="*/ 28699 w 132719"/>
                    <a:gd name="connsiteY2" fmla="*/ 1557 h 119971"/>
                    <a:gd name="connsiteX3" fmla="*/ 94013 w 132719"/>
                    <a:gd name="connsiteY3" fmla="*/ 7495 h 119971"/>
                    <a:gd name="connsiteX4" fmla="*/ 111826 w 132719"/>
                    <a:gd name="connsiteY4" fmla="*/ 13432 h 119971"/>
                    <a:gd name="connsiteX5" fmla="*/ 123701 w 132719"/>
                    <a:gd name="connsiteY5" fmla="*/ 49058 h 119971"/>
                    <a:gd name="connsiteX6" fmla="*/ 40574 w 132719"/>
                    <a:gd name="connsiteY6" fmla="*/ 84684 h 119971"/>
                    <a:gd name="connsiteX7" fmla="*/ 4948 w 132719"/>
                    <a:gd name="connsiteY7" fmla="*/ 90622 h 11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9" h="119971">
                      <a:moveTo>
                        <a:pt x="4948" y="90622"/>
                      </a:moveTo>
                      <a:cubicBezTo>
                        <a:pt x="0" y="78747"/>
                        <a:pt x="4237" y="38367"/>
                        <a:pt x="10886" y="13432"/>
                      </a:cubicBezTo>
                      <a:cubicBezTo>
                        <a:pt x="12725" y="6537"/>
                        <a:pt x="21581" y="2065"/>
                        <a:pt x="28699" y="1557"/>
                      </a:cubicBezTo>
                      <a:cubicBezTo>
                        <a:pt x="50505" y="0"/>
                        <a:pt x="72242" y="5516"/>
                        <a:pt x="94013" y="7495"/>
                      </a:cubicBezTo>
                      <a:cubicBezTo>
                        <a:pt x="99951" y="9474"/>
                        <a:pt x="108188" y="8339"/>
                        <a:pt x="111826" y="13432"/>
                      </a:cubicBezTo>
                      <a:cubicBezTo>
                        <a:pt x="119102" y="23618"/>
                        <a:pt x="123701" y="49058"/>
                        <a:pt x="123701" y="49058"/>
                      </a:cubicBezTo>
                      <a:cubicBezTo>
                        <a:pt x="113570" y="119971"/>
                        <a:pt x="132719" y="84684"/>
                        <a:pt x="40574" y="84684"/>
                      </a:cubicBezTo>
                      <a:cubicBezTo>
                        <a:pt x="8945" y="84684"/>
                        <a:pt x="9896" y="102497"/>
                        <a:pt x="4948" y="9062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64" name="Freeform 3063"/>
                <p:cNvSpPr/>
                <p:nvPr/>
              </p:nvSpPr>
              <p:spPr bwMode="auto">
                <a:xfrm>
                  <a:off x="3469574" y="2379923"/>
                  <a:ext cx="159572" cy="96082"/>
                </a:xfrm>
                <a:custGeom>
                  <a:avLst/>
                  <a:gdLst>
                    <a:gd name="connsiteX0" fmla="*/ 3958 w 159572"/>
                    <a:gd name="connsiteY0" fmla="*/ 72332 h 96082"/>
                    <a:gd name="connsiteX1" fmla="*/ 27709 w 159572"/>
                    <a:gd name="connsiteY1" fmla="*/ 42643 h 96082"/>
                    <a:gd name="connsiteX2" fmla="*/ 63335 w 159572"/>
                    <a:gd name="connsiteY2" fmla="*/ 36706 h 96082"/>
                    <a:gd name="connsiteX3" fmla="*/ 75210 w 159572"/>
                    <a:gd name="connsiteY3" fmla="*/ 12955 h 96082"/>
                    <a:gd name="connsiteX4" fmla="*/ 134587 w 159572"/>
                    <a:gd name="connsiteY4" fmla="*/ 12955 h 96082"/>
                    <a:gd name="connsiteX5" fmla="*/ 140525 w 159572"/>
                    <a:gd name="connsiteY5" fmla="*/ 54519 h 96082"/>
                    <a:gd name="connsiteX6" fmla="*/ 104899 w 159572"/>
                    <a:gd name="connsiteY6" fmla="*/ 60456 h 96082"/>
                    <a:gd name="connsiteX7" fmla="*/ 93023 w 159572"/>
                    <a:gd name="connsiteY7" fmla="*/ 72332 h 96082"/>
                    <a:gd name="connsiteX8" fmla="*/ 98961 w 159572"/>
                    <a:gd name="connsiteY8" fmla="*/ 96082 h 96082"/>
                    <a:gd name="connsiteX9" fmla="*/ 51460 w 159572"/>
                    <a:gd name="connsiteY9" fmla="*/ 60456 h 96082"/>
                    <a:gd name="connsiteX10" fmla="*/ 3958 w 159572"/>
                    <a:gd name="connsiteY10" fmla="*/ 72332 h 9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572" h="96082">
                      <a:moveTo>
                        <a:pt x="3958" y="72332"/>
                      </a:moveTo>
                      <a:cubicBezTo>
                        <a:pt x="0" y="69363"/>
                        <a:pt x="20191" y="45462"/>
                        <a:pt x="27709" y="42643"/>
                      </a:cubicBezTo>
                      <a:cubicBezTo>
                        <a:pt x="38982" y="38416"/>
                        <a:pt x="51460" y="38685"/>
                        <a:pt x="63335" y="36706"/>
                      </a:cubicBezTo>
                      <a:cubicBezTo>
                        <a:pt x="67293" y="28789"/>
                        <a:pt x="68951" y="19214"/>
                        <a:pt x="75210" y="12955"/>
                      </a:cubicBezTo>
                      <a:cubicBezTo>
                        <a:pt x="88164" y="0"/>
                        <a:pt x="127380" y="11925"/>
                        <a:pt x="134587" y="12955"/>
                      </a:cubicBezTo>
                      <a:cubicBezTo>
                        <a:pt x="141038" y="22632"/>
                        <a:pt x="159572" y="40914"/>
                        <a:pt x="140525" y="54519"/>
                      </a:cubicBezTo>
                      <a:cubicBezTo>
                        <a:pt x="130728" y="61517"/>
                        <a:pt x="116774" y="58477"/>
                        <a:pt x="104899" y="60456"/>
                      </a:cubicBezTo>
                      <a:cubicBezTo>
                        <a:pt x="100940" y="64415"/>
                        <a:pt x="93943" y="66810"/>
                        <a:pt x="93023" y="72332"/>
                      </a:cubicBezTo>
                      <a:cubicBezTo>
                        <a:pt x="91681" y="80381"/>
                        <a:pt x="107121" y="96082"/>
                        <a:pt x="98961" y="96082"/>
                      </a:cubicBezTo>
                      <a:cubicBezTo>
                        <a:pt x="85530" y="96082"/>
                        <a:pt x="62894" y="71891"/>
                        <a:pt x="51460" y="60456"/>
                      </a:cubicBezTo>
                      <a:cubicBezTo>
                        <a:pt x="35385" y="76531"/>
                        <a:pt x="7917" y="75301"/>
                        <a:pt x="3958" y="7233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065" name="Freeform 3064"/>
                <p:cNvSpPr/>
                <p:nvPr/>
              </p:nvSpPr>
              <p:spPr bwMode="auto">
                <a:xfrm>
                  <a:off x="1635826" y="2303813"/>
                  <a:ext cx="166260" cy="83127"/>
                </a:xfrm>
                <a:custGeom>
                  <a:avLst/>
                  <a:gdLst>
                    <a:gd name="connsiteX0" fmla="*/ 14844 w 166260"/>
                    <a:gd name="connsiteY0" fmla="*/ 59377 h 83127"/>
                    <a:gd name="connsiteX1" fmla="*/ 103909 w 166260"/>
                    <a:gd name="connsiteY1" fmla="*/ 29688 h 83127"/>
                    <a:gd name="connsiteX2" fmla="*/ 115784 w 166260"/>
                    <a:gd name="connsiteY2" fmla="*/ 11875 h 83127"/>
                    <a:gd name="connsiteX3" fmla="*/ 127660 w 166260"/>
                    <a:gd name="connsiteY3" fmla="*/ 0 h 83127"/>
                    <a:gd name="connsiteX4" fmla="*/ 145473 w 166260"/>
                    <a:gd name="connsiteY4" fmla="*/ 5938 h 83127"/>
                    <a:gd name="connsiteX5" fmla="*/ 151410 w 166260"/>
                    <a:gd name="connsiteY5" fmla="*/ 65314 h 83127"/>
                    <a:gd name="connsiteX6" fmla="*/ 145473 w 166260"/>
                    <a:gd name="connsiteY6" fmla="*/ 83127 h 83127"/>
                    <a:gd name="connsiteX7" fmla="*/ 103909 w 166260"/>
                    <a:gd name="connsiteY7" fmla="*/ 77190 h 83127"/>
                    <a:gd name="connsiteX8" fmla="*/ 14844 w 166260"/>
                    <a:gd name="connsiteY8" fmla="*/ 71252 h 83127"/>
                    <a:gd name="connsiteX9" fmla="*/ 14844 w 166260"/>
                    <a:gd name="connsiteY9" fmla="*/ 59377 h 8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0" h="83127">
                      <a:moveTo>
                        <a:pt x="14844" y="59377"/>
                      </a:moveTo>
                      <a:cubicBezTo>
                        <a:pt x="29688" y="52450"/>
                        <a:pt x="8296" y="53592"/>
                        <a:pt x="103909" y="29688"/>
                      </a:cubicBezTo>
                      <a:cubicBezTo>
                        <a:pt x="110832" y="27957"/>
                        <a:pt x="111326" y="17447"/>
                        <a:pt x="115784" y="11875"/>
                      </a:cubicBezTo>
                      <a:cubicBezTo>
                        <a:pt x="119281" y="7504"/>
                        <a:pt x="123701" y="3958"/>
                        <a:pt x="127660" y="0"/>
                      </a:cubicBezTo>
                      <a:cubicBezTo>
                        <a:pt x="133598" y="1979"/>
                        <a:pt x="140586" y="2028"/>
                        <a:pt x="145473" y="5938"/>
                      </a:cubicBezTo>
                      <a:cubicBezTo>
                        <a:pt x="166260" y="22568"/>
                        <a:pt x="156104" y="41844"/>
                        <a:pt x="151410" y="65314"/>
                      </a:cubicBezTo>
                      <a:cubicBezTo>
                        <a:pt x="150183" y="71451"/>
                        <a:pt x="147452" y="77189"/>
                        <a:pt x="145473" y="83127"/>
                      </a:cubicBezTo>
                      <a:cubicBezTo>
                        <a:pt x="131618" y="81148"/>
                        <a:pt x="117847" y="78457"/>
                        <a:pt x="103909" y="77190"/>
                      </a:cubicBezTo>
                      <a:cubicBezTo>
                        <a:pt x="74277" y="74496"/>
                        <a:pt x="44337" y="75185"/>
                        <a:pt x="14844" y="71252"/>
                      </a:cubicBezTo>
                      <a:cubicBezTo>
                        <a:pt x="12882" y="70990"/>
                        <a:pt x="0" y="66304"/>
                        <a:pt x="14844" y="5937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66" name="Freeform 3065"/>
                <p:cNvSpPr/>
                <p:nvPr/>
              </p:nvSpPr>
              <p:spPr bwMode="auto">
                <a:xfrm>
                  <a:off x="1549266" y="2291938"/>
                  <a:ext cx="128123" cy="164275"/>
                </a:xfrm>
                <a:custGeom>
                  <a:avLst/>
                  <a:gdLst>
                    <a:gd name="connsiteX0" fmla="*/ 119217 w 128123"/>
                    <a:gd name="connsiteY0" fmla="*/ 160317 h 164275"/>
                    <a:gd name="connsiteX1" fmla="*/ 107342 w 128123"/>
                    <a:gd name="connsiteY1" fmla="*/ 112815 h 164275"/>
                    <a:gd name="connsiteX2" fmla="*/ 101404 w 128123"/>
                    <a:gd name="connsiteY2" fmla="*/ 59376 h 164275"/>
                    <a:gd name="connsiteX3" fmla="*/ 83591 w 128123"/>
                    <a:gd name="connsiteY3" fmla="*/ 23750 h 164275"/>
                    <a:gd name="connsiteX4" fmla="*/ 65778 w 128123"/>
                    <a:gd name="connsiteY4" fmla="*/ 5937 h 164275"/>
                    <a:gd name="connsiteX5" fmla="*/ 47965 w 128123"/>
                    <a:gd name="connsiteY5" fmla="*/ 0 h 164275"/>
                    <a:gd name="connsiteX6" fmla="*/ 36090 w 128123"/>
                    <a:gd name="connsiteY6" fmla="*/ 130628 h 164275"/>
                    <a:gd name="connsiteX7" fmla="*/ 53903 w 128123"/>
                    <a:gd name="connsiteY7" fmla="*/ 136566 h 164275"/>
                    <a:gd name="connsiteX8" fmla="*/ 119217 w 128123"/>
                    <a:gd name="connsiteY8" fmla="*/ 160317 h 16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123" h="164275">
                      <a:moveTo>
                        <a:pt x="119217" y="160317"/>
                      </a:moveTo>
                      <a:cubicBezTo>
                        <a:pt x="128123" y="156359"/>
                        <a:pt x="111300" y="128649"/>
                        <a:pt x="107342" y="112815"/>
                      </a:cubicBezTo>
                      <a:cubicBezTo>
                        <a:pt x="102995" y="95427"/>
                        <a:pt x="104351" y="77055"/>
                        <a:pt x="101404" y="59376"/>
                      </a:cubicBezTo>
                      <a:cubicBezTo>
                        <a:pt x="99172" y="45987"/>
                        <a:pt x="92139" y="34007"/>
                        <a:pt x="83591" y="23750"/>
                      </a:cubicBezTo>
                      <a:cubicBezTo>
                        <a:pt x="78215" y="17299"/>
                        <a:pt x="72765" y="10595"/>
                        <a:pt x="65778" y="5937"/>
                      </a:cubicBezTo>
                      <a:cubicBezTo>
                        <a:pt x="60570" y="2465"/>
                        <a:pt x="53903" y="1979"/>
                        <a:pt x="47965" y="0"/>
                      </a:cubicBezTo>
                      <a:cubicBezTo>
                        <a:pt x="0" y="31976"/>
                        <a:pt x="14105" y="15208"/>
                        <a:pt x="36090" y="130628"/>
                      </a:cubicBezTo>
                      <a:cubicBezTo>
                        <a:pt x="37261" y="136776"/>
                        <a:pt x="48305" y="133767"/>
                        <a:pt x="53903" y="136566"/>
                      </a:cubicBezTo>
                      <a:cubicBezTo>
                        <a:pt x="90827" y="155028"/>
                        <a:pt x="110311" y="164275"/>
                        <a:pt x="119217" y="1603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067" name="Freeform 3066"/>
                <p:cNvSpPr/>
                <p:nvPr/>
              </p:nvSpPr>
              <p:spPr bwMode="auto">
                <a:xfrm>
                  <a:off x="1571501" y="2426524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68" name="Freeform 3067"/>
                <p:cNvSpPr/>
                <p:nvPr/>
              </p:nvSpPr>
              <p:spPr bwMode="auto">
                <a:xfrm rot="11457246">
                  <a:off x="1604158" y="2552640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69" name="Freeform 3068"/>
                <p:cNvSpPr/>
                <p:nvPr/>
              </p:nvSpPr>
              <p:spPr bwMode="auto">
                <a:xfrm rot="9629512">
                  <a:off x="1777340" y="2563093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17" name="Group 3305"/>
              <p:cNvGrpSpPr/>
              <p:nvPr/>
            </p:nvGrpSpPr>
            <p:grpSpPr>
              <a:xfrm>
                <a:off x="5506562" y="2903309"/>
                <a:ext cx="2059379" cy="277571"/>
                <a:chOff x="6576238" y="5399219"/>
                <a:chExt cx="2059379" cy="277571"/>
              </a:xfrm>
            </p:grpSpPr>
            <p:grpSp>
              <p:nvGrpSpPr>
                <p:cNvPr id="2985" name="Group 302"/>
                <p:cNvGrpSpPr/>
                <p:nvPr/>
              </p:nvGrpSpPr>
              <p:grpSpPr>
                <a:xfrm flipH="1" flipV="1">
                  <a:off x="6576238" y="5399219"/>
                  <a:ext cx="2059379" cy="277571"/>
                  <a:chOff x="1589314" y="3534408"/>
                  <a:chExt cx="2059379" cy="277571"/>
                </a:xfrm>
              </p:grpSpPr>
              <p:sp>
                <p:nvSpPr>
                  <p:cNvPr id="3019" name="Diagonal Stripe 3018"/>
                  <p:cNvSpPr/>
                  <p:nvPr/>
                </p:nvSpPr>
                <p:spPr bwMode="auto">
                  <a:xfrm flipH="1">
                    <a:off x="3505200" y="3645725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0" name="Freeform 3019"/>
                  <p:cNvSpPr/>
                  <p:nvPr/>
                </p:nvSpPr>
                <p:spPr bwMode="auto">
                  <a:xfrm>
                    <a:off x="3529940" y="3664528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21" name="Freeform 3020"/>
                  <p:cNvSpPr/>
                  <p:nvPr/>
                </p:nvSpPr>
                <p:spPr bwMode="auto">
                  <a:xfrm>
                    <a:off x="1691243" y="3584369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2" name="Freeform 3021"/>
                  <p:cNvSpPr/>
                  <p:nvPr/>
                </p:nvSpPr>
                <p:spPr bwMode="auto">
                  <a:xfrm rot="713748" flipH="1">
                    <a:off x="1719942" y="3685312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3" name="Freeform 3022"/>
                  <p:cNvSpPr/>
                  <p:nvPr/>
                </p:nvSpPr>
                <p:spPr bwMode="auto">
                  <a:xfrm flipH="1" flipV="1">
                    <a:off x="1820883" y="3578430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4" name="Freeform 3023"/>
                  <p:cNvSpPr/>
                  <p:nvPr/>
                </p:nvSpPr>
                <p:spPr bwMode="auto">
                  <a:xfrm>
                    <a:off x="1915886" y="3572494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5" name="Freeform 3024"/>
                  <p:cNvSpPr/>
                  <p:nvPr/>
                </p:nvSpPr>
                <p:spPr bwMode="auto">
                  <a:xfrm>
                    <a:off x="2021774" y="3583022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6" name="Freeform 3025"/>
                  <p:cNvSpPr/>
                  <p:nvPr/>
                </p:nvSpPr>
                <p:spPr bwMode="auto">
                  <a:xfrm>
                    <a:off x="2072521" y="3534408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7" name="Freeform 3026"/>
                  <p:cNvSpPr/>
                  <p:nvPr/>
                </p:nvSpPr>
                <p:spPr bwMode="auto">
                  <a:xfrm>
                    <a:off x="2128652" y="3599052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8" name="Freeform 3027"/>
                  <p:cNvSpPr/>
                  <p:nvPr/>
                </p:nvSpPr>
                <p:spPr bwMode="auto">
                  <a:xfrm>
                    <a:off x="2104901" y="3661559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9" name="Freeform 3028"/>
                  <p:cNvSpPr/>
                  <p:nvPr/>
                </p:nvSpPr>
                <p:spPr bwMode="auto">
                  <a:xfrm>
                    <a:off x="1909949" y="3661559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0" name="Freeform 3029"/>
                  <p:cNvSpPr/>
                  <p:nvPr/>
                </p:nvSpPr>
                <p:spPr bwMode="auto">
                  <a:xfrm>
                    <a:off x="1868385" y="3540636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1" name="Freeform 3030"/>
                  <p:cNvSpPr/>
                  <p:nvPr/>
                </p:nvSpPr>
                <p:spPr bwMode="auto">
                  <a:xfrm>
                    <a:off x="2228603" y="3572494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2" name="Freeform 3031"/>
                  <p:cNvSpPr/>
                  <p:nvPr/>
                </p:nvSpPr>
                <p:spPr bwMode="auto">
                  <a:xfrm>
                    <a:off x="2283032" y="3647790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3" name="Freeform 3032"/>
                  <p:cNvSpPr/>
                  <p:nvPr/>
                </p:nvSpPr>
                <p:spPr bwMode="auto">
                  <a:xfrm>
                    <a:off x="2376055" y="3562043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4" name="Freeform 3033"/>
                  <p:cNvSpPr/>
                  <p:nvPr/>
                </p:nvSpPr>
                <p:spPr bwMode="auto">
                  <a:xfrm>
                    <a:off x="2509652" y="3578431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5" name="Freeform 3034"/>
                  <p:cNvSpPr/>
                  <p:nvPr/>
                </p:nvSpPr>
                <p:spPr bwMode="auto">
                  <a:xfrm>
                    <a:off x="2449290" y="3636467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6" name="Freeform 3035"/>
                  <p:cNvSpPr/>
                  <p:nvPr/>
                </p:nvSpPr>
                <p:spPr bwMode="auto">
                  <a:xfrm>
                    <a:off x="2561112" y="3608120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7" name="Freeform 3036"/>
                  <p:cNvSpPr/>
                  <p:nvPr/>
                </p:nvSpPr>
                <p:spPr bwMode="auto">
                  <a:xfrm>
                    <a:off x="2619499" y="3619013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8" name="Freeform 3037"/>
                  <p:cNvSpPr/>
                  <p:nvPr/>
                </p:nvSpPr>
                <p:spPr bwMode="auto">
                  <a:xfrm>
                    <a:off x="2693720" y="3584369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9" name="Freeform 1541"/>
                  <p:cNvSpPr/>
                  <p:nvPr/>
                </p:nvSpPr>
                <p:spPr bwMode="auto">
                  <a:xfrm>
                    <a:off x="2732315" y="3641360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0" name="Freeform 1542"/>
                  <p:cNvSpPr/>
                  <p:nvPr/>
                </p:nvSpPr>
                <p:spPr bwMode="auto">
                  <a:xfrm>
                    <a:off x="2863331" y="3565352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1" name="Freeform 3040"/>
                  <p:cNvSpPr/>
                  <p:nvPr/>
                </p:nvSpPr>
                <p:spPr bwMode="auto">
                  <a:xfrm>
                    <a:off x="2883725" y="3641767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2" name="Freeform 3041"/>
                  <p:cNvSpPr/>
                  <p:nvPr/>
                </p:nvSpPr>
                <p:spPr bwMode="auto">
                  <a:xfrm>
                    <a:off x="2990603" y="3572172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3" name="Freeform 3042"/>
                  <p:cNvSpPr/>
                  <p:nvPr/>
                </p:nvSpPr>
                <p:spPr bwMode="auto">
                  <a:xfrm>
                    <a:off x="2996540" y="3639934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4" name="Freeform 3043"/>
                  <p:cNvSpPr/>
                  <p:nvPr/>
                </p:nvSpPr>
                <p:spPr bwMode="auto">
                  <a:xfrm>
                    <a:off x="3123211" y="3596244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5" name="Freeform 3044"/>
                  <p:cNvSpPr/>
                  <p:nvPr/>
                </p:nvSpPr>
                <p:spPr bwMode="auto">
                  <a:xfrm>
                    <a:off x="2351315" y="3694262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6" name="Freeform 3045"/>
                  <p:cNvSpPr/>
                  <p:nvPr/>
                </p:nvSpPr>
                <p:spPr bwMode="auto">
                  <a:xfrm flipH="1" flipV="1">
                    <a:off x="3297381" y="3619489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7" name="Freeform 3046"/>
                  <p:cNvSpPr/>
                  <p:nvPr/>
                </p:nvSpPr>
                <p:spPr bwMode="auto">
                  <a:xfrm>
                    <a:off x="3133107" y="3641764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8" name="Freeform 3047"/>
                  <p:cNvSpPr/>
                  <p:nvPr/>
                </p:nvSpPr>
                <p:spPr bwMode="auto">
                  <a:xfrm>
                    <a:off x="3263735" y="3601638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9" name="Freeform 3048"/>
                  <p:cNvSpPr/>
                  <p:nvPr/>
                </p:nvSpPr>
                <p:spPr bwMode="auto">
                  <a:xfrm>
                    <a:off x="2633352" y="3557877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50" name="Freeform 3049"/>
                  <p:cNvSpPr/>
                  <p:nvPr/>
                </p:nvSpPr>
                <p:spPr bwMode="auto">
                  <a:xfrm>
                    <a:off x="1589314" y="359624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1" name="Freeform 3050"/>
                  <p:cNvSpPr/>
                  <p:nvPr/>
                </p:nvSpPr>
                <p:spPr bwMode="auto">
                  <a:xfrm>
                    <a:off x="1642753" y="3705895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2" name="Freeform 3051"/>
                  <p:cNvSpPr/>
                  <p:nvPr/>
                </p:nvSpPr>
                <p:spPr bwMode="auto">
                  <a:xfrm>
                    <a:off x="1630878" y="3549960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986" name="Freeform 2985"/>
                <p:cNvSpPr/>
                <p:nvPr/>
              </p:nvSpPr>
              <p:spPr bwMode="auto">
                <a:xfrm>
                  <a:off x="6752491" y="556919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87" name="Freeform 2986"/>
                <p:cNvSpPr/>
                <p:nvPr/>
              </p:nvSpPr>
              <p:spPr bwMode="auto">
                <a:xfrm>
                  <a:off x="6617804" y="5553888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88" name="Freeform 2987"/>
                <p:cNvSpPr/>
                <p:nvPr/>
              </p:nvSpPr>
              <p:spPr bwMode="auto">
                <a:xfrm>
                  <a:off x="6893016" y="551377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89" name="Freeform 2988"/>
                <p:cNvSpPr/>
                <p:nvPr/>
              </p:nvSpPr>
              <p:spPr bwMode="auto">
                <a:xfrm>
                  <a:off x="7029582" y="550783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0" name="Freeform 2989"/>
                <p:cNvSpPr/>
                <p:nvPr/>
              </p:nvSpPr>
              <p:spPr bwMode="auto">
                <a:xfrm>
                  <a:off x="7171789" y="5534285"/>
                  <a:ext cx="45719" cy="514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1" name="Freeform 1560"/>
                <p:cNvSpPr/>
                <p:nvPr/>
              </p:nvSpPr>
              <p:spPr bwMode="auto">
                <a:xfrm>
                  <a:off x="7266791" y="553408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2" name="Freeform 2991"/>
                <p:cNvSpPr/>
                <p:nvPr/>
              </p:nvSpPr>
              <p:spPr bwMode="auto">
                <a:xfrm>
                  <a:off x="7183961" y="560283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3" name="Freeform 2992"/>
                <p:cNvSpPr/>
                <p:nvPr/>
              </p:nvSpPr>
              <p:spPr bwMode="auto">
                <a:xfrm>
                  <a:off x="7391779" y="5519710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4" name="Freeform 2993"/>
                <p:cNvSpPr/>
                <p:nvPr/>
              </p:nvSpPr>
              <p:spPr bwMode="auto">
                <a:xfrm>
                  <a:off x="7344278" y="558502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5" name="Freeform 2994"/>
                <p:cNvSpPr/>
                <p:nvPr/>
              </p:nvSpPr>
              <p:spPr bwMode="auto">
                <a:xfrm flipH="1">
                  <a:off x="7530223" y="5558037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6" name="Freeform 2995"/>
                <p:cNvSpPr/>
                <p:nvPr/>
              </p:nvSpPr>
              <p:spPr bwMode="auto">
                <a:xfrm flipH="1" flipV="1">
                  <a:off x="7654915" y="556107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7" name="Freeform 2996"/>
                <p:cNvSpPr/>
                <p:nvPr/>
              </p:nvSpPr>
              <p:spPr bwMode="auto">
                <a:xfrm>
                  <a:off x="7900439" y="551773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8" name="Freeform 2997"/>
                <p:cNvSpPr/>
                <p:nvPr/>
              </p:nvSpPr>
              <p:spPr bwMode="auto">
                <a:xfrm>
                  <a:off x="7811374" y="56067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9" name="Freeform 2998"/>
                <p:cNvSpPr/>
                <p:nvPr/>
              </p:nvSpPr>
              <p:spPr bwMode="auto">
                <a:xfrm>
                  <a:off x="8357639" y="561273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00" name="Freeform 2999"/>
                <p:cNvSpPr/>
                <p:nvPr/>
              </p:nvSpPr>
              <p:spPr bwMode="auto">
                <a:xfrm>
                  <a:off x="8079989" y="5546250"/>
                  <a:ext cx="42613" cy="53442"/>
                </a:xfrm>
                <a:custGeom>
                  <a:avLst/>
                  <a:gdLst>
                    <a:gd name="connsiteX0" fmla="*/ 18272 w 42613"/>
                    <a:gd name="connsiteY0" fmla="*/ 17724 h 53442"/>
                    <a:gd name="connsiteX1" fmla="*/ 30147 w 42613"/>
                    <a:gd name="connsiteY1" fmla="*/ 47412 h 53442"/>
                    <a:gd name="connsiteX2" fmla="*/ 42022 w 42613"/>
                    <a:gd name="connsiteY2" fmla="*/ 29599 h 53442"/>
                    <a:gd name="connsiteX3" fmla="*/ 36085 w 42613"/>
                    <a:gd name="connsiteY3" fmla="*/ 5849 h 53442"/>
                    <a:gd name="connsiteX4" fmla="*/ 18272 w 42613"/>
                    <a:gd name="connsiteY4" fmla="*/ 17724 h 53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613" h="53442">
                      <a:moveTo>
                        <a:pt x="18272" y="17724"/>
                      </a:moveTo>
                      <a:cubicBezTo>
                        <a:pt x="17282" y="24651"/>
                        <a:pt x="0" y="53442"/>
                        <a:pt x="30147" y="47412"/>
                      </a:cubicBezTo>
                      <a:cubicBezTo>
                        <a:pt x="37145" y="46012"/>
                        <a:pt x="38064" y="35537"/>
                        <a:pt x="42022" y="29599"/>
                      </a:cubicBezTo>
                      <a:cubicBezTo>
                        <a:pt x="40043" y="21682"/>
                        <a:pt x="42613" y="10745"/>
                        <a:pt x="36085" y="5849"/>
                      </a:cubicBezTo>
                      <a:cubicBezTo>
                        <a:pt x="28287" y="0"/>
                        <a:pt x="19262" y="10797"/>
                        <a:pt x="18272" y="1772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1" name="Freeform 3000"/>
                <p:cNvSpPr/>
                <p:nvPr/>
              </p:nvSpPr>
              <p:spPr bwMode="auto">
                <a:xfrm>
                  <a:off x="8298371" y="5565968"/>
                  <a:ext cx="55209" cy="35177"/>
                </a:xfrm>
                <a:custGeom>
                  <a:avLst/>
                  <a:gdLst>
                    <a:gd name="connsiteX0" fmla="*/ 19583 w 55209"/>
                    <a:gd name="connsiteY0" fmla="*/ 15819 h 35177"/>
                    <a:gd name="connsiteX1" fmla="*/ 1770 w 55209"/>
                    <a:gd name="connsiteY1" fmla="*/ 21757 h 35177"/>
                    <a:gd name="connsiteX2" fmla="*/ 13646 w 55209"/>
                    <a:gd name="connsiteY2" fmla="*/ 33632 h 35177"/>
                    <a:gd name="connsiteX3" fmla="*/ 55209 w 55209"/>
                    <a:gd name="connsiteY3" fmla="*/ 27694 h 35177"/>
                    <a:gd name="connsiteX4" fmla="*/ 19583 w 55209"/>
                    <a:gd name="connsiteY4" fmla="*/ 15819 h 3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09" h="35177">
                      <a:moveTo>
                        <a:pt x="19583" y="15819"/>
                      </a:moveTo>
                      <a:cubicBezTo>
                        <a:pt x="10676" y="14829"/>
                        <a:pt x="3749" y="15819"/>
                        <a:pt x="1770" y="21757"/>
                      </a:cubicBezTo>
                      <a:cubicBezTo>
                        <a:pt x="0" y="27068"/>
                        <a:pt x="8082" y="33014"/>
                        <a:pt x="13646" y="33632"/>
                      </a:cubicBezTo>
                      <a:cubicBezTo>
                        <a:pt x="27555" y="35177"/>
                        <a:pt x="41355" y="29673"/>
                        <a:pt x="55209" y="27694"/>
                      </a:cubicBezTo>
                      <a:cubicBezTo>
                        <a:pt x="36747" y="0"/>
                        <a:pt x="28490" y="16809"/>
                        <a:pt x="19583" y="1581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2" name="Freeform 3001"/>
                <p:cNvSpPr/>
                <p:nvPr/>
              </p:nvSpPr>
              <p:spPr bwMode="auto">
                <a:xfrm>
                  <a:off x="8493053" y="5575849"/>
                  <a:ext cx="44595" cy="34431"/>
                </a:xfrm>
                <a:custGeom>
                  <a:avLst/>
                  <a:gdLst>
                    <a:gd name="connsiteX0" fmla="*/ 20844 w 44595"/>
                    <a:gd name="connsiteY0" fmla="*/ 0 h 34431"/>
                    <a:gd name="connsiteX1" fmla="*/ 3031 w 44595"/>
                    <a:gd name="connsiteY1" fmla="*/ 5938 h 34431"/>
                    <a:gd name="connsiteX2" fmla="*/ 8969 w 44595"/>
                    <a:gd name="connsiteY2" fmla="*/ 29689 h 34431"/>
                    <a:gd name="connsiteX3" fmla="*/ 44595 w 44595"/>
                    <a:gd name="connsiteY3" fmla="*/ 23751 h 34431"/>
                    <a:gd name="connsiteX4" fmla="*/ 32719 w 44595"/>
                    <a:gd name="connsiteY4" fmla="*/ 5938 h 34431"/>
                    <a:gd name="connsiteX5" fmla="*/ 20844 w 44595"/>
                    <a:gd name="connsiteY5" fmla="*/ 0 h 34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95" h="34431">
                      <a:moveTo>
                        <a:pt x="20844" y="0"/>
                      </a:moveTo>
                      <a:cubicBezTo>
                        <a:pt x="15896" y="0"/>
                        <a:pt x="5355" y="127"/>
                        <a:pt x="3031" y="5938"/>
                      </a:cubicBezTo>
                      <a:cubicBezTo>
                        <a:pt x="0" y="13515"/>
                        <a:pt x="1468" y="26474"/>
                        <a:pt x="8969" y="29689"/>
                      </a:cubicBezTo>
                      <a:cubicBezTo>
                        <a:pt x="20035" y="34431"/>
                        <a:pt x="32720" y="25730"/>
                        <a:pt x="44595" y="23751"/>
                      </a:cubicBezTo>
                      <a:cubicBezTo>
                        <a:pt x="40636" y="17813"/>
                        <a:pt x="38292" y="10396"/>
                        <a:pt x="32719" y="5938"/>
                      </a:cubicBezTo>
                      <a:cubicBezTo>
                        <a:pt x="27832" y="2028"/>
                        <a:pt x="25792" y="0"/>
                        <a:pt x="20844" y="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3" name="Freeform 3002"/>
                <p:cNvSpPr/>
                <p:nvPr/>
              </p:nvSpPr>
              <p:spPr bwMode="auto">
                <a:xfrm>
                  <a:off x="7979461" y="5619393"/>
                  <a:ext cx="41610" cy="51459"/>
                </a:xfrm>
                <a:custGeom>
                  <a:avLst/>
                  <a:gdLst>
                    <a:gd name="connsiteX0" fmla="*/ 35672 w 41610"/>
                    <a:gd name="connsiteY0" fmla="*/ 3958 h 51459"/>
                    <a:gd name="connsiteX1" fmla="*/ 11922 w 41610"/>
                    <a:gd name="connsiteY1" fmla="*/ 9895 h 51459"/>
                    <a:gd name="connsiteX2" fmla="*/ 35672 w 41610"/>
                    <a:gd name="connsiteY2" fmla="*/ 51459 h 51459"/>
                    <a:gd name="connsiteX3" fmla="*/ 41610 w 41610"/>
                    <a:gd name="connsiteY3" fmla="*/ 33646 h 51459"/>
                    <a:gd name="connsiteX4" fmla="*/ 35672 w 41610"/>
                    <a:gd name="connsiteY4" fmla="*/ 3958 h 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10" h="51459">
                      <a:moveTo>
                        <a:pt x="35672" y="3958"/>
                      </a:moveTo>
                      <a:cubicBezTo>
                        <a:pt x="30724" y="0"/>
                        <a:pt x="15571" y="2596"/>
                        <a:pt x="11922" y="9895"/>
                      </a:cubicBezTo>
                      <a:cubicBezTo>
                        <a:pt x="0" y="33741"/>
                        <a:pt x="23081" y="43064"/>
                        <a:pt x="35672" y="51459"/>
                      </a:cubicBezTo>
                      <a:cubicBezTo>
                        <a:pt x="37651" y="45521"/>
                        <a:pt x="41610" y="39905"/>
                        <a:pt x="41610" y="33646"/>
                      </a:cubicBezTo>
                      <a:cubicBezTo>
                        <a:pt x="41610" y="23554"/>
                        <a:pt x="40620" y="7916"/>
                        <a:pt x="35672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4" name="Freeform 3003"/>
                <p:cNvSpPr/>
                <p:nvPr/>
              </p:nvSpPr>
              <p:spPr bwMode="auto">
                <a:xfrm>
                  <a:off x="7753876" y="5515444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5" name="Freeform 3004"/>
                <p:cNvSpPr/>
                <p:nvPr/>
              </p:nvSpPr>
              <p:spPr bwMode="auto">
                <a:xfrm>
                  <a:off x="6700609" y="5491732"/>
                  <a:ext cx="49802" cy="39807"/>
                </a:xfrm>
                <a:custGeom>
                  <a:avLst/>
                  <a:gdLst>
                    <a:gd name="connsiteX0" fmla="*/ 26052 w 49802"/>
                    <a:gd name="connsiteY0" fmla="*/ 990 h 39807"/>
                    <a:gd name="connsiteX1" fmla="*/ 20114 w 49802"/>
                    <a:gd name="connsiteY1" fmla="*/ 36616 h 39807"/>
                    <a:gd name="connsiteX2" fmla="*/ 49802 w 49802"/>
                    <a:gd name="connsiteY2" fmla="*/ 30678 h 39807"/>
                    <a:gd name="connsiteX3" fmla="*/ 26052 w 49802"/>
                    <a:gd name="connsiteY3" fmla="*/ 990 h 3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02" h="39807">
                      <a:moveTo>
                        <a:pt x="26052" y="990"/>
                      </a:moveTo>
                      <a:cubicBezTo>
                        <a:pt x="21104" y="1980"/>
                        <a:pt x="0" y="29911"/>
                        <a:pt x="20114" y="36616"/>
                      </a:cubicBezTo>
                      <a:cubicBezTo>
                        <a:pt x="29688" y="39807"/>
                        <a:pt x="39906" y="32657"/>
                        <a:pt x="49802" y="30678"/>
                      </a:cubicBezTo>
                      <a:cubicBezTo>
                        <a:pt x="35472" y="9183"/>
                        <a:pt x="31000" y="0"/>
                        <a:pt x="26052" y="99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6" name="Freeform 3005"/>
                <p:cNvSpPr/>
                <p:nvPr/>
              </p:nvSpPr>
              <p:spPr bwMode="auto">
                <a:xfrm>
                  <a:off x="6627903" y="5544182"/>
                  <a:ext cx="31465" cy="28529"/>
                </a:xfrm>
                <a:custGeom>
                  <a:avLst/>
                  <a:gdLst>
                    <a:gd name="connsiteX0" fmla="*/ 27506 w 31465"/>
                    <a:gd name="connsiteY0" fmla="*/ 1979 h 28529"/>
                    <a:gd name="connsiteX1" fmla="*/ 3755 w 31465"/>
                    <a:gd name="connsiteY1" fmla="*/ 7917 h 28529"/>
                    <a:gd name="connsiteX2" fmla="*/ 9693 w 31465"/>
                    <a:gd name="connsiteY2" fmla="*/ 25730 h 28529"/>
                    <a:gd name="connsiteX3" fmla="*/ 27506 w 31465"/>
                    <a:gd name="connsiteY3" fmla="*/ 19792 h 28529"/>
                    <a:gd name="connsiteX4" fmla="*/ 27506 w 31465"/>
                    <a:gd name="connsiteY4" fmla="*/ 1979 h 2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65" h="28529">
                      <a:moveTo>
                        <a:pt x="27506" y="1979"/>
                      </a:moveTo>
                      <a:cubicBezTo>
                        <a:pt x="23548" y="0"/>
                        <a:pt x="8651" y="1388"/>
                        <a:pt x="3755" y="7917"/>
                      </a:cubicBezTo>
                      <a:cubicBezTo>
                        <a:pt x="0" y="12924"/>
                        <a:pt x="4095" y="22931"/>
                        <a:pt x="9693" y="25730"/>
                      </a:cubicBezTo>
                      <a:cubicBezTo>
                        <a:pt x="15291" y="28529"/>
                        <a:pt x="23751" y="24799"/>
                        <a:pt x="27506" y="19792"/>
                      </a:cubicBezTo>
                      <a:cubicBezTo>
                        <a:pt x="31069" y="15042"/>
                        <a:pt x="31465" y="3958"/>
                        <a:pt x="27506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7" name="Freeform 3006"/>
                <p:cNvSpPr/>
                <p:nvPr/>
              </p:nvSpPr>
              <p:spPr bwMode="auto">
                <a:xfrm>
                  <a:off x="7435920" y="5539125"/>
                  <a:ext cx="74513" cy="39638"/>
                </a:xfrm>
                <a:custGeom>
                  <a:avLst/>
                  <a:gdLst>
                    <a:gd name="connsiteX0" fmla="*/ 32949 w 74513"/>
                    <a:gd name="connsiteY0" fmla="*/ 12974 h 39638"/>
                    <a:gd name="connsiteX1" fmla="*/ 3260 w 74513"/>
                    <a:gd name="connsiteY1" fmla="*/ 30787 h 39638"/>
                    <a:gd name="connsiteX2" fmla="*/ 21073 w 74513"/>
                    <a:gd name="connsiteY2" fmla="*/ 36724 h 39638"/>
                    <a:gd name="connsiteX3" fmla="*/ 68575 w 74513"/>
                    <a:gd name="connsiteY3" fmla="*/ 30787 h 39638"/>
                    <a:gd name="connsiteX4" fmla="*/ 56699 w 74513"/>
                    <a:gd name="connsiteY4" fmla="*/ 12974 h 39638"/>
                    <a:gd name="connsiteX5" fmla="*/ 32949 w 74513"/>
                    <a:gd name="connsiteY5" fmla="*/ 12974 h 39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513" h="39638">
                      <a:moveTo>
                        <a:pt x="32949" y="12974"/>
                      </a:moveTo>
                      <a:cubicBezTo>
                        <a:pt x="24043" y="15943"/>
                        <a:pt x="0" y="21005"/>
                        <a:pt x="3260" y="30787"/>
                      </a:cubicBezTo>
                      <a:cubicBezTo>
                        <a:pt x="5239" y="36725"/>
                        <a:pt x="15135" y="34745"/>
                        <a:pt x="21073" y="36724"/>
                      </a:cubicBezTo>
                      <a:cubicBezTo>
                        <a:pt x="36907" y="34745"/>
                        <a:pt x="55298" y="39638"/>
                        <a:pt x="68575" y="30787"/>
                      </a:cubicBezTo>
                      <a:cubicBezTo>
                        <a:pt x="74513" y="26829"/>
                        <a:pt x="61745" y="18020"/>
                        <a:pt x="56699" y="12974"/>
                      </a:cubicBezTo>
                      <a:cubicBezTo>
                        <a:pt x="43725" y="0"/>
                        <a:pt x="41855" y="10005"/>
                        <a:pt x="32949" y="1297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8" name="Freeform 3007"/>
                <p:cNvSpPr/>
                <p:nvPr/>
              </p:nvSpPr>
              <p:spPr bwMode="auto">
                <a:xfrm>
                  <a:off x="8131907" y="5614405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9" name="Freeform 3008"/>
                <p:cNvSpPr/>
                <p:nvPr/>
              </p:nvSpPr>
              <p:spPr bwMode="auto">
                <a:xfrm>
                  <a:off x="7870650" y="5614405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10" name="Freeform 3009"/>
                <p:cNvSpPr/>
                <p:nvPr/>
              </p:nvSpPr>
              <p:spPr bwMode="auto">
                <a:xfrm>
                  <a:off x="7033439" y="5596592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11" name="Freeform 3010"/>
                <p:cNvSpPr/>
                <p:nvPr/>
              </p:nvSpPr>
              <p:spPr bwMode="auto">
                <a:xfrm>
                  <a:off x="6950414" y="560085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12" name="Freeform 3011"/>
                <p:cNvSpPr/>
                <p:nvPr/>
              </p:nvSpPr>
              <p:spPr bwMode="auto">
                <a:xfrm>
                  <a:off x="6799570" y="5572880"/>
                  <a:ext cx="49802" cy="39807"/>
                </a:xfrm>
                <a:custGeom>
                  <a:avLst/>
                  <a:gdLst>
                    <a:gd name="connsiteX0" fmla="*/ 26052 w 49802"/>
                    <a:gd name="connsiteY0" fmla="*/ 990 h 39807"/>
                    <a:gd name="connsiteX1" fmla="*/ 20114 w 49802"/>
                    <a:gd name="connsiteY1" fmla="*/ 36616 h 39807"/>
                    <a:gd name="connsiteX2" fmla="*/ 49802 w 49802"/>
                    <a:gd name="connsiteY2" fmla="*/ 30678 h 39807"/>
                    <a:gd name="connsiteX3" fmla="*/ 26052 w 49802"/>
                    <a:gd name="connsiteY3" fmla="*/ 990 h 3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02" h="39807">
                      <a:moveTo>
                        <a:pt x="26052" y="990"/>
                      </a:moveTo>
                      <a:cubicBezTo>
                        <a:pt x="21104" y="1980"/>
                        <a:pt x="0" y="29911"/>
                        <a:pt x="20114" y="36616"/>
                      </a:cubicBezTo>
                      <a:cubicBezTo>
                        <a:pt x="29688" y="39807"/>
                        <a:pt x="39906" y="32657"/>
                        <a:pt x="49802" y="30678"/>
                      </a:cubicBezTo>
                      <a:cubicBezTo>
                        <a:pt x="35472" y="9183"/>
                        <a:pt x="31000" y="0"/>
                        <a:pt x="26052" y="99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13" name="Freeform 334"/>
                <p:cNvSpPr/>
                <p:nvPr/>
              </p:nvSpPr>
              <p:spPr bwMode="auto">
                <a:xfrm>
                  <a:off x="8277199" y="5482687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14" name="Oval 346"/>
                <p:cNvSpPr/>
                <p:nvPr/>
              </p:nvSpPr>
              <p:spPr bwMode="auto">
                <a:xfrm flipH="1" flipV="1">
                  <a:off x="8147505" y="547496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15" name="Oval 349"/>
                <p:cNvSpPr/>
                <p:nvPr/>
              </p:nvSpPr>
              <p:spPr bwMode="auto">
                <a:xfrm flipH="1" flipV="1">
                  <a:off x="8506602" y="547489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16" name="Freeform 3015"/>
                <p:cNvSpPr/>
                <p:nvPr/>
              </p:nvSpPr>
              <p:spPr bwMode="auto">
                <a:xfrm>
                  <a:off x="8365001" y="549448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017" name="Freeform 3016"/>
                <p:cNvSpPr/>
                <p:nvPr/>
              </p:nvSpPr>
              <p:spPr bwMode="auto">
                <a:xfrm>
                  <a:off x="8192881" y="552682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018" name="Oval 3017"/>
                <p:cNvSpPr/>
                <p:nvPr/>
              </p:nvSpPr>
              <p:spPr bwMode="auto">
                <a:xfrm>
                  <a:off x="6876752" y="5520586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1418" name="Group 3002"/>
              <p:cNvGrpSpPr/>
              <p:nvPr/>
            </p:nvGrpSpPr>
            <p:grpSpPr>
              <a:xfrm flipH="1" flipV="1">
                <a:off x="5501276" y="3556377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853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951" name="Diagonal Stripe 2950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2" name="Freeform 2951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953" name="Freeform 2952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4" name="Freeform 2953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5" name="Freeform 2954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6" name="Freeform 2955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7" name="Freeform 2956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8" name="Freeform 2957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59" name="Freeform 2958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0" name="Freeform 2959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1" name="Freeform 2960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2" name="Freeform 2961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3" name="Freeform 2962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4" name="Freeform 2963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5" name="Freeform 2964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6" name="Freeform 2965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7" name="Freeform 2966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8" name="Freeform 2967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69" name="Freeform 2968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0" name="Freeform 2969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1" name="Freeform 2970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2" name="Freeform 2971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3" name="Freeform 2972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4" name="Freeform 2973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5" name="Freeform 2974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6" name="Freeform 2975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7" name="Freeform 2976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8" name="Freeform 2977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79" name="Freeform 2978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80" name="Freeform 2979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81" name="Freeform 2980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982" name="Freeform 2981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983" name="Freeform 2982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984" name="Freeform 2983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854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55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6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7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58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59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0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61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2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3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4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5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6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7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8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69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70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71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72" name="Freeform 2871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73" name="Freeform 2872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74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75" name="Freeform 2874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76" name="Freeform 2875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77" name="Freeform 2876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78" name="Freeform 2877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79" name="Freeform 2878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0" name="Oval 2879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1" name="Freeform 2880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2" name="Oval 2881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3" name="Freeform 2882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4" name="Freeform 2883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5" name="Oval 2884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6" name="Freeform 2885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7" name="Freeform 2886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8" name="Oval 2887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89" name="Freeform 2888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90" name="Freeform 2889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91" name="Freeform 2890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92" name="Freeform 2891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93" name="Freeform 2892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94" name="Freeform 2893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95" name="Freeform 2894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96" name="Freeform 2895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97" name="Freeform 2896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98" name="Oval 2897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99" name="Freeform 2898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0" name="Oval 2848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1" name="Freeform 2900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2" name="Freeform 2901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3" name="Oval 2902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4" name="Freeform 2903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5" name="Freeform 2904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6" name="Oval 2905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07" name="Freeform 2906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08" name="Freeform 2907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09" name="Freeform 2908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0" name="Freeform 2909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1" name="Freeform 2910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12" name="Freeform 2911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13" name="Freeform 2912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4" name="Freeform 2913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15" name="Freeform 2914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6" name="Freeform 2915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7" name="Oval 2916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8" name="Freeform 2777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9" name="Freeform 2918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0" name="Oval 2919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1" name="Freeform 2920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2" name="Freeform 2921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3" name="Oval 2922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4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25" name="Freeform 2924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6" name="Freeform 2925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7" name="Freeform 2926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8" name="Freeform 2927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9" name="Oval 2928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0" name="Oval 2929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1" name="Freeform 2930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2" name="Freeform 2931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3" name="Freeform 2932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34" name="Freeform 2933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35" name="Oval 2934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6" name="Freeform 2935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37" name="Freeform 2936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938" name="Freeform 2937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39" name="Freeform 2938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940" name="Freeform 2939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1" name="Freeform 2940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2" name="Freeform 2941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3" name="Freeform 2942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4" name="Freeform 2943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5" name="Freeform 2944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6" name="Freeform 2945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947" name="Freeform 2946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948" name="Freeform 2947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49" name="Freeform 2948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50" name="Freeform 2949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19" name="Group 3833"/>
              <p:cNvGrpSpPr/>
              <p:nvPr/>
            </p:nvGrpSpPr>
            <p:grpSpPr>
              <a:xfrm flipH="1" flipV="1">
                <a:off x="5496031" y="3855321"/>
                <a:ext cx="2066485" cy="280607"/>
                <a:chOff x="4311337" y="5954416"/>
                <a:chExt cx="2066485" cy="280607"/>
              </a:xfrm>
            </p:grpSpPr>
            <p:grpSp>
              <p:nvGrpSpPr>
                <p:cNvPr id="2690" name="Group 2689"/>
                <p:cNvGrpSpPr/>
                <p:nvPr/>
              </p:nvGrpSpPr>
              <p:grpSpPr>
                <a:xfrm>
                  <a:off x="4318443" y="5957452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819" name="Diagonal Stripe 2712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0" name="Freeform 2713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821" name="Freeform 2714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2" name="Freeform 2821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3" name="Freeform 2822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4" name="Freeform 2823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5" name="Freeform 2824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6" name="Freeform 2825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7" name="Freeform 2826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8" name="Freeform 2827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29" name="Freeform 2828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0" name="Freeform 2829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1" name="Freeform 2724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2" name="Freeform 2831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3" name="Freeform 2832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4" name="Freeform 2833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5" name="Freeform 2834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6" name="Freeform 2835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7" name="Freeform 2836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8" name="Freeform 2837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39" name="Freeform 2838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0" name="Freeform 2839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1" name="Freeform 2840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2" name="Freeform 2841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3" name="Freeform 2842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4" name="Freeform 2843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5" name="Freeform 2844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6" name="Freeform 2845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7" name="Freeform 2846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8" name="Freeform 2847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49" name="Freeform 2848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50" name="Freeform 2849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851" name="Freeform 2850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852" name="Freeform 2851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2691" name="Group 461"/>
                <p:cNvGrpSpPr/>
                <p:nvPr/>
              </p:nvGrpSpPr>
              <p:grpSpPr>
                <a:xfrm>
                  <a:off x="4311337" y="5954416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2692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93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94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95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696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697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98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699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0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1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2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3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4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5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6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7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8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09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710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2801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2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03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04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805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806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07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808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09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0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1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2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3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4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5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6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7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818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2711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2764" name="Freeform 276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65" name="Freeform 276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6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7" name="Freeform 276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768" name="Freeform 276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769" name="Freeform 276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0" name="Freeform 276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771" name="Freeform 277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2" name="Oval 277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3" name="Freeform 277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4" name="Oval 277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5" name="Freeform 277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6" name="Freeform 277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7" name="Oval 277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8" name="Freeform 277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79" name="Freeform 277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80" name="Oval 277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81" name="Freeform 278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2782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2783" name="Freeform 2782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784" name="Freeform 2783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85" name="Freeform 2784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86" name="Freeform 2785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2787" name="Freeform 2786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2788" name="Freeform 2787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89" name="Freeform 2788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2790" name="Freeform 2789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1" name="Oval 2790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2" name="Freeform 2791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3" name="Oval 2792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4" name="Freeform 2793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5" name="Freeform 2794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6" name="Oval 2795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7" name="Freeform 2796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8" name="Freeform 2797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799" name="Oval 2798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2800" name="Freeform 2799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2712" name="Freeform 2711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13" name="Freeform 2712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14" name="Freeform 2713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15" name="Freeform 2714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16" name="Freeform 2715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17" name="Freeform 2716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18" name="Freeform 2717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19" name="Freeform 2718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0" name="Freeform 2719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1" name="Oval 2720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2" name="Freeform 2721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3" name="Freeform 2722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4" name="Oval 2723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5" name="Freeform 2724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6" name="Freeform 2725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7" name="Oval 2726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8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729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2747" name="Freeform 2746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48" name="Freeform 2747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49" name="Freeform 2748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0" name="Freeform 2749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751" name="Freeform 2750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2" name="Freeform 2751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753" name="Freeform 2752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4" name="Oval 2753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5" name="Freeform 2754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6" name="Oval 2755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7" name="Freeform 2756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8" name="Freeform 2757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59" name="Oval 2758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0" name="Freeform 2759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1" name="Freeform 2760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2" name="Oval 2761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763" name="Freeform 2762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2730" name="Freeform 2729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31" name="Oval 2730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32" name="Freeform 2731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33" name="Freeform 2732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2734" name="Freeform 2733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35" name="Freeform 2734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2736" name="Freeform 2735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37" name="Freeform 2736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38" name="Freeform 2737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39" name="Freeform 2738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40" name="Freeform 2739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41" name="Freeform 2740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42" name="Freeform 2741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2743" name="Freeform 2742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2744" name="Freeform 2743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45" name="Freeform 2744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2746" name="Freeform 2745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</p:grpSp>
          <p:grpSp>
            <p:nvGrpSpPr>
              <p:cNvPr id="1420" name="Group 3003"/>
              <p:cNvGrpSpPr/>
              <p:nvPr/>
            </p:nvGrpSpPr>
            <p:grpSpPr>
              <a:xfrm>
                <a:off x="5544408" y="3720280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558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656" name="Diagonal Stripe 2655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57" name="Freeform 2656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58" name="Freeform 2657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59" name="Freeform 2658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0" name="Freeform 2659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1" name="Freeform 2660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2" name="Freeform 2661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3" name="Freeform 2662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4" name="Freeform 2663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5" name="Freeform 2664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6" name="Freeform 2665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7" name="Freeform 2666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8" name="Freeform 2667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69" name="Freeform 2668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0" name="Freeform 2669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1" name="Freeform 2670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2" name="Freeform 2671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3" name="Freeform 2672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4" name="Freeform 2673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5" name="Freeform 2674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6" name="Freeform 2675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7" name="Freeform 2676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8" name="Freeform 2677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79" name="Freeform 2678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0" name="Freeform 2679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1" name="Freeform 2680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2" name="Freeform 2681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3" name="Freeform 2682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4" name="Freeform 2683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5" name="Freeform 2684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6" name="Freeform 2685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687" name="Freeform 2686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88" name="Freeform 2687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689" name="Freeform 2688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559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0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1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2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63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64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5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66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7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8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9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0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1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2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3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4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5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6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77" name="Freeform 2576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78" name="Freeform 2577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9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0" name="Freeform 2579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81" name="Freeform 2580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82" name="Freeform 2581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3" name="Freeform 2582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84" name="Freeform 2583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5" name="Oval 2584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6" name="Freeform 2585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7" name="Oval 2586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8" name="Freeform 2587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9" name="Freeform 2588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0" name="Oval 2589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1" name="Freeform 2590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2" name="Freeform 2591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3" name="Oval 2592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4" name="Freeform 2593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95" name="Freeform 2594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96" name="Freeform 2595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7" name="Freeform 2596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8" name="Freeform 2597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99" name="Freeform 2598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00" name="Freeform 2599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1" name="Freeform 2600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02" name="Freeform 2601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3" name="Oval 2602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4" name="Freeform 2603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5" name="Oval 2604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6" name="Freeform 2605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7" name="Freeform 2606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8" name="Oval 2607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09" name="Freeform 2608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0" name="Freeform 2609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1" name="Oval 2610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2" name="Freeform 2611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613" name="Freeform 2612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614" name="Freeform 2613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5" name="Freeform 2614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6" name="Freeform 2615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17" name="Freeform 2616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18" name="Freeform 2617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19" name="Freeform 2618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20" name="Freeform 2619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1" name="Freeform 2620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2" name="Oval 2621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3" name="Freeform 2622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4" name="Freeform 2623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5" name="Oval 2624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6" name="Freeform 2625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7" name="Freeform 2626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8" name="Oval 2627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29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630" name="Freeform 2629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1" name="Freeform 2630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2" name="Freeform 2631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3" name="Freeform 2632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4" name="Oval 2633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5" name="Oval 2634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6" name="Freeform 2635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7" name="Freeform 2636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38" name="Freeform 2637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639" name="Freeform 2638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640" name="Oval 2639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41" name="Freeform 2640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2" name="Freeform 2641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643" name="Freeform 2642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4" name="Freeform 2643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645" name="Freeform 2644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6" name="Freeform 2645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7" name="Freeform 2646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8" name="Freeform 2647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49" name="Freeform 2648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50" name="Freeform 2649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51" name="Freeform 2650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652" name="Freeform 2651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653" name="Freeform 2652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54" name="Freeform 2653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655" name="Freeform 2654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21" name="Group 3155"/>
              <p:cNvGrpSpPr/>
              <p:nvPr/>
            </p:nvGrpSpPr>
            <p:grpSpPr>
              <a:xfrm>
                <a:off x="5531269" y="2550594"/>
                <a:ext cx="2079880" cy="360415"/>
                <a:chOff x="5473760" y="2918654"/>
                <a:chExt cx="2079880" cy="360415"/>
              </a:xfrm>
            </p:grpSpPr>
            <p:grpSp>
              <p:nvGrpSpPr>
                <p:cNvPr id="2478" name="Group 95"/>
                <p:cNvGrpSpPr/>
                <p:nvPr/>
              </p:nvGrpSpPr>
              <p:grpSpPr>
                <a:xfrm>
                  <a:off x="5473760" y="2918654"/>
                  <a:ext cx="2079880" cy="360415"/>
                  <a:chOff x="1549266" y="2291938"/>
                  <a:chExt cx="2079880" cy="360415"/>
                </a:xfrm>
              </p:grpSpPr>
              <p:sp>
                <p:nvSpPr>
                  <p:cNvPr id="2502" name="Diagonal Stripe 2501"/>
                  <p:cNvSpPr/>
                  <p:nvPr/>
                </p:nvSpPr>
                <p:spPr bwMode="auto">
                  <a:xfrm>
                    <a:off x="2523507" y="2347356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3" name="Freeform 2502"/>
                  <p:cNvSpPr/>
                  <p:nvPr/>
                </p:nvSpPr>
                <p:spPr bwMode="auto">
                  <a:xfrm>
                    <a:off x="3436916" y="2305792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4" name="Freeform 2503"/>
                  <p:cNvSpPr/>
                  <p:nvPr/>
                </p:nvSpPr>
                <p:spPr bwMode="auto">
                  <a:xfrm>
                    <a:off x="2011878" y="2296142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5" name="Freeform 2504"/>
                  <p:cNvSpPr/>
                  <p:nvPr/>
                </p:nvSpPr>
                <p:spPr bwMode="auto">
                  <a:xfrm>
                    <a:off x="2181102" y="2303054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6" name="Freeform 2505"/>
                  <p:cNvSpPr/>
                  <p:nvPr/>
                </p:nvSpPr>
                <p:spPr bwMode="auto">
                  <a:xfrm>
                    <a:off x="2563091" y="2292927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7" name="Freeform 2506"/>
                  <p:cNvSpPr/>
                  <p:nvPr/>
                </p:nvSpPr>
                <p:spPr bwMode="auto">
                  <a:xfrm>
                    <a:off x="2737620" y="2317666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8" name="Freeform 2507"/>
                  <p:cNvSpPr/>
                  <p:nvPr/>
                </p:nvSpPr>
                <p:spPr bwMode="auto">
                  <a:xfrm rot="10361752">
                    <a:off x="2881877" y="2303688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09" name="Freeform 2508"/>
                  <p:cNvSpPr/>
                  <p:nvPr/>
                </p:nvSpPr>
                <p:spPr bwMode="auto">
                  <a:xfrm rot="713748" flipV="1">
                    <a:off x="3045696" y="2328433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510" name="Group 83"/>
                  <p:cNvGrpSpPr/>
                  <p:nvPr/>
                </p:nvGrpSpPr>
                <p:grpSpPr>
                  <a:xfrm rot="10800000">
                    <a:off x="1631867" y="2370626"/>
                    <a:ext cx="1957450" cy="281727"/>
                    <a:chOff x="1738745" y="2572506"/>
                    <a:chExt cx="1957450" cy="281727"/>
                  </a:xfrm>
                </p:grpSpPr>
                <p:sp>
                  <p:nvSpPr>
                    <p:cNvPr id="2519" name="Diagonal Stripe 44"/>
                    <p:cNvSpPr/>
                    <p:nvPr/>
                  </p:nvSpPr>
                  <p:spPr bwMode="auto">
                    <a:xfrm>
                      <a:off x="2551217" y="2808514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0" name="Diagonal Stripe 2519"/>
                    <p:cNvSpPr/>
                    <p:nvPr/>
                  </p:nvSpPr>
                  <p:spPr bwMode="auto">
                    <a:xfrm flipH="1">
                      <a:off x="3552702" y="2683823"/>
                      <a:ext cx="45719" cy="152400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1" name="Freeform 2520"/>
                    <p:cNvSpPr/>
                    <p:nvPr/>
                  </p:nvSpPr>
                  <p:spPr bwMode="auto">
                    <a:xfrm>
                      <a:off x="3577442" y="2702626"/>
                      <a:ext cx="118753" cy="53439"/>
                    </a:xfrm>
                    <a:custGeom>
                      <a:avLst/>
                      <a:gdLst>
                        <a:gd name="connsiteX0" fmla="*/ 0 w 118753"/>
                        <a:gd name="connsiteY0" fmla="*/ 41564 h 53439"/>
                        <a:gd name="connsiteX1" fmla="*/ 29688 w 118753"/>
                        <a:gd name="connsiteY1" fmla="*/ 0 h 53439"/>
                        <a:gd name="connsiteX2" fmla="*/ 65314 w 118753"/>
                        <a:gd name="connsiteY2" fmla="*/ 11876 h 53439"/>
                        <a:gd name="connsiteX3" fmla="*/ 118753 w 118753"/>
                        <a:gd name="connsiteY3" fmla="*/ 53439 h 53439"/>
                        <a:gd name="connsiteX4" fmla="*/ 0 w 118753"/>
                        <a:gd name="connsiteY4" fmla="*/ 41564 h 534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8753" h="53439">
                          <a:moveTo>
                            <a:pt x="0" y="41564"/>
                          </a:moveTo>
                          <a:lnTo>
                            <a:pt x="29688" y="0"/>
                          </a:lnTo>
                          <a:lnTo>
                            <a:pt x="65314" y="11876"/>
                          </a:lnTo>
                          <a:lnTo>
                            <a:pt x="118753" y="53439"/>
                          </a:lnTo>
                          <a:lnTo>
                            <a:pt x="0" y="4156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2" name="Freeform 2521"/>
                    <p:cNvSpPr/>
                    <p:nvPr/>
                  </p:nvSpPr>
                  <p:spPr bwMode="auto">
                    <a:xfrm>
                      <a:off x="3464626" y="2766950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3" name="Freeform 2522"/>
                    <p:cNvSpPr/>
                    <p:nvPr/>
                  </p:nvSpPr>
                  <p:spPr bwMode="auto">
                    <a:xfrm>
                      <a:off x="1738745" y="2622467"/>
                      <a:ext cx="147453" cy="120227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4" name="Freeform 2523"/>
                    <p:cNvSpPr/>
                    <p:nvPr/>
                  </p:nvSpPr>
                  <p:spPr bwMode="auto">
                    <a:xfrm rot="713748" flipH="1">
                      <a:off x="1767444" y="2723410"/>
                      <a:ext cx="178129" cy="47972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5" name="Freeform 2524"/>
                    <p:cNvSpPr/>
                    <p:nvPr/>
                  </p:nvSpPr>
                  <p:spPr bwMode="auto">
                    <a:xfrm flipH="1" flipV="1">
                      <a:off x="1868385" y="2616528"/>
                      <a:ext cx="95002" cy="118754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6" name="Freeform 2525"/>
                    <p:cNvSpPr/>
                    <p:nvPr/>
                  </p:nvSpPr>
                  <p:spPr bwMode="auto">
                    <a:xfrm>
                      <a:off x="1963388" y="2610592"/>
                      <a:ext cx="141612" cy="83127"/>
                    </a:xfrm>
                    <a:custGeom>
                      <a:avLst/>
                      <a:gdLst>
                        <a:gd name="connsiteX0" fmla="*/ 4948 w 134685"/>
                        <a:gd name="connsiteY0" fmla="*/ 103515 h 116373"/>
                        <a:gd name="connsiteX1" fmla="*/ 28699 w 134685"/>
                        <a:gd name="connsiteY1" fmla="*/ 56014 h 116373"/>
                        <a:gd name="connsiteX2" fmla="*/ 52450 w 134685"/>
                        <a:gd name="connsiteY2" fmla="*/ 50076 h 116373"/>
                        <a:gd name="connsiteX3" fmla="*/ 70263 w 134685"/>
                        <a:gd name="connsiteY3" fmla="*/ 8513 h 116373"/>
                        <a:gd name="connsiteX4" fmla="*/ 94013 w 134685"/>
                        <a:gd name="connsiteY4" fmla="*/ 2575 h 116373"/>
                        <a:gd name="connsiteX5" fmla="*/ 129639 w 134685"/>
                        <a:gd name="connsiteY5" fmla="*/ 8513 h 116373"/>
                        <a:gd name="connsiteX6" fmla="*/ 117764 w 134685"/>
                        <a:gd name="connsiteY6" fmla="*/ 26326 h 116373"/>
                        <a:gd name="connsiteX7" fmla="*/ 99951 w 134685"/>
                        <a:gd name="connsiteY7" fmla="*/ 38201 h 116373"/>
                        <a:gd name="connsiteX8" fmla="*/ 88076 w 134685"/>
                        <a:gd name="connsiteY8" fmla="*/ 56014 h 116373"/>
                        <a:gd name="connsiteX9" fmla="*/ 82138 w 134685"/>
                        <a:gd name="connsiteY9" fmla="*/ 109453 h 116373"/>
                        <a:gd name="connsiteX10" fmla="*/ 58387 w 134685"/>
                        <a:gd name="connsiteY10" fmla="*/ 103515 h 116373"/>
                        <a:gd name="connsiteX11" fmla="*/ 4948 w 134685"/>
                        <a:gd name="connsiteY11" fmla="*/ 103515 h 116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4685" h="116373">
                          <a:moveTo>
                            <a:pt x="4948" y="103515"/>
                          </a:moveTo>
                          <a:cubicBezTo>
                            <a:pt x="0" y="95598"/>
                            <a:pt x="6164" y="68891"/>
                            <a:pt x="28699" y="56014"/>
                          </a:cubicBezTo>
                          <a:cubicBezTo>
                            <a:pt x="35784" y="51965"/>
                            <a:pt x="44533" y="52055"/>
                            <a:pt x="52450" y="50076"/>
                          </a:cubicBezTo>
                          <a:cubicBezTo>
                            <a:pt x="55600" y="40626"/>
                            <a:pt x="63487" y="14159"/>
                            <a:pt x="70263" y="8513"/>
                          </a:cubicBezTo>
                          <a:cubicBezTo>
                            <a:pt x="76532" y="3289"/>
                            <a:pt x="86096" y="4554"/>
                            <a:pt x="94013" y="2575"/>
                          </a:cubicBezTo>
                          <a:cubicBezTo>
                            <a:pt x="105888" y="4554"/>
                            <a:pt x="121126" y="0"/>
                            <a:pt x="129639" y="8513"/>
                          </a:cubicBezTo>
                          <a:cubicBezTo>
                            <a:pt x="134685" y="13559"/>
                            <a:pt x="122810" y="21280"/>
                            <a:pt x="117764" y="26326"/>
                          </a:cubicBezTo>
                          <a:cubicBezTo>
                            <a:pt x="112718" y="31372"/>
                            <a:pt x="105889" y="34243"/>
                            <a:pt x="99951" y="38201"/>
                          </a:cubicBezTo>
                          <a:cubicBezTo>
                            <a:pt x="95993" y="44139"/>
                            <a:pt x="89807" y="49091"/>
                            <a:pt x="88076" y="56014"/>
                          </a:cubicBezTo>
                          <a:cubicBezTo>
                            <a:pt x="83729" y="73402"/>
                            <a:pt x="91637" y="94255"/>
                            <a:pt x="82138" y="109453"/>
                          </a:cubicBezTo>
                          <a:cubicBezTo>
                            <a:pt x="77813" y="116373"/>
                            <a:pt x="66304" y="105494"/>
                            <a:pt x="58387" y="103515"/>
                          </a:cubicBezTo>
                          <a:cubicBezTo>
                            <a:pt x="14053" y="109849"/>
                            <a:pt x="9896" y="111432"/>
                            <a:pt x="4948" y="1035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7" name="Freeform 2526"/>
                    <p:cNvSpPr/>
                    <p:nvPr/>
                  </p:nvSpPr>
                  <p:spPr bwMode="auto">
                    <a:xfrm>
                      <a:off x="2069276" y="2621120"/>
                      <a:ext cx="104066" cy="113040"/>
                    </a:xfrm>
                    <a:custGeom>
                      <a:avLst/>
                      <a:gdLst>
                        <a:gd name="connsiteX0" fmla="*/ 990 w 104066"/>
                        <a:gd name="connsiteY0" fmla="*/ 31035 h 113040"/>
                        <a:gd name="connsiteX1" fmla="*/ 12865 w 104066"/>
                        <a:gd name="connsiteY1" fmla="*/ 48848 h 113040"/>
                        <a:gd name="connsiteX2" fmla="*/ 18803 w 104066"/>
                        <a:gd name="connsiteY2" fmla="*/ 102287 h 113040"/>
                        <a:gd name="connsiteX3" fmla="*/ 42553 w 104066"/>
                        <a:gd name="connsiteY3" fmla="*/ 108225 h 113040"/>
                        <a:gd name="connsiteX4" fmla="*/ 95992 w 104066"/>
                        <a:gd name="connsiteY4" fmla="*/ 102287 h 113040"/>
                        <a:gd name="connsiteX5" fmla="*/ 90055 w 104066"/>
                        <a:gd name="connsiteY5" fmla="*/ 72599 h 113040"/>
                        <a:gd name="connsiteX6" fmla="*/ 60366 w 104066"/>
                        <a:gd name="connsiteY6" fmla="*/ 48848 h 113040"/>
                        <a:gd name="connsiteX7" fmla="*/ 18803 w 104066"/>
                        <a:gd name="connsiteY7" fmla="*/ 19160 h 113040"/>
                        <a:gd name="connsiteX8" fmla="*/ 990 w 104066"/>
                        <a:gd name="connsiteY8" fmla="*/ 31035 h 113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4066" h="113040">
                          <a:moveTo>
                            <a:pt x="990" y="31035"/>
                          </a:moveTo>
                          <a:cubicBezTo>
                            <a:pt x="0" y="35983"/>
                            <a:pt x="11134" y="41925"/>
                            <a:pt x="12865" y="48848"/>
                          </a:cubicBezTo>
                          <a:cubicBezTo>
                            <a:pt x="17212" y="66236"/>
                            <a:pt x="10788" y="86256"/>
                            <a:pt x="18803" y="102287"/>
                          </a:cubicBezTo>
                          <a:cubicBezTo>
                            <a:pt x="22452" y="109586"/>
                            <a:pt x="34636" y="106246"/>
                            <a:pt x="42553" y="108225"/>
                          </a:cubicBezTo>
                          <a:cubicBezTo>
                            <a:pt x="60366" y="106246"/>
                            <a:pt x="81654" y="113040"/>
                            <a:pt x="95992" y="102287"/>
                          </a:cubicBezTo>
                          <a:cubicBezTo>
                            <a:pt x="104066" y="96232"/>
                            <a:pt x="94030" y="81875"/>
                            <a:pt x="90055" y="72599"/>
                          </a:cubicBezTo>
                          <a:cubicBezTo>
                            <a:pt x="86672" y="64705"/>
                            <a:pt x="65578" y="52323"/>
                            <a:pt x="60366" y="48848"/>
                          </a:cubicBezTo>
                          <a:cubicBezTo>
                            <a:pt x="46383" y="27873"/>
                            <a:pt x="44350" y="0"/>
                            <a:pt x="18803" y="19160"/>
                          </a:cubicBezTo>
                          <a:cubicBezTo>
                            <a:pt x="15262" y="21815"/>
                            <a:pt x="1980" y="26087"/>
                            <a:pt x="990" y="3103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8" name="Freeform 2527"/>
                    <p:cNvSpPr/>
                    <p:nvPr/>
                  </p:nvSpPr>
                  <p:spPr bwMode="auto">
                    <a:xfrm>
                      <a:off x="2120023" y="2572506"/>
                      <a:ext cx="129258" cy="84597"/>
                    </a:xfrm>
                    <a:custGeom>
                      <a:avLst/>
                      <a:gdLst>
                        <a:gd name="connsiteX0" fmla="*/ 9619 w 129258"/>
                        <a:gd name="connsiteY0" fmla="*/ 79649 h 84597"/>
                        <a:gd name="connsiteX1" fmla="*/ 33370 w 129258"/>
                        <a:gd name="connsiteY1" fmla="*/ 73712 h 84597"/>
                        <a:gd name="connsiteX2" fmla="*/ 51183 w 129258"/>
                        <a:gd name="connsiteY2" fmla="*/ 67774 h 84597"/>
                        <a:gd name="connsiteX3" fmla="*/ 110560 w 129258"/>
                        <a:gd name="connsiteY3" fmla="*/ 55899 h 84597"/>
                        <a:gd name="connsiteX4" fmla="*/ 128373 w 129258"/>
                        <a:gd name="connsiteY4" fmla="*/ 44023 h 84597"/>
                        <a:gd name="connsiteX5" fmla="*/ 86809 w 129258"/>
                        <a:gd name="connsiteY5" fmla="*/ 2460 h 84597"/>
                        <a:gd name="connsiteX6" fmla="*/ 45245 w 129258"/>
                        <a:gd name="connsiteY6" fmla="*/ 8397 h 84597"/>
                        <a:gd name="connsiteX7" fmla="*/ 39308 w 129258"/>
                        <a:gd name="connsiteY7" fmla="*/ 38086 h 84597"/>
                        <a:gd name="connsiteX8" fmla="*/ 21495 w 129258"/>
                        <a:gd name="connsiteY8" fmla="*/ 44023 h 84597"/>
                        <a:gd name="connsiteX9" fmla="*/ 9619 w 129258"/>
                        <a:gd name="connsiteY9" fmla="*/ 79649 h 845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9258" h="84597">
                          <a:moveTo>
                            <a:pt x="9619" y="79649"/>
                          </a:moveTo>
                          <a:cubicBezTo>
                            <a:pt x="11598" y="84597"/>
                            <a:pt x="25523" y="75954"/>
                            <a:pt x="33370" y="73712"/>
                          </a:cubicBezTo>
                          <a:cubicBezTo>
                            <a:pt x="39388" y="71993"/>
                            <a:pt x="45084" y="69181"/>
                            <a:pt x="51183" y="67774"/>
                          </a:cubicBezTo>
                          <a:cubicBezTo>
                            <a:pt x="70850" y="63235"/>
                            <a:pt x="110560" y="55899"/>
                            <a:pt x="110560" y="55899"/>
                          </a:cubicBezTo>
                          <a:cubicBezTo>
                            <a:pt x="116498" y="51940"/>
                            <a:pt x="129258" y="51104"/>
                            <a:pt x="128373" y="44023"/>
                          </a:cubicBezTo>
                          <a:cubicBezTo>
                            <a:pt x="124230" y="10882"/>
                            <a:pt x="108041" y="9537"/>
                            <a:pt x="86809" y="2460"/>
                          </a:cubicBezTo>
                          <a:cubicBezTo>
                            <a:pt x="72954" y="4439"/>
                            <a:pt x="56441" y="0"/>
                            <a:pt x="45245" y="8397"/>
                          </a:cubicBezTo>
                          <a:cubicBezTo>
                            <a:pt x="37171" y="14452"/>
                            <a:pt x="44906" y="29689"/>
                            <a:pt x="39308" y="38086"/>
                          </a:cubicBezTo>
                          <a:cubicBezTo>
                            <a:pt x="35836" y="43294"/>
                            <a:pt x="27433" y="42044"/>
                            <a:pt x="21495" y="44023"/>
                          </a:cubicBezTo>
                          <a:cubicBezTo>
                            <a:pt x="0" y="58354"/>
                            <a:pt x="7640" y="74701"/>
                            <a:pt x="9619" y="7964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29" name="Freeform 2528"/>
                    <p:cNvSpPr/>
                    <p:nvPr/>
                  </p:nvSpPr>
                  <p:spPr bwMode="auto">
                    <a:xfrm>
                      <a:off x="2176154" y="2637150"/>
                      <a:ext cx="137556" cy="93693"/>
                    </a:xfrm>
                    <a:custGeom>
                      <a:avLst/>
                      <a:gdLst>
                        <a:gd name="connsiteX0" fmla="*/ 6927 w 137556"/>
                        <a:gd name="connsiteY0" fmla="*/ 9068 h 93693"/>
                        <a:gd name="connsiteX1" fmla="*/ 30678 w 137556"/>
                        <a:gd name="connsiteY1" fmla="*/ 44694 h 93693"/>
                        <a:gd name="connsiteX2" fmla="*/ 42553 w 137556"/>
                        <a:gd name="connsiteY2" fmla="*/ 62507 h 93693"/>
                        <a:gd name="connsiteX3" fmla="*/ 60366 w 137556"/>
                        <a:gd name="connsiteY3" fmla="*/ 68444 h 93693"/>
                        <a:gd name="connsiteX4" fmla="*/ 101930 w 137556"/>
                        <a:gd name="connsiteY4" fmla="*/ 74382 h 93693"/>
                        <a:gd name="connsiteX5" fmla="*/ 107868 w 137556"/>
                        <a:gd name="connsiteY5" fmla="*/ 92195 h 93693"/>
                        <a:gd name="connsiteX6" fmla="*/ 137556 w 137556"/>
                        <a:gd name="connsiteY6" fmla="*/ 68444 h 93693"/>
                        <a:gd name="connsiteX7" fmla="*/ 131618 w 137556"/>
                        <a:gd name="connsiteY7" fmla="*/ 26881 h 93693"/>
                        <a:gd name="connsiteX8" fmla="*/ 72242 w 137556"/>
                        <a:gd name="connsiteY8" fmla="*/ 9068 h 93693"/>
                        <a:gd name="connsiteX9" fmla="*/ 6927 w 137556"/>
                        <a:gd name="connsiteY9" fmla="*/ 9068 h 936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7556" h="93693">
                          <a:moveTo>
                            <a:pt x="6927" y="9068"/>
                          </a:moveTo>
                          <a:cubicBezTo>
                            <a:pt x="0" y="15006"/>
                            <a:pt x="5968" y="15042"/>
                            <a:pt x="30678" y="44694"/>
                          </a:cubicBezTo>
                          <a:cubicBezTo>
                            <a:pt x="35246" y="50176"/>
                            <a:pt x="36981" y="58049"/>
                            <a:pt x="42553" y="62507"/>
                          </a:cubicBezTo>
                          <a:cubicBezTo>
                            <a:pt x="47440" y="66417"/>
                            <a:pt x="54229" y="67217"/>
                            <a:pt x="60366" y="68444"/>
                          </a:cubicBezTo>
                          <a:cubicBezTo>
                            <a:pt x="74090" y="71189"/>
                            <a:pt x="88075" y="72403"/>
                            <a:pt x="101930" y="74382"/>
                          </a:cubicBezTo>
                          <a:cubicBezTo>
                            <a:pt x="103909" y="80320"/>
                            <a:pt x="101796" y="90677"/>
                            <a:pt x="107868" y="92195"/>
                          </a:cubicBezTo>
                          <a:cubicBezTo>
                            <a:pt x="113862" y="93693"/>
                            <a:pt x="133561" y="72439"/>
                            <a:pt x="137556" y="68444"/>
                          </a:cubicBezTo>
                          <a:cubicBezTo>
                            <a:pt x="135577" y="54590"/>
                            <a:pt x="136044" y="40158"/>
                            <a:pt x="131618" y="26881"/>
                          </a:cubicBezTo>
                          <a:cubicBezTo>
                            <a:pt x="124569" y="5735"/>
                            <a:pt x="79381" y="9960"/>
                            <a:pt x="72242" y="9068"/>
                          </a:cubicBezTo>
                          <a:cubicBezTo>
                            <a:pt x="45041" y="0"/>
                            <a:pt x="13854" y="3130"/>
                            <a:pt x="6927" y="90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0" name="Freeform 2529"/>
                    <p:cNvSpPr/>
                    <p:nvPr/>
                  </p:nvSpPr>
                  <p:spPr bwMode="auto">
                    <a:xfrm>
                      <a:off x="2152403" y="2699657"/>
                      <a:ext cx="160416" cy="81306"/>
                    </a:xfrm>
                    <a:custGeom>
                      <a:avLst/>
                      <a:gdLst>
                        <a:gd name="connsiteX0" fmla="*/ 990 w 160416"/>
                        <a:gd name="connsiteY0" fmla="*/ 47501 h 81306"/>
                        <a:gd name="connsiteX1" fmla="*/ 18803 w 160416"/>
                        <a:gd name="connsiteY1" fmla="*/ 41564 h 81306"/>
                        <a:gd name="connsiteX2" fmla="*/ 30678 w 160416"/>
                        <a:gd name="connsiteY2" fmla="*/ 5938 h 81306"/>
                        <a:gd name="connsiteX3" fmla="*/ 54429 w 160416"/>
                        <a:gd name="connsiteY3" fmla="*/ 0 h 81306"/>
                        <a:gd name="connsiteX4" fmla="*/ 95993 w 160416"/>
                        <a:gd name="connsiteY4" fmla="*/ 11875 h 81306"/>
                        <a:gd name="connsiteX5" fmla="*/ 155369 w 160416"/>
                        <a:gd name="connsiteY5" fmla="*/ 47501 h 81306"/>
                        <a:gd name="connsiteX6" fmla="*/ 60367 w 160416"/>
                        <a:gd name="connsiteY6" fmla="*/ 53439 h 81306"/>
                        <a:gd name="connsiteX7" fmla="*/ 24741 w 160416"/>
                        <a:gd name="connsiteY7" fmla="*/ 65314 h 81306"/>
                        <a:gd name="connsiteX8" fmla="*/ 990 w 160416"/>
                        <a:gd name="connsiteY8" fmla="*/ 47501 h 813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16" h="81306">
                          <a:moveTo>
                            <a:pt x="990" y="47501"/>
                          </a:moveTo>
                          <a:cubicBezTo>
                            <a:pt x="0" y="43543"/>
                            <a:pt x="15165" y="46657"/>
                            <a:pt x="18803" y="41564"/>
                          </a:cubicBezTo>
                          <a:cubicBezTo>
                            <a:pt x="26079" y="31378"/>
                            <a:pt x="18534" y="8974"/>
                            <a:pt x="30678" y="5938"/>
                          </a:cubicBezTo>
                          <a:lnTo>
                            <a:pt x="54429" y="0"/>
                          </a:lnTo>
                          <a:cubicBezTo>
                            <a:pt x="56482" y="513"/>
                            <a:pt x="91736" y="8682"/>
                            <a:pt x="95993" y="11875"/>
                          </a:cubicBezTo>
                          <a:cubicBezTo>
                            <a:pt x="149556" y="52048"/>
                            <a:pt x="99887" y="36406"/>
                            <a:pt x="155369" y="47501"/>
                          </a:cubicBezTo>
                          <a:cubicBezTo>
                            <a:pt x="121567" y="81306"/>
                            <a:pt x="160416" y="48437"/>
                            <a:pt x="60367" y="53439"/>
                          </a:cubicBezTo>
                          <a:cubicBezTo>
                            <a:pt x="47865" y="54064"/>
                            <a:pt x="24741" y="65314"/>
                            <a:pt x="24741" y="65314"/>
                          </a:cubicBezTo>
                          <a:cubicBezTo>
                            <a:pt x="2729" y="57978"/>
                            <a:pt x="1980" y="51459"/>
                            <a:pt x="990" y="475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1" name="Freeform 2530"/>
                    <p:cNvSpPr/>
                    <p:nvPr/>
                  </p:nvSpPr>
                  <p:spPr bwMode="auto">
                    <a:xfrm>
                      <a:off x="1957451" y="2699657"/>
                      <a:ext cx="103853" cy="102919"/>
                    </a:xfrm>
                    <a:custGeom>
                      <a:avLst/>
                      <a:gdLst>
                        <a:gd name="connsiteX0" fmla="*/ 77189 w 103853"/>
                        <a:gd name="connsiteY0" fmla="*/ 100940 h 102919"/>
                        <a:gd name="connsiteX1" fmla="*/ 41563 w 103853"/>
                        <a:gd name="connsiteY1" fmla="*/ 71252 h 102919"/>
                        <a:gd name="connsiteX2" fmla="*/ 5937 w 103853"/>
                        <a:gd name="connsiteY2" fmla="*/ 59376 h 102919"/>
                        <a:gd name="connsiteX3" fmla="*/ 0 w 103853"/>
                        <a:gd name="connsiteY3" fmla="*/ 41563 h 102919"/>
                        <a:gd name="connsiteX4" fmla="*/ 17813 w 103853"/>
                        <a:gd name="connsiteY4" fmla="*/ 11875 h 102919"/>
                        <a:gd name="connsiteX5" fmla="*/ 53439 w 103853"/>
                        <a:gd name="connsiteY5" fmla="*/ 0 h 102919"/>
                        <a:gd name="connsiteX6" fmla="*/ 89065 w 103853"/>
                        <a:gd name="connsiteY6" fmla="*/ 17813 h 102919"/>
                        <a:gd name="connsiteX7" fmla="*/ 100940 w 103853"/>
                        <a:gd name="connsiteY7" fmla="*/ 35626 h 102919"/>
                        <a:gd name="connsiteX8" fmla="*/ 95002 w 103853"/>
                        <a:gd name="connsiteY8" fmla="*/ 83127 h 102919"/>
                        <a:gd name="connsiteX9" fmla="*/ 77189 w 103853"/>
                        <a:gd name="connsiteY9" fmla="*/ 100940 h 102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3853" h="102919">
                          <a:moveTo>
                            <a:pt x="77189" y="100940"/>
                          </a:moveTo>
                          <a:cubicBezTo>
                            <a:pt x="68283" y="98961"/>
                            <a:pt x="56444" y="77866"/>
                            <a:pt x="41563" y="71252"/>
                          </a:cubicBezTo>
                          <a:cubicBezTo>
                            <a:pt x="30124" y="66168"/>
                            <a:pt x="5937" y="59376"/>
                            <a:pt x="5937" y="59376"/>
                          </a:cubicBezTo>
                          <a:cubicBezTo>
                            <a:pt x="3958" y="53438"/>
                            <a:pt x="0" y="47822"/>
                            <a:pt x="0" y="41563"/>
                          </a:cubicBezTo>
                          <a:cubicBezTo>
                            <a:pt x="0" y="31404"/>
                            <a:pt x="8405" y="16579"/>
                            <a:pt x="17813" y="11875"/>
                          </a:cubicBezTo>
                          <a:cubicBezTo>
                            <a:pt x="29009" y="6277"/>
                            <a:pt x="53439" y="0"/>
                            <a:pt x="53439" y="0"/>
                          </a:cubicBezTo>
                          <a:cubicBezTo>
                            <a:pt x="67928" y="4829"/>
                            <a:pt x="77553" y="6301"/>
                            <a:pt x="89065" y="17813"/>
                          </a:cubicBezTo>
                          <a:cubicBezTo>
                            <a:pt x="94111" y="22859"/>
                            <a:pt x="96982" y="29688"/>
                            <a:pt x="100940" y="35626"/>
                          </a:cubicBezTo>
                          <a:cubicBezTo>
                            <a:pt x="98961" y="51460"/>
                            <a:pt x="103853" y="69850"/>
                            <a:pt x="95002" y="83127"/>
                          </a:cubicBezTo>
                          <a:cubicBezTo>
                            <a:pt x="89404" y="91524"/>
                            <a:pt x="86095" y="102919"/>
                            <a:pt x="77189" y="1009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2" name="Freeform 2531"/>
                    <p:cNvSpPr/>
                    <p:nvPr/>
                  </p:nvSpPr>
                  <p:spPr bwMode="auto">
                    <a:xfrm>
                      <a:off x="2039588" y="2757300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3" name="Freeform 2532"/>
                    <p:cNvSpPr/>
                    <p:nvPr/>
                  </p:nvSpPr>
                  <p:spPr bwMode="auto">
                    <a:xfrm>
                      <a:off x="1915887" y="2578734"/>
                      <a:ext cx="118753" cy="61546"/>
                    </a:xfrm>
                    <a:custGeom>
                      <a:avLst/>
                      <a:gdLst>
                        <a:gd name="connsiteX0" fmla="*/ 0 w 118753"/>
                        <a:gd name="connsiteY0" fmla="*/ 25920 h 61546"/>
                        <a:gd name="connsiteX1" fmla="*/ 17813 w 118753"/>
                        <a:gd name="connsiteY1" fmla="*/ 31858 h 61546"/>
                        <a:gd name="connsiteX2" fmla="*/ 29688 w 118753"/>
                        <a:gd name="connsiteY2" fmla="*/ 49671 h 61546"/>
                        <a:gd name="connsiteX3" fmla="*/ 47501 w 118753"/>
                        <a:gd name="connsiteY3" fmla="*/ 61546 h 61546"/>
                        <a:gd name="connsiteX4" fmla="*/ 95002 w 118753"/>
                        <a:gd name="connsiteY4" fmla="*/ 55608 h 61546"/>
                        <a:gd name="connsiteX5" fmla="*/ 118753 w 118753"/>
                        <a:gd name="connsiteY5" fmla="*/ 25920 h 61546"/>
                        <a:gd name="connsiteX6" fmla="*/ 17813 w 118753"/>
                        <a:gd name="connsiteY6" fmla="*/ 19982 h 61546"/>
                        <a:gd name="connsiteX7" fmla="*/ 0 w 118753"/>
                        <a:gd name="connsiteY7" fmla="*/ 25920 h 6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53" h="61546">
                          <a:moveTo>
                            <a:pt x="0" y="25920"/>
                          </a:moveTo>
                          <a:cubicBezTo>
                            <a:pt x="0" y="27899"/>
                            <a:pt x="12926" y="27948"/>
                            <a:pt x="17813" y="31858"/>
                          </a:cubicBezTo>
                          <a:cubicBezTo>
                            <a:pt x="23385" y="36316"/>
                            <a:pt x="24642" y="44625"/>
                            <a:pt x="29688" y="49671"/>
                          </a:cubicBezTo>
                          <a:cubicBezTo>
                            <a:pt x="34734" y="54717"/>
                            <a:pt x="41563" y="57588"/>
                            <a:pt x="47501" y="61546"/>
                          </a:cubicBezTo>
                          <a:cubicBezTo>
                            <a:pt x="63335" y="59567"/>
                            <a:pt x="79718" y="60193"/>
                            <a:pt x="95002" y="55608"/>
                          </a:cubicBezTo>
                          <a:cubicBezTo>
                            <a:pt x="102054" y="53492"/>
                            <a:pt x="116354" y="29519"/>
                            <a:pt x="118753" y="25920"/>
                          </a:cubicBezTo>
                          <a:cubicBezTo>
                            <a:pt x="83042" y="2113"/>
                            <a:pt x="87752" y="0"/>
                            <a:pt x="17813" y="19982"/>
                          </a:cubicBezTo>
                          <a:cubicBezTo>
                            <a:pt x="12104" y="21613"/>
                            <a:pt x="0" y="23941"/>
                            <a:pt x="0" y="259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4" name="Freeform 2533"/>
                    <p:cNvSpPr/>
                    <p:nvPr/>
                  </p:nvSpPr>
                  <p:spPr bwMode="auto">
                    <a:xfrm>
                      <a:off x="2276105" y="2610592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5" name="Freeform 2534"/>
                    <p:cNvSpPr/>
                    <p:nvPr/>
                  </p:nvSpPr>
                  <p:spPr bwMode="auto">
                    <a:xfrm>
                      <a:off x="2330534" y="2685888"/>
                      <a:ext cx="183471" cy="104493"/>
                    </a:xfrm>
                    <a:custGeom>
                      <a:avLst/>
                      <a:gdLst>
                        <a:gd name="connsiteX0" fmla="*/ 6927 w 183471"/>
                        <a:gd name="connsiteY0" fmla="*/ 67208 h 104493"/>
                        <a:gd name="connsiteX1" fmla="*/ 18802 w 183471"/>
                        <a:gd name="connsiteY1" fmla="*/ 49395 h 104493"/>
                        <a:gd name="connsiteX2" fmla="*/ 30677 w 183471"/>
                        <a:gd name="connsiteY2" fmla="*/ 37519 h 104493"/>
                        <a:gd name="connsiteX3" fmla="*/ 54428 w 183471"/>
                        <a:gd name="connsiteY3" fmla="*/ 7831 h 104493"/>
                        <a:gd name="connsiteX4" fmla="*/ 107867 w 183471"/>
                        <a:gd name="connsiteY4" fmla="*/ 13769 h 104493"/>
                        <a:gd name="connsiteX5" fmla="*/ 60366 w 183471"/>
                        <a:gd name="connsiteY5" fmla="*/ 73145 h 104493"/>
                        <a:gd name="connsiteX6" fmla="*/ 6927 w 183471"/>
                        <a:gd name="connsiteY6" fmla="*/ 67208 h 1044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3471" h="104493">
                          <a:moveTo>
                            <a:pt x="6927" y="67208"/>
                          </a:moveTo>
                          <a:cubicBezTo>
                            <a:pt x="0" y="63250"/>
                            <a:pt x="14344" y="54967"/>
                            <a:pt x="18802" y="49395"/>
                          </a:cubicBezTo>
                          <a:cubicBezTo>
                            <a:pt x="22299" y="45023"/>
                            <a:pt x="27797" y="42319"/>
                            <a:pt x="30677" y="37519"/>
                          </a:cubicBezTo>
                          <a:cubicBezTo>
                            <a:pt x="49796" y="5654"/>
                            <a:pt x="18952" y="31481"/>
                            <a:pt x="54428" y="7831"/>
                          </a:cubicBezTo>
                          <a:cubicBezTo>
                            <a:pt x="72241" y="9810"/>
                            <a:pt x="96393" y="0"/>
                            <a:pt x="107867" y="13769"/>
                          </a:cubicBezTo>
                          <a:cubicBezTo>
                            <a:pt x="183471" y="104493"/>
                            <a:pt x="79748" y="75299"/>
                            <a:pt x="60366" y="73145"/>
                          </a:cubicBezTo>
                          <a:cubicBezTo>
                            <a:pt x="27014" y="64808"/>
                            <a:pt x="13854" y="71166"/>
                            <a:pt x="6927" y="672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6" name="Freeform 2535"/>
                    <p:cNvSpPr/>
                    <p:nvPr/>
                  </p:nvSpPr>
                  <p:spPr bwMode="auto">
                    <a:xfrm>
                      <a:off x="2423557" y="2600141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7" name="Freeform 2536"/>
                    <p:cNvSpPr/>
                    <p:nvPr/>
                  </p:nvSpPr>
                  <p:spPr bwMode="auto">
                    <a:xfrm>
                      <a:off x="2557154" y="2616529"/>
                      <a:ext cx="120523" cy="23751"/>
                    </a:xfrm>
                    <a:custGeom>
                      <a:avLst/>
                      <a:gdLst>
                        <a:gd name="connsiteX0" fmla="*/ 0 w 120523"/>
                        <a:gd name="connsiteY0" fmla="*/ 23751 h 23751"/>
                        <a:gd name="connsiteX1" fmla="*/ 35626 w 120523"/>
                        <a:gd name="connsiteY1" fmla="*/ 11876 h 23751"/>
                        <a:gd name="connsiteX2" fmla="*/ 53439 w 120523"/>
                        <a:gd name="connsiteY2" fmla="*/ 5938 h 23751"/>
                        <a:gd name="connsiteX3" fmla="*/ 106878 w 120523"/>
                        <a:gd name="connsiteY3" fmla="*/ 0 h 23751"/>
                        <a:gd name="connsiteX4" fmla="*/ 118753 w 120523"/>
                        <a:gd name="connsiteY4" fmla="*/ 11876 h 23751"/>
                        <a:gd name="connsiteX5" fmla="*/ 100940 w 120523"/>
                        <a:gd name="connsiteY5" fmla="*/ 17813 h 23751"/>
                        <a:gd name="connsiteX6" fmla="*/ 0 w 120523"/>
                        <a:gd name="connsiteY6" fmla="*/ 23751 h 23751"/>
                        <a:gd name="connsiteX7" fmla="*/ 0 w 120523"/>
                        <a:gd name="connsiteY7" fmla="*/ 23751 h 23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523" h="23751">
                          <a:moveTo>
                            <a:pt x="0" y="23751"/>
                          </a:moveTo>
                          <a:lnTo>
                            <a:pt x="35626" y="11876"/>
                          </a:lnTo>
                          <a:cubicBezTo>
                            <a:pt x="41564" y="9897"/>
                            <a:pt x="47218" y="6629"/>
                            <a:pt x="53439" y="5938"/>
                          </a:cubicBezTo>
                          <a:lnTo>
                            <a:pt x="106878" y="0"/>
                          </a:lnTo>
                          <a:cubicBezTo>
                            <a:pt x="110836" y="3959"/>
                            <a:pt x="120523" y="6565"/>
                            <a:pt x="118753" y="11876"/>
                          </a:cubicBezTo>
                          <a:cubicBezTo>
                            <a:pt x="116774" y="17814"/>
                            <a:pt x="107168" y="17190"/>
                            <a:pt x="100940" y="17813"/>
                          </a:cubicBezTo>
                          <a:cubicBezTo>
                            <a:pt x="67402" y="21167"/>
                            <a:pt x="33647" y="21772"/>
                            <a:pt x="0" y="23751"/>
                          </a:cubicBezTo>
                          <a:lnTo>
                            <a:pt x="0" y="23751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8" name="Freeform 2537"/>
                    <p:cNvSpPr/>
                    <p:nvPr/>
                  </p:nvSpPr>
                  <p:spPr bwMode="auto">
                    <a:xfrm>
                      <a:off x="2496792" y="2674565"/>
                      <a:ext cx="131614" cy="94852"/>
                    </a:xfrm>
                    <a:custGeom>
                      <a:avLst/>
                      <a:gdLst>
                        <a:gd name="connsiteX0" fmla="*/ 6923 w 131614"/>
                        <a:gd name="connsiteY0" fmla="*/ 84468 h 94852"/>
                        <a:gd name="connsiteX1" fmla="*/ 30674 w 131614"/>
                        <a:gd name="connsiteY1" fmla="*/ 48842 h 94852"/>
                        <a:gd name="connsiteX2" fmla="*/ 48487 w 131614"/>
                        <a:gd name="connsiteY2" fmla="*/ 36967 h 94852"/>
                        <a:gd name="connsiteX3" fmla="*/ 66300 w 131614"/>
                        <a:gd name="connsiteY3" fmla="*/ 1341 h 94852"/>
                        <a:gd name="connsiteX4" fmla="*/ 90050 w 131614"/>
                        <a:gd name="connsiteY4" fmla="*/ 7279 h 94852"/>
                        <a:gd name="connsiteX5" fmla="*/ 107863 w 131614"/>
                        <a:gd name="connsiteY5" fmla="*/ 60718 h 94852"/>
                        <a:gd name="connsiteX6" fmla="*/ 131614 w 131614"/>
                        <a:gd name="connsiteY6" fmla="*/ 66655 h 94852"/>
                        <a:gd name="connsiteX7" fmla="*/ 119739 w 131614"/>
                        <a:gd name="connsiteY7" fmla="*/ 78531 h 94852"/>
                        <a:gd name="connsiteX8" fmla="*/ 18799 w 131614"/>
                        <a:gd name="connsiteY8" fmla="*/ 90406 h 94852"/>
                        <a:gd name="connsiteX9" fmla="*/ 6923 w 131614"/>
                        <a:gd name="connsiteY9" fmla="*/ 84468 h 94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4" h="94852">
                          <a:moveTo>
                            <a:pt x="6923" y="84468"/>
                          </a:moveTo>
                          <a:cubicBezTo>
                            <a:pt x="8902" y="77541"/>
                            <a:pt x="0" y="94852"/>
                            <a:pt x="30674" y="48842"/>
                          </a:cubicBezTo>
                          <a:cubicBezTo>
                            <a:pt x="34632" y="42904"/>
                            <a:pt x="42549" y="40925"/>
                            <a:pt x="48487" y="36967"/>
                          </a:cubicBezTo>
                          <a:cubicBezTo>
                            <a:pt x="50191" y="30152"/>
                            <a:pt x="52489" y="3643"/>
                            <a:pt x="66300" y="1341"/>
                          </a:cubicBezTo>
                          <a:cubicBezTo>
                            <a:pt x="74349" y="0"/>
                            <a:pt x="82133" y="5300"/>
                            <a:pt x="90050" y="7279"/>
                          </a:cubicBezTo>
                          <a:cubicBezTo>
                            <a:pt x="92592" y="25073"/>
                            <a:pt x="87768" y="50670"/>
                            <a:pt x="107863" y="60718"/>
                          </a:cubicBezTo>
                          <a:cubicBezTo>
                            <a:pt x="115162" y="64368"/>
                            <a:pt x="123697" y="64676"/>
                            <a:pt x="131614" y="66655"/>
                          </a:cubicBezTo>
                          <a:cubicBezTo>
                            <a:pt x="127656" y="70614"/>
                            <a:pt x="125241" y="77499"/>
                            <a:pt x="119739" y="78531"/>
                          </a:cubicBezTo>
                          <a:cubicBezTo>
                            <a:pt x="101719" y="81910"/>
                            <a:pt x="46890" y="76360"/>
                            <a:pt x="18799" y="90406"/>
                          </a:cubicBezTo>
                          <a:cubicBezTo>
                            <a:pt x="16295" y="91658"/>
                            <a:pt x="4944" y="91395"/>
                            <a:pt x="6923" y="844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39" name="Freeform 2538"/>
                    <p:cNvSpPr/>
                    <p:nvPr/>
                  </p:nvSpPr>
                  <p:spPr bwMode="auto">
                    <a:xfrm>
                      <a:off x="2608614" y="2646218"/>
                      <a:ext cx="79169" cy="97971"/>
                    </a:xfrm>
                    <a:custGeom>
                      <a:avLst/>
                      <a:gdLst>
                        <a:gd name="connsiteX0" fmla="*/ 1979 w 79169"/>
                        <a:gd name="connsiteY0" fmla="*/ 89065 h 97971"/>
                        <a:gd name="connsiteX1" fmla="*/ 7917 w 79169"/>
                        <a:gd name="connsiteY1" fmla="*/ 17813 h 97971"/>
                        <a:gd name="connsiteX2" fmla="*/ 25730 w 79169"/>
                        <a:gd name="connsiteY2" fmla="*/ 11875 h 97971"/>
                        <a:gd name="connsiteX3" fmla="*/ 79169 w 79169"/>
                        <a:gd name="connsiteY3" fmla="*/ 0 h 97971"/>
                        <a:gd name="connsiteX4" fmla="*/ 67293 w 79169"/>
                        <a:gd name="connsiteY4" fmla="*/ 35626 h 97971"/>
                        <a:gd name="connsiteX5" fmla="*/ 49480 w 79169"/>
                        <a:gd name="connsiteY5" fmla="*/ 65314 h 97971"/>
                        <a:gd name="connsiteX6" fmla="*/ 19792 w 79169"/>
                        <a:gd name="connsiteY6" fmla="*/ 71252 h 97971"/>
                        <a:gd name="connsiteX7" fmla="*/ 1979 w 79169"/>
                        <a:gd name="connsiteY7" fmla="*/ 89065 h 97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9169" h="97971">
                          <a:moveTo>
                            <a:pt x="1979" y="89065"/>
                          </a:moveTo>
                          <a:cubicBezTo>
                            <a:pt x="0" y="80159"/>
                            <a:pt x="908" y="40592"/>
                            <a:pt x="7917" y="17813"/>
                          </a:cubicBezTo>
                          <a:cubicBezTo>
                            <a:pt x="9758" y="11831"/>
                            <a:pt x="19712" y="13595"/>
                            <a:pt x="25730" y="11875"/>
                          </a:cubicBezTo>
                          <a:cubicBezTo>
                            <a:pt x="45303" y="6282"/>
                            <a:pt x="58752" y="4083"/>
                            <a:pt x="79169" y="0"/>
                          </a:cubicBezTo>
                          <a:lnTo>
                            <a:pt x="67293" y="35626"/>
                          </a:lnTo>
                          <a:cubicBezTo>
                            <a:pt x="63634" y="46602"/>
                            <a:pt x="62161" y="59879"/>
                            <a:pt x="49480" y="65314"/>
                          </a:cubicBezTo>
                          <a:cubicBezTo>
                            <a:pt x="40204" y="69289"/>
                            <a:pt x="29688" y="69273"/>
                            <a:pt x="19792" y="71252"/>
                          </a:cubicBezTo>
                          <a:cubicBezTo>
                            <a:pt x="332" y="84225"/>
                            <a:pt x="3958" y="97971"/>
                            <a:pt x="1979" y="8906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0" name="Freeform 2539"/>
                    <p:cNvSpPr/>
                    <p:nvPr/>
                  </p:nvSpPr>
                  <p:spPr bwMode="auto">
                    <a:xfrm>
                      <a:off x="2667001" y="2657111"/>
                      <a:ext cx="145473" cy="137548"/>
                    </a:xfrm>
                    <a:custGeom>
                      <a:avLst/>
                      <a:gdLst>
                        <a:gd name="connsiteX0" fmla="*/ 8906 w 145473"/>
                        <a:gd name="connsiteY0" fmla="*/ 36608 h 137548"/>
                        <a:gd name="connsiteX1" fmla="*/ 26719 w 145473"/>
                        <a:gd name="connsiteY1" fmla="*/ 54421 h 137548"/>
                        <a:gd name="connsiteX2" fmla="*/ 56408 w 145473"/>
                        <a:gd name="connsiteY2" fmla="*/ 90047 h 137548"/>
                        <a:gd name="connsiteX3" fmla="*/ 80158 w 145473"/>
                        <a:gd name="connsiteY3" fmla="*/ 95985 h 137548"/>
                        <a:gd name="connsiteX4" fmla="*/ 97971 w 145473"/>
                        <a:gd name="connsiteY4" fmla="*/ 101922 h 137548"/>
                        <a:gd name="connsiteX5" fmla="*/ 145473 w 145473"/>
                        <a:gd name="connsiteY5" fmla="*/ 107860 h 137548"/>
                        <a:gd name="connsiteX6" fmla="*/ 139535 w 145473"/>
                        <a:gd name="connsiteY6" fmla="*/ 60359 h 137548"/>
                        <a:gd name="connsiteX7" fmla="*/ 133597 w 145473"/>
                        <a:gd name="connsiteY7" fmla="*/ 42546 h 137548"/>
                        <a:gd name="connsiteX8" fmla="*/ 115784 w 145473"/>
                        <a:gd name="connsiteY8" fmla="*/ 36608 h 137548"/>
                        <a:gd name="connsiteX9" fmla="*/ 80158 w 145473"/>
                        <a:gd name="connsiteY9" fmla="*/ 6920 h 137548"/>
                        <a:gd name="connsiteX10" fmla="*/ 8906 w 145473"/>
                        <a:gd name="connsiteY10" fmla="*/ 36608 h 137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5473" h="137548">
                          <a:moveTo>
                            <a:pt x="8906" y="36608"/>
                          </a:moveTo>
                          <a:cubicBezTo>
                            <a:pt x="0" y="44525"/>
                            <a:pt x="21343" y="47970"/>
                            <a:pt x="26719" y="54421"/>
                          </a:cubicBezTo>
                          <a:cubicBezTo>
                            <a:pt x="37897" y="67835"/>
                            <a:pt x="39851" y="80585"/>
                            <a:pt x="56408" y="90047"/>
                          </a:cubicBezTo>
                          <a:cubicBezTo>
                            <a:pt x="63493" y="94096"/>
                            <a:pt x="72312" y="93743"/>
                            <a:pt x="80158" y="95985"/>
                          </a:cubicBezTo>
                          <a:cubicBezTo>
                            <a:pt x="86176" y="97704"/>
                            <a:pt x="92033" y="99943"/>
                            <a:pt x="97971" y="101922"/>
                          </a:cubicBezTo>
                          <a:cubicBezTo>
                            <a:pt x="139535" y="129632"/>
                            <a:pt x="125680" y="137548"/>
                            <a:pt x="145473" y="107860"/>
                          </a:cubicBezTo>
                          <a:cubicBezTo>
                            <a:pt x="143494" y="92026"/>
                            <a:pt x="142390" y="76058"/>
                            <a:pt x="139535" y="60359"/>
                          </a:cubicBezTo>
                          <a:cubicBezTo>
                            <a:pt x="138415" y="54201"/>
                            <a:pt x="138023" y="46972"/>
                            <a:pt x="133597" y="42546"/>
                          </a:cubicBezTo>
                          <a:cubicBezTo>
                            <a:pt x="129171" y="38120"/>
                            <a:pt x="121722" y="38587"/>
                            <a:pt x="115784" y="36608"/>
                          </a:cubicBezTo>
                          <a:cubicBezTo>
                            <a:pt x="108731" y="29555"/>
                            <a:pt x="91525" y="10020"/>
                            <a:pt x="80158" y="6920"/>
                          </a:cubicBezTo>
                          <a:cubicBezTo>
                            <a:pt x="54785" y="0"/>
                            <a:pt x="17812" y="28691"/>
                            <a:pt x="8906" y="36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1" name="Freeform 2540"/>
                    <p:cNvSpPr/>
                    <p:nvPr/>
                  </p:nvSpPr>
                  <p:spPr bwMode="auto">
                    <a:xfrm>
                      <a:off x="2741222" y="2622467"/>
                      <a:ext cx="219694" cy="71252"/>
                    </a:xfrm>
                    <a:custGeom>
                      <a:avLst/>
                      <a:gdLst>
                        <a:gd name="connsiteX0" fmla="*/ 23751 w 184068"/>
                        <a:gd name="connsiteY0" fmla="*/ 53439 h 94747"/>
                        <a:gd name="connsiteX1" fmla="*/ 41564 w 184068"/>
                        <a:gd name="connsiteY1" fmla="*/ 17813 h 94747"/>
                        <a:gd name="connsiteX2" fmla="*/ 47501 w 184068"/>
                        <a:gd name="connsiteY2" fmla="*/ 0 h 94747"/>
                        <a:gd name="connsiteX3" fmla="*/ 65314 w 184068"/>
                        <a:gd name="connsiteY3" fmla="*/ 11876 h 94747"/>
                        <a:gd name="connsiteX4" fmla="*/ 83127 w 184068"/>
                        <a:gd name="connsiteY4" fmla="*/ 29689 h 94747"/>
                        <a:gd name="connsiteX5" fmla="*/ 184068 w 184068"/>
                        <a:gd name="connsiteY5" fmla="*/ 35626 h 94747"/>
                        <a:gd name="connsiteX6" fmla="*/ 23751 w 184068"/>
                        <a:gd name="connsiteY6" fmla="*/ 53439 h 94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4068" h="94747">
                          <a:moveTo>
                            <a:pt x="23751" y="53439"/>
                          </a:moveTo>
                          <a:cubicBezTo>
                            <a:pt x="0" y="50470"/>
                            <a:pt x="18543" y="63854"/>
                            <a:pt x="41564" y="17813"/>
                          </a:cubicBezTo>
                          <a:cubicBezTo>
                            <a:pt x="44363" y="12215"/>
                            <a:pt x="45522" y="5938"/>
                            <a:pt x="47501" y="0"/>
                          </a:cubicBezTo>
                          <a:cubicBezTo>
                            <a:pt x="53439" y="3959"/>
                            <a:pt x="59832" y="7307"/>
                            <a:pt x="65314" y="11876"/>
                          </a:cubicBezTo>
                          <a:cubicBezTo>
                            <a:pt x="71765" y="17252"/>
                            <a:pt x="74893" y="28042"/>
                            <a:pt x="83127" y="29689"/>
                          </a:cubicBezTo>
                          <a:cubicBezTo>
                            <a:pt x="116178" y="36299"/>
                            <a:pt x="150421" y="33647"/>
                            <a:pt x="184068" y="35626"/>
                          </a:cubicBezTo>
                          <a:cubicBezTo>
                            <a:pt x="164360" y="94747"/>
                            <a:pt x="47502" y="56408"/>
                            <a:pt x="2375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2" name="Freeform 2541"/>
                    <p:cNvSpPr/>
                    <p:nvPr/>
                  </p:nvSpPr>
                  <p:spPr bwMode="auto">
                    <a:xfrm>
                      <a:off x="2779817" y="2679458"/>
                      <a:ext cx="180341" cy="111488"/>
                    </a:xfrm>
                    <a:custGeom>
                      <a:avLst/>
                      <a:gdLst>
                        <a:gd name="connsiteX0" fmla="*/ 2969 w 180341"/>
                        <a:gd name="connsiteY0" fmla="*/ 67701 h 111488"/>
                        <a:gd name="connsiteX1" fmla="*/ 62345 w 180341"/>
                        <a:gd name="connsiteY1" fmla="*/ 55825 h 111488"/>
                        <a:gd name="connsiteX2" fmla="*/ 92034 w 180341"/>
                        <a:gd name="connsiteY2" fmla="*/ 32075 h 111488"/>
                        <a:gd name="connsiteX3" fmla="*/ 109847 w 180341"/>
                        <a:gd name="connsiteY3" fmla="*/ 26137 h 111488"/>
                        <a:gd name="connsiteX4" fmla="*/ 151410 w 180341"/>
                        <a:gd name="connsiteY4" fmla="*/ 2386 h 111488"/>
                        <a:gd name="connsiteX5" fmla="*/ 163286 w 180341"/>
                        <a:gd name="connsiteY5" fmla="*/ 14262 h 111488"/>
                        <a:gd name="connsiteX6" fmla="*/ 163286 w 180341"/>
                        <a:gd name="connsiteY6" fmla="*/ 73638 h 111488"/>
                        <a:gd name="connsiteX7" fmla="*/ 133597 w 180341"/>
                        <a:gd name="connsiteY7" fmla="*/ 67701 h 111488"/>
                        <a:gd name="connsiteX8" fmla="*/ 97971 w 180341"/>
                        <a:gd name="connsiteY8" fmla="*/ 55825 h 111488"/>
                        <a:gd name="connsiteX9" fmla="*/ 80158 w 180341"/>
                        <a:gd name="connsiteY9" fmla="*/ 49888 h 111488"/>
                        <a:gd name="connsiteX10" fmla="*/ 109847 w 180341"/>
                        <a:gd name="connsiteY10" fmla="*/ 103327 h 111488"/>
                        <a:gd name="connsiteX11" fmla="*/ 80158 w 180341"/>
                        <a:gd name="connsiteY11" fmla="*/ 85514 h 111488"/>
                        <a:gd name="connsiteX12" fmla="*/ 2969 w 180341"/>
                        <a:gd name="connsiteY12" fmla="*/ 67701 h 111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341" h="111488">
                          <a:moveTo>
                            <a:pt x="2969" y="67701"/>
                          </a:moveTo>
                          <a:cubicBezTo>
                            <a:pt x="0" y="62753"/>
                            <a:pt x="42553" y="59784"/>
                            <a:pt x="62345" y="55825"/>
                          </a:cubicBezTo>
                          <a:cubicBezTo>
                            <a:pt x="80169" y="52260"/>
                            <a:pt x="78758" y="40041"/>
                            <a:pt x="92034" y="32075"/>
                          </a:cubicBezTo>
                          <a:cubicBezTo>
                            <a:pt x="97401" y="28855"/>
                            <a:pt x="103909" y="28116"/>
                            <a:pt x="109847" y="26137"/>
                          </a:cubicBezTo>
                          <a:cubicBezTo>
                            <a:pt x="114459" y="22678"/>
                            <a:pt x="139480" y="0"/>
                            <a:pt x="151410" y="2386"/>
                          </a:cubicBezTo>
                          <a:cubicBezTo>
                            <a:pt x="156900" y="3484"/>
                            <a:pt x="159327" y="10303"/>
                            <a:pt x="163286" y="14262"/>
                          </a:cubicBezTo>
                          <a:cubicBezTo>
                            <a:pt x="169072" y="31621"/>
                            <a:pt x="180341" y="56583"/>
                            <a:pt x="163286" y="73638"/>
                          </a:cubicBezTo>
                          <a:cubicBezTo>
                            <a:pt x="156150" y="80774"/>
                            <a:pt x="143334" y="70356"/>
                            <a:pt x="133597" y="67701"/>
                          </a:cubicBezTo>
                          <a:cubicBezTo>
                            <a:pt x="121520" y="64407"/>
                            <a:pt x="109846" y="59783"/>
                            <a:pt x="97971" y="55825"/>
                          </a:cubicBezTo>
                          <a:lnTo>
                            <a:pt x="80158" y="49888"/>
                          </a:lnTo>
                          <a:cubicBezTo>
                            <a:pt x="68911" y="83634"/>
                            <a:pt x="69795" y="63275"/>
                            <a:pt x="109847" y="103327"/>
                          </a:cubicBezTo>
                          <a:cubicBezTo>
                            <a:pt x="118008" y="111488"/>
                            <a:pt x="90247" y="91119"/>
                            <a:pt x="80158" y="85514"/>
                          </a:cubicBezTo>
                          <a:cubicBezTo>
                            <a:pt x="49222" y="68327"/>
                            <a:pt x="5938" y="72649"/>
                            <a:pt x="2969" y="677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3" name="Freeform 2542"/>
                    <p:cNvSpPr/>
                    <p:nvPr/>
                  </p:nvSpPr>
                  <p:spPr bwMode="auto">
                    <a:xfrm>
                      <a:off x="2910833" y="2603450"/>
                      <a:ext cx="129019" cy="83342"/>
                    </a:xfrm>
                    <a:custGeom>
                      <a:avLst/>
                      <a:gdLst>
                        <a:gd name="connsiteX0" fmla="*/ 26332 w 129019"/>
                        <a:gd name="connsiteY0" fmla="*/ 78394 h 83342"/>
                        <a:gd name="connsiteX1" fmla="*/ 44145 w 129019"/>
                        <a:gd name="connsiteY1" fmla="*/ 66518 h 83342"/>
                        <a:gd name="connsiteX2" fmla="*/ 121334 w 129019"/>
                        <a:gd name="connsiteY2" fmla="*/ 60581 h 83342"/>
                        <a:gd name="connsiteX3" fmla="*/ 127272 w 129019"/>
                        <a:gd name="connsiteY3" fmla="*/ 36830 h 83342"/>
                        <a:gd name="connsiteX4" fmla="*/ 121334 w 129019"/>
                        <a:gd name="connsiteY4" fmla="*/ 13079 h 83342"/>
                        <a:gd name="connsiteX5" fmla="*/ 32269 w 129019"/>
                        <a:gd name="connsiteY5" fmla="*/ 13079 h 83342"/>
                        <a:gd name="connsiteX6" fmla="*/ 20394 w 129019"/>
                        <a:gd name="connsiteY6" fmla="*/ 24955 h 83342"/>
                        <a:gd name="connsiteX7" fmla="*/ 2581 w 129019"/>
                        <a:gd name="connsiteY7" fmla="*/ 36830 h 83342"/>
                        <a:gd name="connsiteX8" fmla="*/ 26332 w 129019"/>
                        <a:gd name="connsiteY8" fmla="*/ 78394 h 8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019" h="83342">
                          <a:moveTo>
                            <a:pt x="26332" y="78394"/>
                          </a:moveTo>
                          <a:cubicBezTo>
                            <a:pt x="33259" y="83342"/>
                            <a:pt x="37131" y="67833"/>
                            <a:pt x="44145" y="66518"/>
                          </a:cubicBezTo>
                          <a:cubicBezTo>
                            <a:pt x="69509" y="61762"/>
                            <a:pt x="97032" y="69260"/>
                            <a:pt x="121334" y="60581"/>
                          </a:cubicBezTo>
                          <a:cubicBezTo>
                            <a:pt x="129019" y="57836"/>
                            <a:pt x="125293" y="44747"/>
                            <a:pt x="127272" y="36830"/>
                          </a:cubicBezTo>
                          <a:cubicBezTo>
                            <a:pt x="125293" y="28913"/>
                            <a:pt x="128468" y="17042"/>
                            <a:pt x="121334" y="13079"/>
                          </a:cubicBezTo>
                          <a:cubicBezTo>
                            <a:pt x="97792" y="0"/>
                            <a:pt x="56436" y="9627"/>
                            <a:pt x="32269" y="13079"/>
                          </a:cubicBezTo>
                          <a:cubicBezTo>
                            <a:pt x="28311" y="17038"/>
                            <a:pt x="24765" y="21458"/>
                            <a:pt x="20394" y="24955"/>
                          </a:cubicBezTo>
                          <a:cubicBezTo>
                            <a:pt x="14822" y="29413"/>
                            <a:pt x="4838" y="30060"/>
                            <a:pt x="2581" y="36830"/>
                          </a:cubicBezTo>
                          <a:cubicBezTo>
                            <a:pt x="0" y="44572"/>
                            <a:pt x="19405" y="73446"/>
                            <a:pt x="26332" y="7839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4" name="Freeform 2543"/>
                    <p:cNvSpPr/>
                    <p:nvPr/>
                  </p:nvSpPr>
                  <p:spPr bwMode="auto">
                    <a:xfrm>
                      <a:off x="2931227" y="2679865"/>
                      <a:ext cx="124691" cy="110903"/>
                    </a:xfrm>
                    <a:custGeom>
                      <a:avLst/>
                      <a:gdLst>
                        <a:gd name="connsiteX0" fmla="*/ 0 w 124691"/>
                        <a:gd name="connsiteY0" fmla="*/ 61355 h 110903"/>
                        <a:gd name="connsiteX1" fmla="*/ 17813 w 124691"/>
                        <a:gd name="connsiteY1" fmla="*/ 55418 h 110903"/>
                        <a:gd name="connsiteX2" fmla="*/ 35626 w 124691"/>
                        <a:gd name="connsiteY2" fmla="*/ 43542 h 110903"/>
                        <a:gd name="connsiteX3" fmla="*/ 89065 w 124691"/>
                        <a:gd name="connsiteY3" fmla="*/ 19792 h 110903"/>
                        <a:gd name="connsiteX4" fmla="*/ 95002 w 124691"/>
                        <a:gd name="connsiteY4" fmla="*/ 1979 h 110903"/>
                        <a:gd name="connsiteX5" fmla="*/ 124691 w 124691"/>
                        <a:gd name="connsiteY5" fmla="*/ 31667 h 110903"/>
                        <a:gd name="connsiteX6" fmla="*/ 118753 w 124691"/>
                        <a:gd name="connsiteY6" fmla="*/ 67293 h 110903"/>
                        <a:gd name="connsiteX7" fmla="*/ 100940 w 124691"/>
                        <a:gd name="connsiteY7" fmla="*/ 79168 h 110903"/>
                        <a:gd name="connsiteX8" fmla="*/ 41564 w 124691"/>
                        <a:gd name="connsiteY8" fmla="*/ 91044 h 110903"/>
                        <a:gd name="connsiteX9" fmla="*/ 17813 w 124691"/>
                        <a:gd name="connsiteY9" fmla="*/ 85106 h 110903"/>
                        <a:gd name="connsiteX10" fmla="*/ 0 w 124691"/>
                        <a:gd name="connsiteY10" fmla="*/ 61355 h 1109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4691" h="110903">
                          <a:moveTo>
                            <a:pt x="0" y="61355"/>
                          </a:moveTo>
                          <a:cubicBezTo>
                            <a:pt x="0" y="56407"/>
                            <a:pt x="12215" y="58217"/>
                            <a:pt x="17813" y="55418"/>
                          </a:cubicBezTo>
                          <a:cubicBezTo>
                            <a:pt x="24196" y="52227"/>
                            <a:pt x="29105" y="46440"/>
                            <a:pt x="35626" y="43542"/>
                          </a:cubicBezTo>
                          <a:cubicBezTo>
                            <a:pt x="99225" y="15275"/>
                            <a:pt x="48749" y="46669"/>
                            <a:pt x="89065" y="19792"/>
                          </a:cubicBezTo>
                          <a:cubicBezTo>
                            <a:pt x="91044" y="13854"/>
                            <a:pt x="89064" y="0"/>
                            <a:pt x="95002" y="1979"/>
                          </a:cubicBezTo>
                          <a:cubicBezTo>
                            <a:pt x="108279" y="6405"/>
                            <a:pt x="124691" y="31667"/>
                            <a:pt x="124691" y="31667"/>
                          </a:cubicBezTo>
                          <a:cubicBezTo>
                            <a:pt x="122712" y="43542"/>
                            <a:pt x="124137" y="56525"/>
                            <a:pt x="118753" y="67293"/>
                          </a:cubicBezTo>
                          <a:cubicBezTo>
                            <a:pt x="115562" y="73676"/>
                            <a:pt x="107323" y="75977"/>
                            <a:pt x="100940" y="79168"/>
                          </a:cubicBezTo>
                          <a:cubicBezTo>
                            <a:pt x="84358" y="87459"/>
                            <a:pt x="56884" y="88855"/>
                            <a:pt x="41564" y="91044"/>
                          </a:cubicBezTo>
                          <a:cubicBezTo>
                            <a:pt x="21704" y="110903"/>
                            <a:pt x="36538" y="103832"/>
                            <a:pt x="17813" y="85106"/>
                          </a:cubicBezTo>
                          <a:cubicBezTo>
                            <a:pt x="14684" y="81977"/>
                            <a:pt x="0" y="66303"/>
                            <a:pt x="0" y="6135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5" name="Freeform 2544"/>
                    <p:cNvSpPr/>
                    <p:nvPr/>
                  </p:nvSpPr>
                  <p:spPr bwMode="auto">
                    <a:xfrm>
                      <a:off x="3038105" y="2610270"/>
                      <a:ext cx="155354" cy="85062"/>
                    </a:xfrm>
                    <a:custGeom>
                      <a:avLst/>
                      <a:gdLst>
                        <a:gd name="connsiteX0" fmla="*/ 17813 w 155354"/>
                        <a:gd name="connsiteY0" fmla="*/ 65636 h 85062"/>
                        <a:gd name="connsiteX1" fmla="*/ 23750 w 155354"/>
                        <a:gd name="connsiteY1" fmla="*/ 47823 h 85062"/>
                        <a:gd name="connsiteX2" fmla="*/ 35626 w 155354"/>
                        <a:gd name="connsiteY2" fmla="*/ 35948 h 85062"/>
                        <a:gd name="connsiteX3" fmla="*/ 59376 w 155354"/>
                        <a:gd name="connsiteY3" fmla="*/ 30010 h 85062"/>
                        <a:gd name="connsiteX4" fmla="*/ 148441 w 155354"/>
                        <a:gd name="connsiteY4" fmla="*/ 24072 h 85062"/>
                        <a:gd name="connsiteX5" fmla="*/ 154379 w 155354"/>
                        <a:gd name="connsiteY5" fmla="*/ 6259 h 85062"/>
                        <a:gd name="connsiteX6" fmla="*/ 148441 w 155354"/>
                        <a:gd name="connsiteY6" fmla="*/ 71574 h 85062"/>
                        <a:gd name="connsiteX7" fmla="*/ 130628 w 155354"/>
                        <a:gd name="connsiteY7" fmla="*/ 77511 h 85062"/>
                        <a:gd name="connsiteX8" fmla="*/ 17813 w 155354"/>
                        <a:gd name="connsiteY8" fmla="*/ 65636 h 85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5354" h="85062">
                          <a:moveTo>
                            <a:pt x="17813" y="65636"/>
                          </a:moveTo>
                          <a:cubicBezTo>
                            <a:pt x="0" y="60688"/>
                            <a:pt x="20530" y="53190"/>
                            <a:pt x="23750" y="47823"/>
                          </a:cubicBezTo>
                          <a:cubicBezTo>
                            <a:pt x="26630" y="43023"/>
                            <a:pt x="30619" y="38452"/>
                            <a:pt x="35626" y="35948"/>
                          </a:cubicBezTo>
                          <a:cubicBezTo>
                            <a:pt x="42925" y="32299"/>
                            <a:pt x="51260" y="30864"/>
                            <a:pt x="59376" y="30010"/>
                          </a:cubicBezTo>
                          <a:cubicBezTo>
                            <a:pt x="88967" y="26895"/>
                            <a:pt x="118753" y="26051"/>
                            <a:pt x="148441" y="24072"/>
                          </a:cubicBezTo>
                          <a:cubicBezTo>
                            <a:pt x="150420" y="18134"/>
                            <a:pt x="154379" y="0"/>
                            <a:pt x="154379" y="6259"/>
                          </a:cubicBezTo>
                          <a:cubicBezTo>
                            <a:pt x="154379" y="28120"/>
                            <a:pt x="155354" y="50834"/>
                            <a:pt x="148441" y="71574"/>
                          </a:cubicBezTo>
                          <a:cubicBezTo>
                            <a:pt x="146462" y="77512"/>
                            <a:pt x="136824" y="76626"/>
                            <a:pt x="130628" y="77511"/>
                          </a:cubicBezTo>
                          <a:cubicBezTo>
                            <a:pt x="77771" y="85062"/>
                            <a:pt x="35626" y="70584"/>
                            <a:pt x="17813" y="6563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6" name="Freeform 2545"/>
                    <p:cNvSpPr/>
                    <p:nvPr/>
                  </p:nvSpPr>
                  <p:spPr bwMode="auto">
                    <a:xfrm>
                      <a:off x="3044042" y="2678032"/>
                      <a:ext cx="142753" cy="90563"/>
                    </a:xfrm>
                    <a:custGeom>
                      <a:avLst/>
                      <a:gdLst>
                        <a:gd name="connsiteX0" fmla="*/ 5938 w 142753"/>
                        <a:gd name="connsiteY0" fmla="*/ 75064 h 90563"/>
                        <a:gd name="connsiteX1" fmla="*/ 29689 w 142753"/>
                        <a:gd name="connsiteY1" fmla="*/ 69126 h 90563"/>
                        <a:gd name="connsiteX2" fmla="*/ 47502 w 142753"/>
                        <a:gd name="connsiteY2" fmla="*/ 51313 h 90563"/>
                        <a:gd name="connsiteX3" fmla="*/ 65315 w 142753"/>
                        <a:gd name="connsiteY3" fmla="*/ 39438 h 90563"/>
                        <a:gd name="connsiteX4" fmla="*/ 71252 w 142753"/>
                        <a:gd name="connsiteY4" fmla="*/ 21625 h 90563"/>
                        <a:gd name="connsiteX5" fmla="*/ 118754 w 142753"/>
                        <a:gd name="connsiteY5" fmla="*/ 15687 h 90563"/>
                        <a:gd name="connsiteX6" fmla="*/ 142504 w 142753"/>
                        <a:gd name="connsiteY6" fmla="*/ 69126 h 90563"/>
                        <a:gd name="connsiteX7" fmla="*/ 136567 w 142753"/>
                        <a:gd name="connsiteY7" fmla="*/ 86939 h 90563"/>
                        <a:gd name="connsiteX8" fmla="*/ 65315 w 142753"/>
                        <a:gd name="connsiteY8" fmla="*/ 81001 h 90563"/>
                        <a:gd name="connsiteX9" fmla="*/ 5938 w 142753"/>
                        <a:gd name="connsiteY9" fmla="*/ 75064 h 90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2753" h="90563">
                          <a:moveTo>
                            <a:pt x="5938" y="75064"/>
                          </a:moveTo>
                          <a:cubicBezTo>
                            <a:pt x="0" y="73085"/>
                            <a:pt x="22604" y="73175"/>
                            <a:pt x="29689" y="69126"/>
                          </a:cubicBezTo>
                          <a:cubicBezTo>
                            <a:pt x="36980" y="64960"/>
                            <a:pt x="41051" y="56689"/>
                            <a:pt x="47502" y="51313"/>
                          </a:cubicBezTo>
                          <a:cubicBezTo>
                            <a:pt x="52984" y="46745"/>
                            <a:pt x="59377" y="43396"/>
                            <a:pt x="65315" y="39438"/>
                          </a:cubicBezTo>
                          <a:cubicBezTo>
                            <a:pt x="67294" y="33500"/>
                            <a:pt x="68032" y="26992"/>
                            <a:pt x="71252" y="21625"/>
                          </a:cubicBezTo>
                          <a:cubicBezTo>
                            <a:pt x="84227" y="0"/>
                            <a:pt x="93550" y="11486"/>
                            <a:pt x="118754" y="15687"/>
                          </a:cubicBezTo>
                          <a:cubicBezTo>
                            <a:pt x="132886" y="58083"/>
                            <a:pt x="123686" y="40898"/>
                            <a:pt x="142504" y="69126"/>
                          </a:cubicBezTo>
                          <a:cubicBezTo>
                            <a:pt x="140525" y="75064"/>
                            <a:pt x="142753" y="85987"/>
                            <a:pt x="136567" y="86939"/>
                          </a:cubicBezTo>
                          <a:cubicBezTo>
                            <a:pt x="113011" y="90563"/>
                            <a:pt x="89121" y="82135"/>
                            <a:pt x="65315" y="81001"/>
                          </a:cubicBezTo>
                          <a:cubicBezTo>
                            <a:pt x="47522" y="80154"/>
                            <a:pt x="11876" y="77043"/>
                            <a:pt x="5938" y="7506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7" name="Freeform 2546"/>
                    <p:cNvSpPr/>
                    <p:nvPr/>
                  </p:nvSpPr>
                  <p:spPr bwMode="auto">
                    <a:xfrm>
                      <a:off x="3170713" y="2634342"/>
                      <a:ext cx="128649" cy="54957"/>
                    </a:xfrm>
                    <a:custGeom>
                      <a:avLst/>
                      <a:gdLst>
                        <a:gd name="connsiteX0" fmla="*/ 9896 w 128649"/>
                        <a:gd name="connsiteY0" fmla="*/ 29689 h 54957"/>
                        <a:gd name="connsiteX1" fmla="*/ 39584 w 128649"/>
                        <a:gd name="connsiteY1" fmla="*/ 23751 h 54957"/>
                        <a:gd name="connsiteX2" fmla="*/ 57397 w 128649"/>
                        <a:gd name="connsiteY2" fmla="*/ 17813 h 54957"/>
                        <a:gd name="connsiteX3" fmla="*/ 63335 w 128649"/>
                        <a:gd name="connsiteY3" fmla="*/ 0 h 54957"/>
                        <a:gd name="connsiteX4" fmla="*/ 81148 w 128649"/>
                        <a:gd name="connsiteY4" fmla="*/ 5938 h 54957"/>
                        <a:gd name="connsiteX5" fmla="*/ 116774 w 128649"/>
                        <a:gd name="connsiteY5" fmla="*/ 11876 h 54957"/>
                        <a:gd name="connsiteX6" fmla="*/ 128649 w 128649"/>
                        <a:gd name="connsiteY6" fmla="*/ 29689 h 54957"/>
                        <a:gd name="connsiteX7" fmla="*/ 116774 w 128649"/>
                        <a:gd name="connsiteY7" fmla="*/ 47502 h 54957"/>
                        <a:gd name="connsiteX8" fmla="*/ 98961 w 128649"/>
                        <a:gd name="connsiteY8" fmla="*/ 53439 h 54957"/>
                        <a:gd name="connsiteX9" fmla="*/ 9896 w 128649"/>
                        <a:gd name="connsiteY9" fmla="*/ 29689 h 54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649" h="54957">
                          <a:moveTo>
                            <a:pt x="9896" y="29689"/>
                          </a:moveTo>
                          <a:cubicBezTo>
                            <a:pt x="0" y="24741"/>
                            <a:pt x="29793" y="26199"/>
                            <a:pt x="39584" y="23751"/>
                          </a:cubicBezTo>
                          <a:cubicBezTo>
                            <a:pt x="45656" y="22233"/>
                            <a:pt x="52971" y="22239"/>
                            <a:pt x="57397" y="17813"/>
                          </a:cubicBezTo>
                          <a:cubicBezTo>
                            <a:pt x="61823" y="13387"/>
                            <a:pt x="61356" y="5938"/>
                            <a:pt x="63335" y="0"/>
                          </a:cubicBezTo>
                          <a:cubicBezTo>
                            <a:pt x="69273" y="1979"/>
                            <a:pt x="75038" y="4580"/>
                            <a:pt x="81148" y="5938"/>
                          </a:cubicBezTo>
                          <a:cubicBezTo>
                            <a:pt x="92900" y="8550"/>
                            <a:pt x="106006" y="6492"/>
                            <a:pt x="116774" y="11876"/>
                          </a:cubicBezTo>
                          <a:cubicBezTo>
                            <a:pt x="123157" y="15067"/>
                            <a:pt x="124691" y="23751"/>
                            <a:pt x="128649" y="29689"/>
                          </a:cubicBezTo>
                          <a:cubicBezTo>
                            <a:pt x="124691" y="35627"/>
                            <a:pt x="122346" y="43044"/>
                            <a:pt x="116774" y="47502"/>
                          </a:cubicBezTo>
                          <a:cubicBezTo>
                            <a:pt x="111887" y="51412"/>
                            <a:pt x="105201" y="52959"/>
                            <a:pt x="98961" y="53439"/>
                          </a:cubicBezTo>
                          <a:cubicBezTo>
                            <a:pt x="79227" y="54957"/>
                            <a:pt x="19792" y="34637"/>
                            <a:pt x="9896" y="2968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8" name="Freeform 2547"/>
                    <p:cNvSpPr/>
                    <p:nvPr/>
                  </p:nvSpPr>
                  <p:spPr bwMode="auto">
                    <a:xfrm>
                      <a:off x="2208812" y="2764212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49" name="Freeform 2548"/>
                    <p:cNvSpPr/>
                    <p:nvPr/>
                  </p:nvSpPr>
                  <p:spPr bwMode="auto">
                    <a:xfrm>
                      <a:off x="2398817" y="2732360"/>
                      <a:ext cx="138016" cy="117717"/>
                    </a:xfrm>
                    <a:custGeom>
                      <a:avLst/>
                      <a:gdLst>
                        <a:gd name="connsiteX0" fmla="*/ 9896 w 138016"/>
                        <a:gd name="connsiteY0" fmla="*/ 115738 h 117717"/>
                        <a:gd name="connsiteX1" fmla="*/ 33646 w 138016"/>
                        <a:gd name="connsiteY1" fmla="*/ 103863 h 117717"/>
                        <a:gd name="connsiteX2" fmla="*/ 57397 w 138016"/>
                        <a:gd name="connsiteY2" fmla="*/ 80112 h 117717"/>
                        <a:gd name="connsiteX3" fmla="*/ 63335 w 138016"/>
                        <a:gd name="connsiteY3" fmla="*/ 8860 h 117717"/>
                        <a:gd name="connsiteX4" fmla="*/ 93023 w 138016"/>
                        <a:gd name="connsiteY4" fmla="*/ 14798 h 117717"/>
                        <a:gd name="connsiteX5" fmla="*/ 134587 w 138016"/>
                        <a:gd name="connsiteY5" fmla="*/ 26673 h 117717"/>
                        <a:gd name="connsiteX6" fmla="*/ 116774 w 138016"/>
                        <a:gd name="connsiteY6" fmla="*/ 103863 h 117717"/>
                        <a:gd name="connsiteX7" fmla="*/ 93023 w 138016"/>
                        <a:gd name="connsiteY7" fmla="*/ 115738 h 117717"/>
                        <a:gd name="connsiteX8" fmla="*/ 9896 w 138016"/>
                        <a:gd name="connsiteY8" fmla="*/ 115738 h 11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8016" h="117717">
                          <a:moveTo>
                            <a:pt x="9896" y="115738"/>
                          </a:moveTo>
                          <a:cubicBezTo>
                            <a:pt x="0" y="113759"/>
                            <a:pt x="26565" y="109174"/>
                            <a:pt x="33646" y="103863"/>
                          </a:cubicBezTo>
                          <a:cubicBezTo>
                            <a:pt x="42603" y="97145"/>
                            <a:pt x="57397" y="80112"/>
                            <a:pt x="57397" y="80112"/>
                          </a:cubicBezTo>
                          <a:cubicBezTo>
                            <a:pt x="59376" y="56361"/>
                            <a:pt x="51922" y="29783"/>
                            <a:pt x="63335" y="8860"/>
                          </a:cubicBezTo>
                          <a:cubicBezTo>
                            <a:pt x="68168" y="0"/>
                            <a:pt x="83171" y="12609"/>
                            <a:pt x="93023" y="14798"/>
                          </a:cubicBezTo>
                          <a:cubicBezTo>
                            <a:pt x="115387" y="19768"/>
                            <a:pt x="114752" y="20062"/>
                            <a:pt x="134587" y="26673"/>
                          </a:cubicBezTo>
                          <a:cubicBezTo>
                            <a:pt x="132583" y="46708"/>
                            <a:pt x="138016" y="86161"/>
                            <a:pt x="116774" y="103863"/>
                          </a:cubicBezTo>
                          <a:cubicBezTo>
                            <a:pt x="109974" y="109529"/>
                            <a:pt x="100940" y="111780"/>
                            <a:pt x="93023" y="115738"/>
                          </a:cubicBezTo>
                          <a:cubicBezTo>
                            <a:pt x="29242" y="109361"/>
                            <a:pt x="19792" y="117717"/>
                            <a:pt x="9896" y="11573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0" name="Freeform 2549"/>
                    <p:cNvSpPr/>
                    <p:nvPr/>
                  </p:nvSpPr>
                  <p:spPr bwMode="auto">
                    <a:xfrm>
                      <a:off x="2590801" y="2754085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1" name="Freeform 2550"/>
                    <p:cNvSpPr/>
                    <p:nvPr/>
                  </p:nvSpPr>
                  <p:spPr bwMode="auto">
                    <a:xfrm>
                      <a:off x="2765330" y="2778824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2" name="Freeform 2551"/>
                    <p:cNvSpPr/>
                    <p:nvPr/>
                  </p:nvSpPr>
                  <p:spPr bwMode="auto">
                    <a:xfrm rot="10361752">
                      <a:off x="2909587" y="2764846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3" name="Freeform 2552"/>
                    <p:cNvSpPr/>
                    <p:nvPr/>
                  </p:nvSpPr>
                  <p:spPr bwMode="auto">
                    <a:xfrm flipH="1" flipV="1">
                      <a:off x="3344883" y="2657587"/>
                      <a:ext cx="215038" cy="158298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4" name="Freeform 2553"/>
                    <p:cNvSpPr/>
                    <p:nvPr/>
                  </p:nvSpPr>
                  <p:spPr bwMode="auto">
                    <a:xfrm rot="713748" flipV="1">
                      <a:off x="3073406" y="2789591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5" name="Freeform 2554"/>
                    <p:cNvSpPr/>
                    <p:nvPr/>
                  </p:nvSpPr>
                  <p:spPr bwMode="auto">
                    <a:xfrm>
                      <a:off x="3180609" y="2679862"/>
                      <a:ext cx="190005" cy="156359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6" name="Freeform 2555"/>
                    <p:cNvSpPr/>
                    <p:nvPr/>
                  </p:nvSpPr>
                  <p:spPr bwMode="auto">
                    <a:xfrm>
                      <a:off x="3311237" y="2639736"/>
                      <a:ext cx="160317" cy="59920"/>
                    </a:xfrm>
                    <a:custGeom>
                      <a:avLst/>
                      <a:gdLst>
                        <a:gd name="connsiteX0" fmla="*/ 14378 w 150944"/>
                        <a:gd name="connsiteY0" fmla="*/ 83671 h 105216"/>
                        <a:gd name="connsiteX1" fmla="*/ 20316 w 150944"/>
                        <a:gd name="connsiteY1" fmla="*/ 53983 h 105216"/>
                        <a:gd name="connsiteX2" fmla="*/ 61879 w 150944"/>
                        <a:gd name="connsiteY2" fmla="*/ 53983 h 105216"/>
                        <a:gd name="connsiteX3" fmla="*/ 73755 w 150944"/>
                        <a:gd name="connsiteY3" fmla="*/ 65858 h 105216"/>
                        <a:gd name="connsiteX4" fmla="*/ 150944 w 150944"/>
                        <a:gd name="connsiteY4" fmla="*/ 83671 h 105216"/>
                        <a:gd name="connsiteX5" fmla="*/ 145007 w 150944"/>
                        <a:gd name="connsiteY5" fmla="*/ 59920 h 105216"/>
                        <a:gd name="connsiteX6" fmla="*/ 133131 w 150944"/>
                        <a:gd name="connsiteY6" fmla="*/ 48045 h 105216"/>
                        <a:gd name="connsiteX7" fmla="*/ 85630 w 150944"/>
                        <a:gd name="connsiteY7" fmla="*/ 6481 h 105216"/>
                        <a:gd name="connsiteX8" fmla="*/ 55942 w 150944"/>
                        <a:gd name="connsiteY8" fmla="*/ 544 h 105216"/>
                        <a:gd name="connsiteX9" fmla="*/ 8440 w 150944"/>
                        <a:gd name="connsiteY9" fmla="*/ 6481 h 105216"/>
                        <a:gd name="connsiteX10" fmla="*/ 14378 w 150944"/>
                        <a:gd name="connsiteY10" fmla="*/ 83671 h 105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944" h="105216">
                          <a:moveTo>
                            <a:pt x="14378" y="83671"/>
                          </a:moveTo>
                          <a:cubicBezTo>
                            <a:pt x="16357" y="91588"/>
                            <a:pt x="14718" y="62380"/>
                            <a:pt x="20316" y="53983"/>
                          </a:cubicBezTo>
                          <a:cubicBezTo>
                            <a:pt x="28835" y="41205"/>
                            <a:pt x="54268" y="52080"/>
                            <a:pt x="61879" y="53983"/>
                          </a:cubicBezTo>
                          <a:cubicBezTo>
                            <a:pt x="65838" y="57941"/>
                            <a:pt x="70171" y="61557"/>
                            <a:pt x="73755" y="65858"/>
                          </a:cubicBezTo>
                          <a:cubicBezTo>
                            <a:pt x="106554" y="105216"/>
                            <a:pt x="75586" y="91207"/>
                            <a:pt x="150944" y="83671"/>
                          </a:cubicBezTo>
                          <a:cubicBezTo>
                            <a:pt x="148965" y="75754"/>
                            <a:pt x="148657" y="67219"/>
                            <a:pt x="145007" y="59920"/>
                          </a:cubicBezTo>
                          <a:cubicBezTo>
                            <a:pt x="142503" y="54913"/>
                            <a:pt x="136628" y="52416"/>
                            <a:pt x="133131" y="48045"/>
                          </a:cubicBezTo>
                          <a:cubicBezTo>
                            <a:pt x="117862" y="28960"/>
                            <a:pt x="118147" y="12984"/>
                            <a:pt x="85630" y="6481"/>
                          </a:cubicBezTo>
                          <a:lnTo>
                            <a:pt x="55942" y="544"/>
                          </a:lnTo>
                          <a:cubicBezTo>
                            <a:pt x="40108" y="2523"/>
                            <a:pt x="23022" y="0"/>
                            <a:pt x="8440" y="6481"/>
                          </a:cubicBezTo>
                          <a:cubicBezTo>
                            <a:pt x="0" y="10232"/>
                            <a:pt x="12399" y="75754"/>
                            <a:pt x="14378" y="8367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557" name="Freeform 2556"/>
                    <p:cNvSpPr/>
                    <p:nvPr/>
                  </p:nvSpPr>
                  <p:spPr bwMode="auto">
                    <a:xfrm>
                      <a:off x="2680854" y="2595975"/>
                      <a:ext cx="119743" cy="45719"/>
                    </a:xfrm>
                    <a:custGeom>
                      <a:avLst/>
                      <a:gdLst>
                        <a:gd name="connsiteX0" fmla="*/ 990 w 78180"/>
                        <a:gd name="connsiteY0" fmla="*/ 56180 h 71253"/>
                        <a:gd name="connsiteX1" fmla="*/ 54429 w 78180"/>
                        <a:gd name="connsiteY1" fmla="*/ 62118 h 71253"/>
                        <a:gd name="connsiteX2" fmla="*/ 78180 w 78180"/>
                        <a:gd name="connsiteY2" fmla="*/ 56180 h 71253"/>
                        <a:gd name="connsiteX3" fmla="*/ 72242 w 78180"/>
                        <a:gd name="connsiteY3" fmla="*/ 38367 h 71253"/>
                        <a:gd name="connsiteX4" fmla="*/ 48491 w 78180"/>
                        <a:gd name="connsiteY4" fmla="*/ 8679 h 71253"/>
                        <a:gd name="connsiteX5" fmla="*/ 990 w 78180"/>
                        <a:gd name="connsiteY5" fmla="*/ 56180 h 71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180" h="71253">
                          <a:moveTo>
                            <a:pt x="990" y="56180"/>
                          </a:moveTo>
                          <a:cubicBezTo>
                            <a:pt x="1980" y="65087"/>
                            <a:pt x="22457" y="71253"/>
                            <a:pt x="54429" y="62118"/>
                          </a:cubicBezTo>
                          <a:cubicBezTo>
                            <a:pt x="62276" y="59876"/>
                            <a:pt x="70263" y="58159"/>
                            <a:pt x="78180" y="56180"/>
                          </a:cubicBezTo>
                          <a:cubicBezTo>
                            <a:pt x="76201" y="50242"/>
                            <a:pt x="76152" y="43254"/>
                            <a:pt x="72242" y="38367"/>
                          </a:cubicBezTo>
                          <a:cubicBezTo>
                            <a:pt x="41547" y="0"/>
                            <a:pt x="63416" y="53453"/>
                            <a:pt x="48491" y="8679"/>
                          </a:cubicBezTo>
                          <a:cubicBezTo>
                            <a:pt x="4969" y="14897"/>
                            <a:pt x="0" y="47274"/>
                            <a:pt x="990" y="5618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2511" name="Freeform 2510"/>
                  <p:cNvSpPr/>
                  <p:nvPr/>
                </p:nvSpPr>
                <p:spPr bwMode="auto">
                  <a:xfrm>
                    <a:off x="1834121" y="2315688"/>
                    <a:ext cx="166871" cy="110001"/>
                  </a:xfrm>
                  <a:custGeom>
                    <a:avLst/>
                    <a:gdLst>
                      <a:gd name="connsiteX0" fmla="*/ 6554 w 166871"/>
                      <a:gd name="connsiteY0" fmla="*/ 65315 h 110001"/>
                      <a:gd name="connsiteX1" fmla="*/ 54056 w 166871"/>
                      <a:gd name="connsiteY1" fmla="*/ 41564 h 110001"/>
                      <a:gd name="connsiteX2" fmla="*/ 59993 w 166871"/>
                      <a:gd name="connsiteY2" fmla="*/ 23751 h 110001"/>
                      <a:gd name="connsiteX3" fmla="*/ 54056 w 166871"/>
                      <a:gd name="connsiteY3" fmla="*/ 5938 h 110001"/>
                      <a:gd name="connsiteX4" fmla="*/ 71869 w 166871"/>
                      <a:gd name="connsiteY4" fmla="*/ 0 h 110001"/>
                      <a:gd name="connsiteX5" fmla="*/ 119370 w 166871"/>
                      <a:gd name="connsiteY5" fmla="*/ 5938 h 110001"/>
                      <a:gd name="connsiteX6" fmla="*/ 125308 w 166871"/>
                      <a:gd name="connsiteY6" fmla="*/ 47502 h 110001"/>
                      <a:gd name="connsiteX7" fmla="*/ 131245 w 166871"/>
                      <a:gd name="connsiteY7" fmla="*/ 100941 h 110001"/>
                      <a:gd name="connsiteX8" fmla="*/ 166871 w 166871"/>
                      <a:gd name="connsiteY8" fmla="*/ 95003 h 110001"/>
                      <a:gd name="connsiteX9" fmla="*/ 71869 w 166871"/>
                      <a:gd name="connsiteY9" fmla="*/ 83128 h 110001"/>
                      <a:gd name="connsiteX10" fmla="*/ 6554 w 166871"/>
                      <a:gd name="connsiteY10" fmla="*/ 65315 h 11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6871" h="110001">
                        <a:moveTo>
                          <a:pt x="6554" y="65315"/>
                        </a:moveTo>
                        <a:cubicBezTo>
                          <a:pt x="3585" y="58388"/>
                          <a:pt x="43693" y="58835"/>
                          <a:pt x="54056" y="41564"/>
                        </a:cubicBezTo>
                        <a:cubicBezTo>
                          <a:pt x="57276" y="36197"/>
                          <a:pt x="58014" y="29689"/>
                          <a:pt x="59993" y="23751"/>
                        </a:cubicBezTo>
                        <a:cubicBezTo>
                          <a:pt x="58014" y="17813"/>
                          <a:pt x="51257" y="11536"/>
                          <a:pt x="54056" y="5938"/>
                        </a:cubicBezTo>
                        <a:cubicBezTo>
                          <a:pt x="56855" y="340"/>
                          <a:pt x="65610" y="0"/>
                          <a:pt x="71869" y="0"/>
                        </a:cubicBezTo>
                        <a:cubicBezTo>
                          <a:pt x="87826" y="0"/>
                          <a:pt x="103536" y="3959"/>
                          <a:pt x="119370" y="5938"/>
                        </a:cubicBezTo>
                        <a:cubicBezTo>
                          <a:pt x="121349" y="19793"/>
                          <a:pt x="123572" y="33615"/>
                          <a:pt x="125308" y="47502"/>
                        </a:cubicBezTo>
                        <a:cubicBezTo>
                          <a:pt x="127531" y="65286"/>
                          <a:pt x="119443" y="87453"/>
                          <a:pt x="131245" y="100941"/>
                        </a:cubicBezTo>
                        <a:cubicBezTo>
                          <a:pt x="139173" y="110001"/>
                          <a:pt x="154996" y="96982"/>
                          <a:pt x="166871" y="95003"/>
                        </a:cubicBezTo>
                        <a:cubicBezTo>
                          <a:pt x="122062" y="80066"/>
                          <a:pt x="165667" y="93001"/>
                          <a:pt x="71869" y="83128"/>
                        </a:cubicBezTo>
                        <a:cubicBezTo>
                          <a:pt x="0" y="75563"/>
                          <a:pt x="9523" y="72242"/>
                          <a:pt x="6554" y="65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12" name="Freeform 2511"/>
                  <p:cNvSpPr/>
                  <p:nvPr/>
                </p:nvSpPr>
                <p:spPr bwMode="auto">
                  <a:xfrm>
                    <a:off x="3320143" y="2355695"/>
                    <a:ext cx="132719" cy="119971"/>
                  </a:xfrm>
                  <a:custGeom>
                    <a:avLst/>
                    <a:gdLst>
                      <a:gd name="connsiteX0" fmla="*/ 4948 w 132719"/>
                      <a:gd name="connsiteY0" fmla="*/ 90622 h 119971"/>
                      <a:gd name="connsiteX1" fmla="*/ 10886 w 132719"/>
                      <a:gd name="connsiteY1" fmla="*/ 13432 h 119971"/>
                      <a:gd name="connsiteX2" fmla="*/ 28699 w 132719"/>
                      <a:gd name="connsiteY2" fmla="*/ 1557 h 119971"/>
                      <a:gd name="connsiteX3" fmla="*/ 94013 w 132719"/>
                      <a:gd name="connsiteY3" fmla="*/ 7495 h 119971"/>
                      <a:gd name="connsiteX4" fmla="*/ 111826 w 132719"/>
                      <a:gd name="connsiteY4" fmla="*/ 13432 h 119971"/>
                      <a:gd name="connsiteX5" fmla="*/ 123701 w 132719"/>
                      <a:gd name="connsiteY5" fmla="*/ 49058 h 119971"/>
                      <a:gd name="connsiteX6" fmla="*/ 40574 w 132719"/>
                      <a:gd name="connsiteY6" fmla="*/ 84684 h 119971"/>
                      <a:gd name="connsiteX7" fmla="*/ 4948 w 132719"/>
                      <a:gd name="connsiteY7" fmla="*/ 90622 h 119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719" h="119971">
                        <a:moveTo>
                          <a:pt x="4948" y="90622"/>
                        </a:moveTo>
                        <a:cubicBezTo>
                          <a:pt x="0" y="78747"/>
                          <a:pt x="4237" y="38367"/>
                          <a:pt x="10886" y="13432"/>
                        </a:cubicBezTo>
                        <a:cubicBezTo>
                          <a:pt x="12725" y="6537"/>
                          <a:pt x="21581" y="2065"/>
                          <a:pt x="28699" y="1557"/>
                        </a:cubicBezTo>
                        <a:cubicBezTo>
                          <a:pt x="50505" y="0"/>
                          <a:pt x="72242" y="5516"/>
                          <a:pt x="94013" y="7495"/>
                        </a:cubicBezTo>
                        <a:cubicBezTo>
                          <a:pt x="99951" y="9474"/>
                          <a:pt x="108188" y="8339"/>
                          <a:pt x="111826" y="13432"/>
                        </a:cubicBezTo>
                        <a:cubicBezTo>
                          <a:pt x="119102" y="23618"/>
                          <a:pt x="123701" y="49058"/>
                          <a:pt x="123701" y="49058"/>
                        </a:cubicBezTo>
                        <a:cubicBezTo>
                          <a:pt x="113570" y="119971"/>
                          <a:pt x="132719" y="84684"/>
                          <a:pt x="40574" y="84684"/>
                        </a:cubicBezTo>
                        <a:cubicBezTo>
                          <a:pt x="8945" y="84684"/>
                          <a:pt x="9896" y="102497"/>
                          <a:pt x="4948" y="9062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13" name="Freeform 2512"/>
                  <p:cNvSpPr/>
                  <p:nvPr/>
                </p:nvSpPr>
                <p:spPr bwMode="auto">
                  <a:xfrm>
                    <a:off x="3469574" y="2379923"/>
                    <a:ext cx="159572" cy="96082"/>
                  </a:xfrm>
                  <a:custGeom>
                    <a:avLst/>
                    <a:gdLst>
                      <a:gd name="connsiteX0" fmla="*/ 3958 w 159572"/>
                      <a:gd name="connsiteY0" fmla="*/ 72332 h 96082"/>
                      <a:gd name="connsiteX1" fmla="*/ 27709 w 159572"/>
                      <a:gd name="connsiteY1" fmla="*/ 42643 h 96082"/>
                      <a:gd name="connsiteX2" fmla="*/ 63335 w 159572"/>
                      <a:gd name="connsiteY2" fmla="*/ 36706 h 96082"/>
                      <a:gd name="connsiteX3" fmla="*/ 75210 w 159572"/>
                      <a:gd name="connsiteY3" fmla="*/ 12955 h 96082"/>
                      <a:gd name="connsiteX4" fmla="*/ 134587 w 159572"/>
                      <a:gd name="connsiteY4" fmla="*/ 12955 h 96082"/>
                      <a:gd name="connsiteX5" fmla="*/ 140525 w 159572"/>
                      <a:gd name="connsiteY5" fmla="*/ 54519 h 96082"/>
                      <a:gd name="connsiteX6" fmla="*/ 104899 w 159572"/>
                      <a:gd name="connsiteY6" fmla="*/ 60456 h 96082"/>
                      <a:gd name="connsiteX7" fmla="*/ 93023 w 159572"/>
                      <a:gd name="connsiteY7" fmla="*/ 72332 h 96082"/>
                      <a:gd name="connsiteX8" fmla="*/ 98961 w 159572"/>
                      <a:gd name="connsiteY8" fmla="*/ 96082 h 96082"/>
                      <a:gd name="connsiteX9" fmla="*/ 51460 w 159572"/>
                      <a:gd name="connsiteY9" fmla="*/ 60456 h 96082"/>
                      <a:gd name="connsiteX10" fmla="*/ 3958 w 159572"/>
                      <a:gd name="connsiteY10" fmla="*/ 72332 h 9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572" h="96082">
                        <a:moveTo>
                          <a:pt x="3958" y="72332"/>
                        </a:moveTo>
                        <a:cubicBezTo>
                          <a:pt x="0" y="69363"/>
                          <a:pt x="20191" y="45462"/>
                          <a:pt x="27709" y="42643"/>
                        </a:cubicBezTo>
                        <a:cubicBezTo>
                          <a:pt x="38982" y="38416"/>
                          <a:pt x="51460" y="38685"/>
                          <a:pt x="63335" y="36706"/>
                        </a:cubicBezTo>
                        <a:cubicBezTo>
                          <a:pt x="67293" y="28789"/>
                          <a:pt x="68951" y="19214"/>
                          <a:pt x="75210" y="12955"/>
                        </a:cubicBezTo>
                        <a:cubicBezTo>
                          <a:pt x="88164" y="0"/>
                          <a:pt x="127380" y="11925"/>
                          <a:pt x="134587" y="12955"/>
                        </a:cubicBezTo>
                        <a:cubicBezTo>
                          <a:pt x="141038" y="22632"/>
                          <a:pt x="159572" y="40914"/>
                          <a:pt x="140525" y="54519"/>
                        </a:cubicBezTo>
                        <a:cubicBezTo>
                          <a:pt x="130728" y="61517"/>
                          <a:pt x="116774" y="58477"/>
                          <a:pt x="104899" y="60456"/>
                        </a:cubicBezTo>
                        <a:cubicBezTo>
                          <a:pt x="100940" y="64415"/>
                          <a:pt x="93943" y="66810"/>
                          <a:pt x="93023" y="72332"/>
                        </a:cubicBezTo>
                        <a:cubicBezTo>
                          <a:pt x="91681" y="80381"/>
                          <a:pt x="107121" y="96082"/>
                          <a:pt x="98961" y="96082"/>
                        </a:cubicBezTo>
                        <a:cubicBezTo>
                          <a:pt x="85530" y="96082"/>
                          <a:pt x="62894" y="71891"/>
                          <a:pt x="51460" y="60456"/>
                        </a:cubicBezTo>
                        <a:cubicBezTo>
                          <a:pt x="35385" y="76531"/>
                          <a:pt x="7917" y="75301"/>
                          <a:pt x="3958" y="7233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514" name="Freeform 2513"/>
                  <p:cNvSpPr/>
                  <p:nvPr/>
                </p:nvSpPr>
                <p:spPr bwMode="auto">
                  <a:xfrm>
                    <a:off x="1635826" y="2303813"/>
                    <a:ext cx="166260" cy="83127"/>
                  </a:xfrm>
                  <a:custGeom>
                    <a:avLst/>
                    <a:gdLst>
                      <a:gd name="connsiteX0" fmla="*/ 14844 w 166260"/>
                      <a:gd name="connsiteY0" fmla="*/ 59377 h 83127"/>
                      <a:gd name="connsiteX1" fmla="*/ 103909 w 166260"/>
                      <a:gd name="connsiteY1" fmla="*/ 29688 h 83127"/>
                      <a:gd name="connsiteX2" fmla="*/ 115784 w 166260"/>
                      <a:gd name="connsiteY2" fmla="*/ 11875 h 83127"/>
                      <a:gd name="connsiteX3" fmla="*/ 127660 w 166260"/>
                      <a:gd name="connsiteY3" fmla="*/ 0 h 83127"/>
                      <a:gd name="connsiteX4" fmla="*/ 145473 w 166260"/>
                      <a:gd name="connsiteY4" fmla="*/ 5938 h 83127"/>
                      <a:gd name="connsiteX5" fmla="*/ 151410 w 166260"/>
                      <a:gd name="connsiteY5" fmla="*/ 65314 h 83127"/>
                      <a:gd name="connsiteX6" fmla="*/ 145473 w 166260"/>
                      <a:gd name="connsiteY6" fmla="*/ 83127 h 83127"/>
                      <a:gd name="connsiteX7" fmla="*/ 103909 w 166260"/>
                      <a:gd name="connsiteY7" fmla="*/ 77190 h 83127"/>
                      <a:gd name="connsiteX8" fmla="*/ 14844 w 166260"/>
                      <a:gd name="connsiteY8" fmla="*/ 71252 h 83127"/>
                      <a:gd name="connsiteX9" fmla="*/ 14844 w 166260"/>
                      <a:gd name="connsiteY9" fmla="*/ 59377 h 8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260" h="83127">
                        <a:moveTo>
                          <a:pt x="14844" y="59377"/>
                        </a:moveTo>
                        <a:cubicBezTo>
                          <a:pt x="29688" y="52450"/>
                          <a:pt x="8296" y="53592"/>
                          <a:pt x="103909" y="29688"/>
                        </a:cubicBezTo>
                        <a:cubicBezTo>
                          <a:pt x="110832" y="27957"/>
                          <a:pt x="111326" y="17447"/>
                          <a:pt x="115784" y="11875"/>
                        </a:cubicBezTo>
                        <a:cubicBezTo>
                          <a:pt x="119281" y="7504"/>
                          <a:pt x="123701" y="3958"/>
                          <a:pt x="127660" y="0"/>
                        </a:cubicBezTo>
                        <a:cubicBezTo>
                          <a:pt x="133598" y="1979"/>
                          <a:pt x="140586" y="2028"/>
                          <a:pt x="145473" y="5938"/>
                        </a:cubicBezTo>
                        <a:cubicBezTo>
                          <a:pt x="166260" y="22568"/>
                          <a:pt x="156104" y="41844"/>
                          <a:pt x="151410" y="65314"/>
                        </a:cubicBezTo>
                        <a:cubicBezTo>
                          <a:pt x="150183" y="71451"/>
                          <a:pt x="147452" y="77189"/>
                          <a:pt x="145473" y="83127"/>
                        </a:cubicBezTo>
                        <a:cubicBezTo>
                          <a:pt x="131618" y="81148"/>
                          <a:pt x="117847" y="78457"/>
                          <a:pt x="103909" y="77190"/>
                        </a:cubicBezTo>
                        <a:cubicBezTo>
                          <a:pt x="74277" y="74496"/>
                          <a:pt x="44337" y="75185"/>
                          <a:pt x="14844" y="71252"/>
                        </a:cubicBezTo>
                        <a:cubicBezTo>
                          <a:pt x="12882" y="70990"/>
                          <a:pt x="0" y="66304"/>
                          <a:pt x="14844" y="593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15" name="Freeform 2514"/>
                  <p:cNvSpPr/>
                  <p:nvPr/>
                </p:nvSpPr>
                <p:spPr bwMode="auto">
                  <a:xfrm>
                    <a:off x="1549266" y="2291938"/>
                    <a:ext cx="128123" cy="164275"/>
                  </a:xfrm>
                  <a:custGeom>
                    <a:avLst/>
                    <a:gdLst>
                      <a:gd name="connsiteX0" fmla="*/ 119217 w 128123"/>
                      <a:gd name="connsiteY0" fmla="*/ 160317 h 164275"/>
                      <a:gd name="connsiteX1" fmla="*/ 107342 w 128123"/>
                      <a:gd name="connsiteY1" fmla="*/ 112815 h 164275"/>
                      <a:gd name="connsiteX2" fmla="*/ 101404 w 128123"/>
                      <a:gd name="connsiteY2" fmla="*/ 59376 h 164275"/>
                      <a:gd name="connsiteX3" fmla="*/ 83591 w 128123"/>
                      <a:gd name="connsiteY3" fmla="*/ 23750 h 164275"/>
                      <a:gd name="connsiteX4" fmla="*/ 65778 w 128123"/>
                      <a:gd name="connsiteY4" fmla="*/ 5937 h 164275"/>
                      <a:gd name="connsiteX5" fmla="*/ 47965 w 128123"/>
                      <a:gd name="connsiteY5" fmla="*/ 0 h 164275"/>
                      <a:gd name="connsiteX6" fmla="*/ 36090 w 128123"/>
                      <a:gd name="connsiteY6" fmla="*/ 130628 h 164275"/>
                      <a:gd name="connsiteX7" fmla="*/ 53903 w 128123"/>
                      <a:gd name="connsiteY7" fmla="*/ 136566 h 164275"/>
                      <a:gd name="connsiteX8" fmla="*/ 119217 w 128123"/>
                      <a:gd name="connsiteY8" fmla="*/ 160317 h 16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123" h="164275">
                        <a:moveTo>
                          <a:pt x="119217" y="160317"/>
                        </a:moveTo>
                        <a:cubicBezTo>
                          <a:pt x="128123" y="156359"/>
                          <a:pt x="111300" y="128649"/>
                          <a:pt x="107342" y="112815"/>
                        </a:cubicBezTo>
                        <a:cubicBezTo>
                          <a:pt x="102995" y="95427"/>
                          <a:pt x="104351" y="77055"/>
                          <a:pt x="101404" y="59376"/>
                        </a:cubicBezTo>
                        <a:cubicBezTo>
                          <a:pt x="99172" y="45987"/>
                          <a:pt x="92139" y="34007"/>
                          <a:pt x="83591" y="23750"/>
                        </a:cubicBezTo>
                        <a:cubicBezTo>
                          <a:pt x="78215" y="17299"/>
                          <a:pt x="72765" y="10595"/>
                          <a:pt x="65778" y="5937"/>
                        </a:cubicBezTo>
                        <a:cubicBezTo>
                          <a:pt x="60570" y="2465"/>
                          <a:pt x="53903" y="1979"/>
                          <a:pt x="47965" y="0"/>
                        </a:cubicBezTo>
                        <a:cubicBezTo>
                          <a:pt x="0" y="31976"/>
                          <a:pt x="14105" y="15208"/>
                          <a:pt x="36090" y="130628"/>
                        </a:cubicBezTo>
                        <a:cubicBezTo>
                          <a:pt x="37261" y="136776"/>
                          <a:pt x="48305" y="133767"/>
                          <a:pt x="53903" y="136566"/>
                        </a:cubicBezTo>
                        <a:cubicBezTo>
                          <a:pt x="90827" y="155028"/>
                          <a:pt x="110311" y="164275"/>
                          <a:pt x="119217" y="16031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516" name="Freeform 2515"/>
                  <p:cNvSpPr/>
                  <p:nvPr/>
                </p:nvSpPr>
                <p:spPr bwMode="auto">
                  <a:xfrm>
                    <a:off x="1571501" y="242652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517" name="Freeform 2516"/>
                  <p:cNvSpPr/>
                  <p:nvPr/>
                </p:nvSpPr>
                <p:spPr bwMode="auto">
                  <a:xfrm rot="11457246">
                    <a:off x="1604158" y="2552640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518" name="Freeform 2517"/>
                  <p:cNvSpPr/>
                  <p:nvPr/>
                </p:nvSpPr>
                <p:spPr bwMode="auto">
                  <a:xfrm rot="9629512">
                    <a:off x="1777340" y="2563093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479" name="Freeform 2478"/>
                <p:cNvSpPr/>
                <p:nvPr/>
              </p:nvSpPr>
              <p:spPr bwMode="auto">
                <a:xfrm flipH="1">
                  <a:off x="5715274" y="31557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80" name="Freeform 2479"/>
                <p:cNvSpPr/>
                <p:nvPr/>
              </p:nvSpPr>
              <p:spPr bwMode="auto">
                <a:xfrm>
                  <a:off x="6242259" y="312535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81" name="Freeform 2480"/>
                <p:cNvSpPr/>
                <p:nvPr/>
              </p:nvSpPr>
              <p:spPr bwMode="auto">
                <a:xfrm>
                  <a:off x="7176907" y="297922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2" name="Freeform 2481"/>
                <p:cNvSpPr/>
                <p:nvPr/>
              </p:nvSpPr>
              <p:spPr bwMode="auto">
                <a:xfrm>
                  <a:off x="7371846" y="29964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3" name="Oval 2482"/>
                <p:cNvSpPr/>
                <p:nvPr/>
              </p:nvSpPr>
              <p:spPr bwMode="auto">
                <a:xfrm>
                  <a:off x="5896552" y="297874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4" name="Freeform 333"/>
                <p:cNvSpPr/>
                <p:nvPr/>
              </p:nvSpPr>
              <p:spPr bwMode="auto">
                <a:xfrm flipH="1" flipV="1">
                  <a:off x="6300977" y="3028684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5" name="Freeform 334"/>
                <p:cNvSpPr/>
                <p:nvPr/>
              </p:nvSpPr>
              <p:spPr bwMode="auto">
                <a:xfrm>
                  <a:off x="6031456" y="311617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6" name="Freeform 335"/>
                <p:cNvSpPr/>
                <p:nvPr/>
              </p:nvSpPr>
              <p:spPr bwMode="auto">
                <a:xfrm flipH="1" flipV="1">
                  <a:off x="6709107" y="310856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87" name="Freeform 336"/>
                <p:cNvSpPr/>
                <p:nvPr/>
              </p:nvSpPr>
              <p:spPr bwMode="auto">
                <a:xfrm flipV="1">
                  <a:off x="7143564" y="307517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88" name="Freeform 337"/>
                <p:cNvSpPr/>
                <p:nvPr/>
              </p:nvSpPr>
              <p:spPr bwMode="auto">
                <a:xfrm rot="5400000" flipH="1" flipV="1">
                  <a:off x="5547439" y="3152179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89" name="Freeform 338"/>
                <p:cNvSpPr/>
                <p:nvPr/>
              </p:nvSpPr>
              <p:spPr bwMode="auto">
                <a:xfrm flipH="1" flipV="1">
                  <a:off x="6035004" y="306022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0" name="Freeform 339"/>
                <p:cNvSpPr/>
                <p:nvPr/>
              </p:nvSpPr>
              <p:spPr bwMode="auto">
                <a:xfrm flipH="1" flipV="1">
                  <a:off x="6624523" y="302286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91" name="Freeform 340"/>
                <p:cNvSpPr/>
                <p:nvPr/>
              </p:nvSpPr>
              <p:spPr bwMode="auto">
                <a:xfrm flipH="1" flipV="1">
                  <a:off x="5668111" y="3062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2" name="Oval 341"/>
                <p:cNvSpPr/>
                <p:nvPr/>
              </p:nvSpPr>
              <p:spPr bwMode="auto">
                <a:xfrm flipH="1" flipV="1">
                  <a:off x="6501240" y="29848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3" name="Freeform 342"/>
                <p:cNvSpPr/>
                <p:nvPr/>
              </p:nvSpPr>
              <p:spPr bwMode="auto">
                <a:xfrm flipH="1" flipV="1">
                  <a:off x="6138869" y="31050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4" name="Oval 343"/>
                <p:cNvSpPr/>
                <p:nvPr/>
              </p:nvSpPr>
              <p:spPr bwMode="auto">
                <a:xfrm flipH="1" flipV="1">
                  <a:off x="7261224" y="305322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5" name="Freeform 344"/>
                <p:cNvSpPr/>
                <p:nvPr/>
              </p:nvSpPr>
              <p:spPr bwMode="auto">
                <a:xfrm flipH="1" flipV="1">
                  <a:off x="6892268" y="3130468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6" name="Freeform 345"/>
                <p:cNvSpPr/>
                <p:nvPr/>
              </p:nvSpPr>
              <p:spPr bwMode="auto">
                <a:xfrm flipH="1" flipV="1">
                  <a:off x="6982316" y="30417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7" name="Oval 346"/>
                <p:cNvSpPr/>
                <p:nvPr/>
              </p:nvSpPr>
              <p:spPr bwMode="auto">
                <a:xfrm flipH="1" flipV="1">
                  <a:off x="6396342" y="311995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8" name="Freeform 347"/>
                <p:cNvSpPr/>
                <p:nvPr/>
              </p:nvSpPr>
              <p:spPr bwMode="auto">
                <a:xfrm flipH="1" flipV="1">
                  <a:off x="6540084" y="308206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99" name="Freeform 348"/>
                <p:cNvSpPr/>
                <p:nvPr/>
              </p:nvSpPr>
              <p:spPr bwMode="auto">
                <a:xfrm flipH="1" flipV="1">
                  <a:off x="5584948" y="305013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00" name="Oval 349"/>
                <p:cNvSpPr/>
                <p:nvPr/>
              </p:nvSpPr>
              <p:spPr bwMode="auto">
                <a:xfrm flipH="1" flipV="1">
                  <a:off x="6795696" y="302211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01" name="Freeform 350"/>
                <p:cNvSpPr/>
                <p:nvPr/>
              </p:nvSpPr>
              <p:spPr bwMode="auto">
                <a:xfrm flipH="1" flipV="1">
                  <a:off x="5859869" y="3100646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22" name="Group 3156"/>
              <p:cNvGrpSpPr/>
              <p:nvPr/>
            </p:nvGrpSpPr>
            <p:grpSpPr>
              <a:xfrm flipV="1">
                <a:off x="5516892" y="2731747"/>
                <a:ext cx="2079880" cy="360415"/>
                <a:chOff x="5473760" y="2918654"/>
                <a:chExt cx="2079880" cy="360415"/>
              </a:xfrm>
            </p:grpSpPr>
            <p:grpSp>
              <p:nvGrpSpPr>
                <p:cNvPr id="2398" name="Group 95"/>
                <p:cNvGrpSpPr/>
                <p:nvPr/>
              </p:nvGrpSpPr>
              <p:grpSpPr>
                <a:xfrm>
                  <a:off x="5473760" y="2918654"/>
                  <a:ext cx="2079880" cy="360415"/>
                  <a:chOff x="1549266" y="2291938"/>
                  <a:chExt cx="2079880" cy="360415"/>
                </a:xfrm>
              </p:grpSpPr>
              <p:sp>
                <p:nvSpPr>
                  <p:cNvPr id="2422" name="Diagonal Stripe 2421"/>
                  <p:cNvSpPr/>
                  <p:nvPr/>
                </p:nvSpPr>
                <p:spPr bwMode="auto">
                  <a:xfrm>
                    <a:off x="2523507" y="2347356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3" name="Freeform 2422"/>
                  <p:cNvSpPr/>
                  <p:nvPr/>
                </p:nvSpPr>
                <p:spPr bwMode="auto">
                  <a:xfrm>
                    <a:off x="3436916" y="2305792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4" name="Freeform 2423"/>
                  <p:cNvSpPr/>
                  <p:nvPr/>
                </p:nvSpPr>
                <p:spPr bwMode="auto">
                  <a:xfrm>
                    <a:off x="2011878" y="2296142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5" name="Freeform 2424"/>
                  <p:cNvSpPr/>
                  <p:nvPr/>
                </p:nvSpPr>
                <p:spPr bwMode="auto">
                  <a:xfrm>
                    <a:off x="2181102" y="2303054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6" name="Freeform 2425"/>
                  <p:cNvSpPr/>
                  <p:nvPr/>
                </p:nvSpPr>
                <p:spPr bwMode="auto">
                  <a:xfrm>
                    <a:off x="2563091" y="2292927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7" name="Freeform 2426"/>
                  <p:cNvSpPr/>
                  <p:nvPr/>
                </p:nvSpPr>
                <p:spPr bwMode="auto">
                  <a:xfrm>
                    <a:off x="2737620" y="2317666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8" name="Freeform 2427"/>
                  <p:cNvSpPr/>
                  <p:nvPr/>
                </p:nvSpPr>
                <p:spPr bwMode="auto">
                  <a:xfrm rot="10361752">
                    <a:off x="2881877" y="2303688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29" name="Freeform 2428"/>
                  <p:cNvSpPr/>
                  <p:nvPr/>
                </p:nvSpPr>
                <p:spPr bwMode="auto">
                  <a:xfrm rot="713748" flipV="1">
                    <a:off x="3045696" y="2328433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430" name="Group 83"/>
                  <p:cNvGrpSpPr/>
                  <p:nvPr/>
                </p:nvGrpSpPr>
                <p:grpSpPr>
                  <a:xfrm rot="10800000">
                    <a:off x="1631867" y="2370626"/>
                    <a:ext cx="1957450" cy="281727"/>
                    <a:chOff x="1738745" y="2572506"/>
                    <a:chExt cx="1957450" cy="281727"/>
                  </a:xfrm>
                </p:grpSpPr>
                <p:sp>
                  <p:nvSpPr>
                    <p:cNvPr id="2439" name="Diagonal Stripe 44"/>
                    <p:cNvSpPr/>
                    <p:nvPr/>
                  </p:nvSpPr>
                  <p:spPr bwMode="auto">
                    <a:xfrm>
                      <a:off x="2551217" y="2808514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0" name="Diagonal Stripe 2439"/>
                    <p:cNvSpPr/>
                    <p:nvPr/>
                  </p:nvSpPr>
                  <p:spPr bwMode="auto">
                    <a:xfrm flipH="1">
                      <a:off x="3552702" y="2683823"/>
                      <a:ext cx="45719" cy="152400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1" name="Freeform 2440"/>
                    <p:cNvSpPr/>
                    <p:nvPr/>
                  </p:nvSpPr>
                  <p:spPr bwMode="auto">
                    <a:xfrm>
                      <a:off x="3577442" y="2702626"/>
                      <a:ext cx="118753" cy="53439"/>
                    </a:xfrm>
                    <a:custGeom>
                      <a:avLst/>
                      <a:gdLst>
                        <a:gd name="connsiteX0" fmla="*/ 0 w 118753"/>
                        <a:gd name="connsiteY0" fmla="*/ 41564 h 53439"/>
                        <a:gd name="connsiteX1" fmla="*/ 29688 w 118753"/>
                        <a:gd name="connsiteY1" fmla="*/ 0 h 53439"/>
                        <a:gd name="connsiteX2" fmla="*/ 65314 w 118753"/>
                        <a:gd name="connsiteY2" fmla="*/ 11876 h 53439"/>
                        <a:gd name="connsiteX3" fmla="*/ 118753 w 118753"/>
                        <a:gd name="connsiteY3" fmla="*/ 53439 h 53439"/>
                        <a:gd name="connsiteX4" fmla="*/ 0 w 118753"/>
                        <a:gd name="connsiteY4" fmla="*/ 41564 h 534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8753" h="53439">
                          <a:moveTo>
                            <a:pt x="0" y="41564"/>
                          </a:moveTo>
                          <a:lnTo>
                            <a:pt x="29688" y="0"/>
                          </a:lnTo>
                          <a:lnTo>
                            <a:pt x="65314" y="11876"/>
                          </a:lnTo>
                          <a:lnTo>
                            <a:pt x="118753" y="53439"/>
                          </a:lnTo>
                          <a:lnTo>
                            <a:pt x="0" y="4156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2" name="Freeform 2441"/>
                    <p:cNvSpPr/>
                    <p:nvPr/>
                  </p:nvSpPr>
                  <p:spPr bwMode="auto">
                    <a:xfrm>
                      <a:off x="3464626" y="2766950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3" name="Freeform 2442"/>
                    <p:cNvSpPr/>
                    <p:nvPr/>
                  </p:nvSpPr>
                  <p:spPr bwMode="auto">
                    <a:xfrm>
                      <a:off x="1738745" y="2622467"/>
                      <a:ext cx="147453" cy="120227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4" name="Freeform 2443"/>
                    <p:cNvSpPr/>
                    <p:nvPr/>
                  </p:nvSpPr>
                  <p:spPr bwMode="auto">
                    <a:xfrm rot="713748" flipH="1">
                      <a:off x="1767444" y="2723410"/>
                      <a:ext cx="178129" cy="47972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5" name="Freeform 2444"/>
                    <p:cNvSpPr/>
                    <p:nvPr/>
                  </p:nvSpPr>
                  <p:spPr bwMode="auto">
                    <a:xfrm flipH="1" flipV="1">
                      <a:off x="1868385" y="2616528"/>
                      <a:ext cx="95002" cy="118754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6" name="Freeform 2445"/>
                    <p:cNvSpPr/>
                    <p:nvPr/>
                  </p:nvSpPr>
                  <p:spPr bwMode="auto">
                    <a:xfrm>
                      <a:off x="1963388" y="2610592"/>
                      <a:ext cx="141612" cy="83127"/>
                    </a:xfrm>
                    <a:custGeom>
                      <a:avLst/>
                      <a:gdLst>
                        <a:gd name="connsiteX0" fmla="*/ 4948 w 134685"/>
                        <a:gd name="connsiteY0" fmla="*/ 103515 h 116373"/>
                        <a:gd name="connsiteX1" fmla="*/ 28699 w 134685"/>
                        <a:gd name="connsiteY1" fmla="*/ 56014 h 116373"/>
                        <a:gd name="connsiteX2" fmla="*/ 52450 w 134685"/>
                        <a:gd name="connsiteY2" fmla="*/ 50076 h 116373"/>
                        <a:gd name="connsiteX3" fmla="*/ 70263 w 134685"/>
                        <a:gd name="connsiteY3" fmla="*/ 8513 h 116373"/>
                        <a:gd name="connsiteX4" fmla="*/ 94013 w 134685"/>
                        <a:gd name="connsiteY4" fmla="*/ 2575 h 116373"/>
                        <a:gd name="connsiteX5" fmla="*/ 129639 w 134685"/>
                        <a:gd name="connsiteY5" fmla="*/ 8513 h 116373"/>
                        <a:gd name="connsiteX6" fmla="*/ 117764 w 134685"/>
                        <a:gd name="connsiteY6" fmla="*/ 26326 h 116373"/>
                        <a:gd name="connsiteX7" fmla="*/ 99951 w 134685"/>
                        <a:gd name="connsiteY7" fmla="*/ 38201 h 116373"/>
                        <a:gd name="connsiteX8" fmla="*/ 88076 w 134685"/>
                        <a:gd name="connsiteY8" fmla="*/ 56014 h 116373"/>
                        <a:gd name="connsiteX9" fmla="*/ 82138 w 134685"/>
                        <a:gd name="connsiteY9" fmla="*/ 109453 h 116373"/>
                        <a:gd name="connsiteX10" fmla="*/ 58387 w 134685"/>
                        <a:gd name="connsiteY10" fmla="*/ 103515 h 116373"/>
                        <a:gd name="connsiteX11" fmla="*/ 4948 w 134685"/>
                        <a:gd name="connsiteY11" fmla="*/ 103515 h 116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4685" h="116373">
                          <a:moveTo>
                            <a:pt x="4948" y="103515"/>
                          </a:moveTo>
                          <a:cubicBezTo>
                            <a:pt x="0" y="95598"/>
                            <a:pt x="6164" y="68891"/>
                            <a:pt x="28699" y="56014"/>
                          </a:cubicBezTo>
                          <a:cubicBezTo>
                            <a:pt x="35784" y="51965"/>
                            <a:pt x="44533" y="52055"/>
                            <a:pt x="52450" y="50076"/>
                          </a:cubicBezTo>
                          <a:cubicBezTo>
                            <a:pt x="55600" y="40626"/>
                            <a:pt x="63487" y="14159"/>
                            <a:pt x="70263" y="8513"/>
                          </a:cubicBezTo>
                          <a:cubicBezTo>
                            <a:pt x="76532" y="3289"/>
                            <a:pt x="86096" y="4554"/>
                            <a:pt x="94013" y="2575"/>
                          </a:cubicBezTo>
                          <a:cubicBezTo>
                            <a:pt x="105888" y="4554"/>
                            <a:pt x="121126" y="0"/>
                            <a:pt x="129639" y="8513"/>
                          </a:cubicBezTo>
                          <a:cubicBezTo>
                            <a:pt x="134685" y="13559"/>
                            <a:pt x="122810" y="21280"/>
                            <a:pt x="117764" y="26326"/>
                          </a:cubicBezTo>
                          <a:cubicBezTo>
                            <a:pt x="112718" y="31372"/>
                            <a:pt x="105889" y="34243"/>
                            <a:pt x="99951" y="38201"/>
                          </a:cubicBezTo>
                          <a:cubicBezTo>
                            <a:pt x="95993" y="44139"/>
                            <a:pt x="89807" y="49091"/>
                            <a:pt x="88076" y="56014"/>
                          </a:cubicBezTo>
                          <a:cubicBezTo>
                            <a:pt x="83729" y="73402"/>
                            <a:pt x="91637" y="94255"/>
                            <a:pt x="82138" y="109453"/>
                          </a:cubicBezTo>
                          <a:cubicBezTo>
                            <a:pt x="77813" y="116373"/>
                            <a:pt x="66304" y="105494"/>
                            <a:pt x="58387" y="103515"/>
                          </a:cubicBezTo>
                          <a:cubicBezTo>
                            <a:pt x="14053" y="109849"/>
                            <a:pt x="9896" y="111432"/>
                            <a:pt x="4948" y="1035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7" name="Freeform 2446"/>
                    <p:cNvSpPr/>
                    <p:nvPr/>
                  </p:nvSpPr>
                  <p:spPr bwMode="auto">
                    <a:xfrm>
                      <a:off x="2069276" y="2621120"/>
                      <a:ext cx="104066" cy="113040"/>
                    </a:xfrm>
                    <a:custGeom>
                      <a:avLst/>
                      <a:gdLst>
                        <a:gd name="connsiteX0" fmla="*/ 990 w 104066"/>
                        <a:gd name="connsiteY0" fmla="*/ 31035 h 113040"/>
                        <a:gd name="connsiteX1" fmla="*/ 12865 w 104066"/>
                        <a:gd name="connsiteY1" fmla="*/ 48848 h 113040"/>
                        <a:gd name="connsiteX2" fmla="*/ 18803 w 104066"/>
                        <a:gd name="connsiteY2" fmla="*/ 102287 h 113040"/>
                        <a:gd name="connsiteX3" fmla="*/ 42553 w 104066"/>
                        <a:gd name="connsiteY3" fmla="*/ 108225 h 113040"/>
                        <a:gd name="connsiteX4" fmla="*/ 95992 w 104066"/>
                        <a:gd name="connsiteY4" fmla="*/ 102287 h 113040"/>
                        <a:gd name="connsiteX5" fmla="*/ 90055 w 104066"/>
                        <a:gd name="connsiteY5" fmla="*/ 72599 h 113040"/>
                        <a:gd name="connsiteX6" fmla="*/ 60366 w 104066"/>
                        <a:gd name="connsiteY6" fmla="*/ 48848 h 113040"/>
                        <a:gd name="connsiteX7" fmla="*/ 18803 w 104066"/>
                        <a:gd name="connsiteY7" fmla="*/ 19160 h 113040"/>
                        <a:gd name="connsiteX8" fmla="*/ 990 w 104066"/>
                        <a:gd name="connsiteY8" fmla="*/ 31035 h 113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4066" h="113040">
                          <a:moveTo>
                            <a:pt x="990" y="31035"/>
                          </a:moveTo>
                          <a:cubicBezTo>
                            <a:pt x="0" y="35983"/>
                            <a:pt x="11134" y="41925"/>
                            <a:pt x="12865" y="48848"/>
                          </a:cubicBezTo>
                          <a:cubicBezTo>
                            <a:pt x="17212" y="66236"/>
                            <a:pt x="10788" y="86256"/>
                            <a:pt x="18803" y="102287"/>
                          </a:cubicBezTo>
                          <a:cubicBezTo>
                            <a:pt x="22452" y="109586"/>
                            <a:pt x="34636" y="106246"/>
                            <a:pt x="42553" y="108225"/>
                          </a:cubicBezTo>
                          <a:cubicBezTo>
                            <a:pt x="60366" y="106246"/>
                            <a:pt x="81654" y="113040"/>
                            <a:pt x="95992" y="102287"/>
                          </a:cubicBezTo>
                          <a:cubicBezTo>
                            <a:pt x="104066" y="96232"/>
                            <a:pt x="94030" y="81875"/>
                            <a:pt x="90055" y="72599"/>
                          </a:cubicBezTo>
                          <a:cubicBezTo>
                            <a:pt x="86672" y="64705"/>
                            <a:pt x="65578" y="52323"/>
                            <a:pt x="60366" y="48848"/>
                          </a:cubicBezTo>
                          <a:cubicBezTo>
                            <a:pt x="46383" y="27873"/>
                            <a:pt x="44350" y="0"/>
                            <a:pt x="18803" y="19160"/>
                          </a:cubicBezTo>
                          <a:cubicBezTo>
                            <a:pt x="15262" y="21815"/>
                            <a:pt x="1980" y="26087"/>
                            <a:pt x="990" y="3103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8" name="Freeform 2447"/>
                    <p:cNvSpPr/>
                    <p:nvPr/>
                  </p:nvSpPr>
                  <p:spPr bwMode="auto">
                    <a:xfrm>
                      <a:off x="2120023" y="2572506"/>
                      <a:ext cx="129258" cy="84597"/>
                    </a:xfrm>
                    <a:custGeom>
                      <a:avLst/>
                      <a:gdLst>
                        <a:gd name="connsiteX0" fmla="*/ 9619 w 129258"/>
                        <a:gd name="connsiteY0" fmla="*/ 79649 h 84597"/>
                        <a:gd name="connsiteX1" fmla="*/ 33370 w 129258"/>
                        <a:gd name="connsiteY1" fmla="*/ 73712 h 84597"/>
                        <a:gd name="connsiteX2" fmla="*/ 51183 w 129258"/>
                        <a:gd name="connsiteY2" fmla="*/ 67774 h 84597"/>
                        <a:gd name="connsiteX3" fmla="*/ 110560 w 129258"/>
                        <a:gd name="connsiteY3" fmla="*/ 55899 h 84597"/>
                        <a:gd name="connsiteX4" fmla="*/ 128373 w 129258"/>
                        <a:gd name="connsiteY4" fmla="*/ 44023 h 84597"/>
                        <a:gd name="connsiteX5" fmla="*/ 86809 w 129258"/>
                        <a:gd name="connsiteY5" fmla="*/ 2460 h 84597"/>
                        <a:gd name="connsiteX6" fmla="*/ 45245 w 129258"/>
                        <a:gd name="connsiteY6" fmla="*/ 8397 h 84597"/>
                        <a:gd name="connsiteX7" fmla="*/ 39308 w 129258"/>
                        <a:gd name="connsiteY7" fmla="*/ 38086 h 84597"/>
                        <a:gd name="connsiteX8" fmla="*/ 21495 w 129258"/>
                        <a:gd name="connsiteY8" fmla="*/ 44023 h 84597"/>
                        <a:gd name="connsiteX9" fmla="*/ 9619 w 129258"/>
                        <a:gd name="connsiteY9" fmla="*/ 79649 h 845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9258" h="84597">
                          <a:moveTo>
                            <a:pt x="9619" y="79649"/>
                          </a:moveTo>
                          <a:cubicBezTo>
                            <a:pt x="11598" y="84597"/>
                            <a:pt x="25523" y="75954"/>
                            <a:pt x="33370" y="73712"/>
                          </a:cubicBezTo>
                          <a:cubicBezTo>
                            <a:pt x="39388" y="71993"/>
                            <a:pt x="45084" y="69181"/>
                            <a:pt x="51183" y="67774"/>
                          </a:cubicBezTo>
                          <a:cubicBezTo>
                            <a:pt x="70850" y="63235"/>
                            <a:pt x="110560" y="55899"/>
                            <a:pt x="110560" y="55899"/>
                          </a:cubicBezTo>
                          <a:cubicBezTo>
                            <a:pt x="116498" y="51940"/>
                            <a:pt x="129258" y="51104"/>
                            <a:pt x="128373" y="44023"/>
                          </a:cubicBezTo>
                          <a:cubicBezTo>
                            <a:pt x="124230" y="10882"/>
                            <a:pt x="108041" y="9537"/>
                            <a:pt x="86809" y="2460"/>
                          </a:cubicBezTo>
                          <a:cubicBezTo>
                            <a:pt x="72954" y="4439"/>
                            <a:pt x="56441" y="0"/>
                            <a:pt x="45245" y="8397"/>
                          </a:cubicBezTo>
                          <a:cubicBezTo>
                            <a:pt x="37171" y="14452"/>
                            <a:pt x="44906" y="29689"/>
                            <a:pt x="39308" y="38086"/>
                          </a:cubicBezTo>
                          <a:cubicBezTo>
                            <a:pt x="35836" y="43294"/>
                            <a:pt x="27433" y="42044"/>
                            <a:pt x="21495" y="44023"/>
                          </a:cubicBezTo>
                          <a:cubicBezTo>
                            <a:pt x="0" y="58354"/>
                            <a:pt x="7640" y="74701"/>
                            <a:pt x="9619" y="7964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49" name="Freeform 2448"/>
                    <p:cNvSpPr/>
                    <p:nvPr/>
                  </p:nvSpPr>
                  <p:spPr bwMode="auto">
                    <a:xfrm>
                      <a:off x="2176154" y="2637150"/>
                      <a:ext cx="137556" cy="93693"/>
                    </a:xfrm>
                    <a:custGeom>
                      <a:avLst/>
                      <a:gdLst>
                        <a:gd name="connsiteX0" fmla="*/ 6927 w 137556"/>
                        <a:gd name="connsiteY0" fmla="*/ 9068 h 93693"/>
                        <a:gd name="connsiteX1" fmla="*/ 30678 w 137556"/>
                        <a:gd name="connsiteY1" fmla="*/ 44694 h 93693"/>
                        <a:gd name="connsiteX2" fmla="*/ 42553 w 137556"/>
                        <a:gd name="connsiteY2" fmla="*/ 62507 h 93693"/>
                        <a:gd name="connsiteX3" fmla="*/ 60366 w 137556"/>
                        <a:gd name="connsiteY3" fmla="*/ 68444 h 93693"/>
                        <a:gd name="connsiteX4" fmla="*/ 101930 w 137556"/>
                        <a:gd name="connsiteY4" fmla="*/ 74382 h 93693"/>
                        <a:gd name="connsiteX5" fmla="*/ 107868 w 137556"/>
                        <a:gd name="connsiteY5" fmla="*/ 92195 h 93693"/>
                        <a:gd name="connsiteX6" fmla="*/ 137556 w 137556"/>
                        <a:gd name="connsiteY6" fmla="*/ 68444 h 93693"/>
                        <a:gd name="connsiteX7" fmla="*/ 131618 w 137556"/>
                        <a:gd name="connsiteY7" fmla="*/ 26881 h 93693"/>
                        <a:gd name="connsiteX8" fmla="*/ 72242 w 137556"/>
                        <a:gd name="connsiteY8" fmla="*/ 9068 h 93693"/>
                        <a:gd name="connsiteX9" fmla="*/ 6927 w 137556"/>
                        <a:gd name="connsiteY9" fmla="*/ 9068 h 936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7556" h="93693">
                          <a:moveTo>
                            <a:pt x="6927" y="9068"/>
                          </a:moveTo>
                          <a:cubicBezTo>
                            <a:pt x="0" y="15006"/>
                            <a:pt x="5968" y="15042"/>
                            <a:pt x="30678" y="44694"/>
                          </a:cubicBezTo>
                          <a:cubicBezTo>
                            <a:pt x="35246" y="50176"/>
                            <a:pt x="36981" y="58049"/>
                            <a:pt x="42553" y="62507"/>
                          </a:cubicBezTo>
                          <a:cubicBezTo>
                            <a:pt x="47440" y="66417"/>
                            <a:pt x="54229" y="67217"/>
                            <a:pt x="60366" y="68444"/>
                          </a:cubicBezTo>
                          <a:cubicBezTo>
                            <a:pt x="74090" y="71189"/>
                            <a:pt x="88075" y="72403"/>
                            <a:pt x="101930" y="74382"/>
                          </a:cubicBezTo>
                          <a:cubicBezTo>
                            <a:pt x="103909" y="80320"/>
                            <a:pt x="101796" y="90677"/>
                            <a:pt x="107868" y="92195"/>
                          </a:cubicBezTo>
                          <a:cubicBezTo>
                            <a:pt x="113862" y="93693"/>
                            <a:pt x="133561" y="72439"/>
                            <a:pt x="137556" y="68444"/>
                          </a:cubicBezTo>
                          <a:cubicBezTo>
                            <a:pt x="135577" y="54590"/>
                            <a:pt x="136044" y="40158"/>
                            <a:pt x="131618" y="26881"/>
                          </a:cubicBezTo>
                          <a:cubicBezTo>
                            <a:pt x="124569" y="5735"/>
                            <a:pt x="79381" y="9960"/>
                            <a:pt x="72242" y="9068"/>
                          </a:cubicBezTo>
                          <a:cubicBezTo>
                            <a:pt x="45041" y="0"/>
                            <a:pt x="13854" y="3130"/>
                            <a:pt x="6927" y="90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0" name="Freeform 2449"/>
                    <p:cNvSpPr/>
                    <p:nvPr/>
                  </p:nvSpPr>
                  <p:spPr bwMode="auto">
                    <a:xfrm>
                      <a:off x="2152403" y="2699657"/>
                      <a:ext cx="160416" cy="81306"/>
                    </a:xfrm>
                    <a:custGeom>
                      <a:avLst/>
                      <a:gdLst>
                        <a:gd name="connsiteX0" fmla="*/ 990 w 160416"/>
                        <a:gd name="connsiteY0" fmla="*/ 47501 h 81306"/>
                        <a:gd name="connsiteX1" fmla="*/ 18803 w 160416"/>
                        <a:gd name="connsiteY1" fmla="*/ 41564 h 81306"/>
                        <a:gd name="connsiteX2" fmla="*/ 30678 w 160416"/>
                        <a:gd name="connsiteY2" fmla="*/ 5938 h 81306"/>
                        <a:gd name="connsiteX3" fmla="*/ 54429 w 160416"/>
                        <a:gd name="connsiteY3" fmla="*/ 0 h 81306"/>
                        <a:gd name="connsiteX4" fmla="*/ 95993 w 160416"/>
                        <a:gd name="connsiteY4" fmla="*/ 11875 h 81306"/>
                        <a:gd name="connsiteX5" fmla="*/ 155369 w 160416"/>
                        <a:gd name="connsiteY5" fmla="*/ 47501 h 81306"/>
                        <a:gd name="connsiteX6" fmla="*/ 60367 w 160416"/>
                        <a:gd name="connsiteY6" fmla="*/ 53439 h 81306"/>
                        <a:gd name="connsiteX7" fmla="*/ 24741 w 160416"/>
                        <a:gd name="connsiteY7" fmla="*/ 65314 h 81306"/>
                        <a:gd name="connsiteX8" fmla="*/ 990 w 160416"/>
                        <a:gd name="connsiteY8" fmla="*/ 47501 h 813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16" h="81306">
                          <a:moveTo>
                            <a:pt x="990" y="47501"/>
                          </a:moveTo>
                          <a:cubicBezTo>
                            <a:pt x="0" y="43543"/>
                            <a:pt x="15165" y="46657"/>
                            <a:pt x="18803" y="41564"/>
                          </a:cubicBezTo>
                          <a:cubicBezTo>
                            <a:pt x="26079" y="31378"/>
                            <a:pt x="18534" y="8974"/>
                            <a:pt x="30678" y="5938"/>
                          </a:cubicBezTo>
                          <a:lnTo>
                            <a:pt x="54429" y="0"/>
                          </a:lnTo>
                          <a:cubicBezTo>
                            <a:pt x="56482" y="513"/>
                            <a:pt x="91736" y="8682"/>
                            <a:pt x="95993" y="11875"/>
                          </a:cubicBezTo>
                          <a:cubicBezTo>
                            <a:pt x="149556" y="52048"/>
                            <a:pt x="99887" y="36406"/>
                            <a:pt x="155369" y="47501"/>
                          </a:cubicBezTo>
                          <a:cubicBezTo>
                            <a:pt x="121567" y="81306"/>
                            <a:pt x="160416" y="48437"/>
                            <a:pt x="60367" y="53439"/>
                          </a:cubicBezTo>
                          <a:cubicBezTo>
                            <a:pt x="47865" y="54064"/>
                            <a:pt x="24741" y="65314"/>
                            <a:pt x="24741" y="65314"/>
                          </a:cubicBezTo>
                          <a:cubicBezTo>
                            <a:pt x="2729" y="57978"/>
                            <a:pt x="1980" y="51459"/>
                            <a:pt x="990" y="475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1" name="Freeform 2450"/>
                    <p:cNvSpPr/>
                    <p:nvPr/>
                  </p:nvSpPr>
                  <p:spPr bwMode="auto">
                    <a:xfrm>
                      <a:off x="1957451" y="2699657"/>
                      <a:ext cx="103853" cy="102919"/>
                    </a:xfrm>
                    <a:custGeom>
                      <a:avLst/>
                      <a:gdLst>
                        <a:gd name="connsiteX0" fmla="*/ 77189 w 103853"/>
                        <a:gd name="connsiteY0" fmla="*/ 100940 h 102919"/>
                        <a:gd name="connsiteX1" fmla="*/ 41563 w 103853"/>
                        <a:gd name="connsiteY1" fmla="*/ 71252 h 102919"/>
                        <a:gd name="connsiteX2" fmla="*/ 5937 w 103853"/>
                        <a:gd name="connsiteY2" fmla="*/ 59376 h 102919"/>
                        <a:gd name="connsiteX3" fmla="*/ 0 w 103853"/>
                        <a:gd name="connsiteY3" fmla="*/ 41563 h 102919"/>
                        <a:gd name="connsiteX4" fmla="*/ 17813 w 103853"/>
                        <a:gd name="connsiteY4" fmla="*/ 11875 h 102919"/>
                        <a:gd name="connsiteX5" fmla="*/ 53439 w 103853"/>
                        <a:gd name="connsiteY5" fmla="*/ 0 h 102919"/>
                        <a:gd name="connsiteX6" fmla="*/ 89065 w 103853"/>
                        <a:gd name="connsiteY6" fmla="*/ 17813 h 102919"/>
                        <a:gd name="connsiteX7" fmla="*/ 100940 w 103853"/>
                        <a:gd name="connsiteY7" fmla="*/ 35626 h 102919"/>
                        <a:gd name="connsiteX8" fmla="*/ 95002 w 103853"/>
                        <a:gd name="connsiteY8" fmla="*/ 83127 h 102919"/>
                        <a:gd name="connsiteX9" fmla="*/ 77189 w 103853"/>
                        <a:gd name="connsiteY9" fmla="*/ 100940 h 102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3853" h="102919">
                          <a:moveTo>
                            <a:pt x="77189" y="100940"/>
                          </a:moveTo>
                          <a:cubicBezTo>
                            <a:pt x="68283" y="98961"/>
                            <a:pt x="56444" y="77866"/>
                            <a:pt x="41563" y="71252"/>
                          </a:cubicBezTo>
                          <a:cubicBezTo>
                            <a:pt x="30124" y="66168"/>
                            <a:pt x="5937" y="59376"/>
                            <a:pt x="5937" y="59376"/>
                          </a:cubicBezTo>
                          <a:cubicBezTo>
                            <a:pt x="3958" y="53438"/>
                            <a:pt x="0" y="47822"/>
                            <a:pt x="0" y="41563"/>
                          </a:cubicBezTo>
                          <a:cubicBezTo>
                            <a:pt x="0" y="31404"/>
                            <a:pt x="8405" y="16579"/>
                            <a:pt x="17813" y="11875"/>
                          </a:cubicBezTo>
                          <a:cubicBezTo>
                            <a:pt x="29009" y="6277"/>
                            <a:pt x="53439" y="0"/>
                            <a:pt x="53439" y="0"/>
                          </a:cubicBezTo>
                          <a:cubicBezTo>
                            <a:pt x="67928" y="4829"/>
                            <a:pt x="77553" y="6301"/>
                            <a:pt x="89065" y="17813"/>
                          </a:cubicBezTo>
                          <a:cubicBezTo>
                            <a:pt x="94111" y="22859"/>
                            <a:pt x="96982" y="29688"/>
                            <a:pt x="100940" y="35626"/>
                          </a:cubicBezTo>
                          <a:cubicBezTo>
                            <a:pt x="98961" y="51460"/>
                            <a:pt x="103853" y="69850"/>
                            <a:pt x="95002" y="83127"/>
                          </a:cubicBezTo>
                          <a:cubicBezTo>
                            <a:pt x="89404" y="91524"/>
                            <a:pt x="86095" y="102919"/>
                            <a:pt x="77189" y="1009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2" name="Freeform 2451"/>
                    <p:cNvSpPr/>
                    <p:nvPr/>
                  </p:nvSpPr>
                  <p:spPr bwMode="auto">
                    <a:xfrm>
                      <a:off x="2039588" y="2757300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3" name="Freeform 2452"/>
                    <p:cNvSpPr/>
                    <p:nvPr/>
                  </p:nvSpPr>
                  <p:spPr bwMode="auto">
                    <a:xfrm>
                      <a:off x="1915887" y="2578734"/>
                      <a:ext cx="118753" cy="61546"/>
                    </a:xfrm>
                    <a:custGeom>
                      <a:avLst/>
                      <a:gdLst>
                        <a:gd name="connsiteX0" fmla="*/ 0 w 118753"/>
                        <a:gd name="connsiteY0" fmla="*/ 25920 h 61546"/>
                        <a:gd name="connsiteX1" fmla="*/ 17813 w 118753"/>
                        <a:gd name="connsiteY1" fmla="*/ 31858 h 61546"/>
                        <a:gd name="connsiteX2" fmla="*/ 29688 w 118753"/>
                        <a:gd name="connsiteY2" fmla="*/ 49671 h 61546"/>
                        <a:gd name="connsiteX3" fmla="*/ 47501 w 118753"/>
                        <a:gd name="connsiteY3" fmla="*/ 61546 h 61546"/>
                        <a:gd name="connsiteX4" fmla="*/ 95002 w 118753"/>
                        <a:gd name="connsiteY4" fmla="*/ 55608 h 61546"/>
                        <a:gd name="connsiteX5" fmla="*/ 118753 w 118753"/>
                        <a:gd name="connsiteY5" fmla="*/ 25920 h 61546"/>
                        <a:gd name="connsiteX6" fmla="*/ 17813 w 118753"/>
                        <a:gd name="connsiteY6" fmla="*/ 19982 h 61546"/>
                        <a:gd name="connsiteX7" fmla="*/ 0 w 118753"/>
                        <a:gd name="connsiteY7" fmla="*/ 25920 h 6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53" h="61546">
                          <a:moveTo>
                            <a:pt x="0" y="25920"/>
                          </a:moveTo>
                          <a:cubicBezTo>
                            <a:pt x="0" y="27899"/>
                            <a:pt x="12926" y="27948"/>
                            <a:pt x="17813" y="31858"/>
                          </a:cubicBezTo>
                          <a:cubicBezTo>
                            <a:pt x="23385" y="36316"/>
                            <a:pt x="24642" y="44625"/>
                            <a:pt x="29688" y="49671"/>
                          </a:cubicBezTo>
                          <a:cubicBezTo>
                            <a:pt x="34734" y="54717"/>
                            <a:pt x="41563" y="57588"/>
                            <a:pt x="47501" y="61546"/>
                          </a:cubicBezTo>
                          <a:cubicBezTo>
                            <a:pt x="63335" y="59567"/>
                            <a:pt x="79718" y="60193"/>
                            <a:pt x="95002" y="55608"/>
                          </a:cubicBezTo>
                          <a:cubicBezTo>
                            <a:pt x="102054" y="53492"/>
                            <a:pt x="116354" y="29519"/>
                            <a:pt x="118753" y="25920"/>
                          </a:cubicBezTo>
                          <a:cubicBezTo>
                            <a:pt x="83042" y="2113"/>
                            <a:pt x="87752" y="0"/>
                            <a:pt x="17813" y="19982"/>
                          </a:cubicBezTo>
                          <a:cubicBezTo>
                            <a:pt x="12104" y="21613"/>
                            <a:pt x="0" y="23941"/>
                            <a:pt x="0" y="259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4" name="Freeform 2453"/>
                    <p:cNvSpPr/>
                    <p:nvPr/>
                  </p:nvSpPr>
                  <p:spPr bwMode="auto">
                    <a:xfrm>
                      <a:off x="2276105" y="2610592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5" name="Freeform 2454"/>
                    <p:cNvSpPr/>
                    <p:nvPr/>
                  </p:nvSpPr>
                  <p:spPr bwMode="auto">
                    <a:xfrm>
                      <a:off x="2330534" y="2685888"/>
                      <a:ext cx="183471" cy="104493"/>
                    </a:xfrm>
                    <a:custGeom>
                      <a:avLst/>
                      <a:gdLst>
                        <a:gd name="connsiteX0" fmla="*/ 6927 w 183471"/>
                        <a:gd name="connsiteY0" fmla="*/ 67208 h 104493"/>
                        <a:gd name="connsiteX1" fmla="*/ 18802 w 183471"/>
                        <a:gd name="connsiteY1" fmla="*/ 49395 h 104493"/>
                        <a:gd name="connsiteX2" fmla="*/ 30677 w 183471"/>
                        <a:gd name="connsiteY2" fmla="*/ 37519 h 104493"/>
                        <a:gd name="connsiteX3" fmla="*/ 54428 w 183471"/>
                        <a:gd name="connsiteY3" fmla="*/ 7831 h 104493"/>
                        <a:gd name="connsiteX4" fmla="*/ 107867 w 183471"/>
                        <a:gd name="connsiteY4" fmla="*/ 13769 h 104493"/>
                        <a:gd name="connsiteX5" fmla="*/ 60366 w 183471"/>
                        <a:gd name="connsiteY5" fmla="*/ 73145 h 104493"/>
                        <a:gd name="connsiteX6" fmla="*/ 6927 w 183471"/>
                        <a:gd name="connsiteY6" fmla="*/ 67208 h 1044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3471" h="104493">
                          <a:moveTo>
                            <a:pt x="6927" y="67208"/>
                          </a:moveTo>
                          <a:cubicBezTo>
                            <a:pt x="0" y="63250"/>
                            <a:pt x="14344" y="54967"/>
                            <a:pt x="18802" y="49395"/>
                          </a:cubicBezTo>
                          <a:cubicBezTo>
                            <a:pt x="22299" y="45023"/>
                            <a:pt x="27797" y="42319"/>
                            <a:pt x="30677" y="37519"/>
                          </a:cubicBezTo>
                          <a:cubicBezTo>
                            <a:pt x="49796" y="5654"/>
                            <a:pt x="18952" y="31481"/>
                            <a:pt x="54428" y="7831"/>
                          </a:cubicBezTo>
                          <a:cubicBezTo>
                            <a:pt x="72241" y="9810"/>
                            <a:pt x="96393" y="0"/>
                            <a:pt x="107867" y="13769"/>
                          </a:cubicBezTo>
                          <a:cubicBezTo>
                            <a:pt x="183471" y="104493"/>
                            <a:pt x="79748" y="75299"/>
                            <a:pt x="60366" y="73145"/>
                          </a:cubicBezTo>
                          <a:cubicBezTo>
                            <a:pt x="27014" y="64808"/>
                            <a:pt x="13854" y="71166"/>
                            <a:pt x="6927" y="672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6" name="Freeform 2455"/>
                    <p:cNvSpPr/>
                    <p:nvPr/>
                  </p:nvSpPr>
                  <p:spPr bwMode="auto">
                    <a:xfrm>
                      <a:off x="2423557" y="2600141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7" name="Freeform 2456"/>
                    <p:cNvSpPr/>
                    <p:nvPr/>
                  </p:nvSpPr>
                  <p:spPr bwMode="auto">
                    <a:xfrm>
                      <a:off x="2557154" y="2616529"/>
                      <a:ext cx="120523" cy="23751"/>
                    </a:xfrm>
                    <a:custGeom>
                      <a:avLst/>
                      <a:gdLst>
                        <a:gd name="connsiteX0" fmla="*/ 0 w 120523"/>
                        <a:gd name="connsiteY0" fmla="*/ 23751 h 23751"/>
                        <a:gd name="connsiteX1" fmla="*/ 35626 w 120523"/>
                        <a:gd name="connsiteY1" fmla="*/ 11876 h 23751"/>
                        <a:gd name="connsiteX2" fmla="*/ 53439 w 120523"/>
                        <a:gd name="connsiteY2" fmla="*/ 5938 h 23751"/>
                        <a:gd name="connsiteX3" fmla="*/ 106878 w 120523"/>
                        <a:gd name="connsiteY3" fmla="*/ 0 h 23751"/>
                        <a:gd name="connsiteX4" fmla="*/ 118753 w 120523"/>
                        <a:gd name="connsiteY4" fmla="*/ 11876 h 23751"/>
                        <a:gd name="connsiteX5" fmla="*/ 100940 w 120523"/>
                        <a:gd name="connsiteY5" fmla="*/ 17813 h 23751"/>
                        <a:gd name="connsiteX6" fmla="*/ 0 w 120523"/>
                        <a:gd name="connsiteY6" fmla="*/ 23751 h 23751"/>
                        <a:gd name="connsiteX7" fmla="*/ 0 w 120523"/>
                        <a:gd name="connsiteY7" fmla="*/ 23751 h 23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523" h="23751">
                          <a:moveTo>
                            <a:pt x="0" y="23751"/>
                          </a:moveTo>
                          <a:lnTo>
                            <a:pt x="35626" y="11876"/>
                          </a:lnTo>
                          <a:cubicBezTo>
                            <a:pt x="41564" y="9897"/>
                            <a:pt x="47218" y="6629"/>
                            <a:pt x="53439" y="5938"/>
                          </a:cubicBezTo>
                          <a:lnTo>
                            <a:pt x="106878" y="0"/>
                          </a:lnTo>
                          <a:cubicBezTo>
                            <a:pt x="110836" y="3959"/>
                            <a:pt x="120523" y="6565"/>
                            <a:pt x="118753" y="11876"/>
                          </a:cubicBezTo>
                          <a:cubicBezTo>
                            <a:pt x="116774" y="17814"/>
                            <a:pt x="107168" y="17190"/>
                            <a:pt x="100940" y="17813"/>
                          </a:cubicBezTo>
                          <a:cubicBezTo>
                            <a:pt x="67402" y="21167"/>
                            <a:pt x="33647" y="21772"/>
                            <a:pt x="0" y="23751"/>
                          </a:cubicBezTo>
                          <a:lnTo>
                            <a:pt x="0" y="23751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8" name="Freeform 2457"/>
                    <p:cNvSpPr/>
                    <p:nvPr/>
                  </p:nvSpPr>
                  <p:spPr bwMode="auto">
                    <a:xfrm>
                      <a:off x="2496792" y="2674565"/>
                      <a:ext cx="131614" cy="94852"/>
                    </a:xfrm>
                    <a:custGeom>
                      <a:avLst/>
                      <a:gdLst>
                        <a:gd name="connsiteX0" fmla="*/ 6923 w 131614"/>
                        <a:gd name="connsiteY0" fmla="*/ 84468 h 94852"/>
                        <a:gd name="connsiteX1" fmla="*/ 30674 w 131614"/>
                        <a:gd name="connsiteY1" fmla="*/ 48842 h 94852"/>
                        <a:gd name="connsiteX2" fmla="*/ 48487 w 131614"/>
                        <a:gd name="connsiteY2" fmla="*/ 36967 h 94852"/>
                        <a:gd name="connsiteX3" fmla="*/ 66300 w 131614"/>
                        <a:gd name="connsiteY3" fmla="*/ 1341 h 94852"/>
                        <a:gd name="connsiteX4" fmla="*/ 90050 w 131614"/>
                        <a:gd name="connsiteY4" fmla="*/ 7279 h 94852"/>
                        <a:gd name="connsiteX5" fmla="*/ 107863 w 131614"/>
                        <a:gd name="connsiteY5" fmla="*/ 60718 h 94852"/>
                        <a:gd name="connsiteX6" fmla="*/ 131614 w 131614"/>
                        <a:gd name="connsiteY6" fmla="*/ 66655 h 94852"/>
                        <a:gd name="connsiteX7" fmla="*/ 119739 w 131614"/>
                        <a:gd name="connsiteY7" fmla="*/ 78531 h 94852"/>
                        <a:gd name="connsiteX8" fmla="*/ 18799 w 131614"/>
                        <a:gd name="connsiteY8" fmla="*/ 90406 h 94852"/>
                        <a:gd name="connsiteX9" fmla="*/ 6923 w 131614"/>
                        <a:gd name="connsiteY9" fmla="*/ 84468 h 94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4" h="94852">
                          <a:moveTo>
                            <a:pt x="6923" y="84468"/>
                          </a:moveTo>
                          <a:cubicBezTo>
                            <a:pt x="8902" y="77541"/>
                            <a:pt x="0" y="94852"/>
                            <a:pt x="30674" y="48842"/>
                          </a:cubicBezTo>
                          <a:cubicBezTo>
                            <a:pt x="34632" y="42904"/>
                            <a:pt x="42549" y="40925"/>
                            <a:pt x="48487" y="36967"/>
                          </a:cubicBezTo>
                          <a:cubicBezTo>
                            <a:pt x="50191" y="30152"/>
                            <a:pt x="52489" y="3643"/>
                            <a:pt x="66300" y="1341"/>
                          </a:cubicBezTo>
                          <a:cubicBezTo>
                            <a:pt x="74349" y="0"/>
                            <a:pt x="82133" y="5300"/>
                            <a:pt x="90050" y="7279"/>
                          </a:cubicBezTo>
                          <a:cubicBezTo>
                            <a:pt x="92592" y="25073"/>
                            <a:pt x="87768" y="50670"/>
                            <a:pt x="107863" y="60718"/>
                          </a:cubicBezTo>
                          <a:cubicBezTo>
                            <a:pt x="115162" y="64368"/>
                            <a:pt x="123697" y="64676"/>
                            <a:pt x="131614" y="66655"/>
                          </a:cubicBezTo>
                          <a:cubicBezTo>
                            <a:pt x="127656" y="70614"/>
                            <a:pt x="125241" y="77499"/>
                            <a:pt x="119739" y="78531"/>
                          </a:cubicBezTo>
                          <a:cubicBezTo>
                            <a:pt x="101719" y="81910"/>
                            <a:pt x="46890" y="76360"/>
                            <a:pt x="18799" y="90406"/>
                          </a:cubicBezTo>
                          <a:cubicBezTo>
                            <a:pt x="16295" y="91658"/>
                            <a:pt x="4944" y="91395"/>
                            <a:pt x="6923" y="844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59" name="Freeform 2458"/>
                    <p:cNvSpPr/>
                    <p:nvPr/>
                  </p:nvSpPr>
                  <p:spPr bwMode="auto">
                    <a:xfrm>
                      <a:off x="2608614" y="2646218"/>
                      <a:ext cx="79169" cy="97971"/>
                    </a:xfrm>
                    <a:custGeom>
                      <a:avLst/>
                      <a:gdLst>
                        <a:gd name="connsiteX0" fmla="*/ 1979 w 79169"/>
                        <a:gd name="connsiteY0" fmla="*/ 89065 h 97971"/>
                        <a:gd name="connsiteX1" fmla="*/ 7917 w 79169"/>
                        <a:gd name="connsiteY1" fmla="*/ 17813 h 97971"/>
                        <a:gd name="connsiteX2" fmla="*/ 25730 w 79169"/>
                        <a:gd name="connsiteY2" fmla="*/ 11875 h 97971"/>
                        <a:gd name="connsiteX3" fmla="*/ 79169 w 79169"/>
                        <a:gd name="connsiteY3" fmla="*/ 0 h 97971"/>
                        <a:gd name="connsiteX4" fmla="*/ 67293 w 79169"/>
                        <a:gd name="connsiteY4" fmla="*/ 35626 h 97971"/>
                        <a:gd name="connsiteX5" fmla="*/ 49480 w 79169"/>
                        <a:gd name="connsiteY5" fmla="*/ 65314 h 97971"/>
                        <a:gd name="connsiteX6" fmla="*/ 19792 w 79169"/>
                        <a:gd name="connsiteY6" fmla="*/ 71252 h 97971"/>
                        <a:gd name="connsiteX7" fmla="*/ 1979 w 79169"/>
                        <a:gd name="connsiteY7" fmla="*/ 89065 h 97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9169" h="97971">
                          <a:moveTo>
                            <a:pt x="1979" y="89065"/>
                          </a:moveTo>
                          <a:cubicBezTo>
                            <a:pt x="0" y="80159"/>
                            <a:pt x="908" y="40592"/>
                            <a:pt x="7917" y="17813"/>
                          </a:cubicBezTo>
                          <a:cubicBezTo>
                            <a:pt x="9758" y="11831"/>
                            <a:pt x="19712" y="13595"/>
                            <a:pt x="25730" y="11875"/>
                          </a:cubicBezTo>
                          <a:cubicBezTo>
                            <a:pt x="45303" y="6282"/>
                            <a:pt x="58752" y="4083"/>
                            <a:pt x="79169" y="0"/>
                          </a:cubicBezTo>
                          <a:lnTo>
                            <a:pt x="67293" y="35626"/>
                          </a:lnTo>
                          <a:cubicBezTo>
                            <a:pt x="63634" y="46602"/>
                            <a:pt x="62161" y="59879"/>
                            <a:pt x="49480" y="65314"/>
                          </a:cubicBezTo>
                          <a:cubicBezTo>
                            <a:pt x="40204" y="69289"/>
                            <a:pt x="29688" y="69273"/>
                            <a:pt x="19792" y="71252"/>
                          </a:cubicBezTo>
                          <a:cubicBezTo>
                            <a:pt x="332" y="84225"/>
                            <a:pt x="3958" y="97971"/>
                            <a:pt x="1979" y="8906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0" name="Freeform 2459"/>
                    <p:cNvSpPr/>
                    <p:nvPr/>
                  </p:nvSpPr>
                  <p:spPr bwMode="auto">
                    <a:xfrm>
                      <a:off x="2667001" y="2657111"/>
                      <a:ext cx="145473" cy="137548"/>
                    </a:xfrm>
                    <a:custGeom>
                      <a:avLst/>
                      <a:gdLst>
                        <a:gd name="connsiteX0" fmla="*/ 8906 w 145473"/>
                        <a:gd name="connsiteY0" fmla="*/ 36608 h 137548"/>
                        <a:gd name="connsiteX1" fmla="*/ 26719 w 145473"/>
                        <a:gd name="connsiteY1" fmla="*/ 54421 h 137548"/>
                        <a:gd name="connsiteX2" fmla="*/ 56408 w 145473"/>
                        <a:gd name="connsiteY2" fmla="*/ 90047 h 137548"/>
                        <a:gd name="connsiteX3" fmla="*/ 80158 w 145473"/>
                        <a:gd name="connsiteY3" fmla="*/ 95985 h 137548"/>
                        <a:gd name="connsiteX4" fmla="*/ 97971 w 145473"/>
                        <a:gd name="connsiteY4" fmla="*/ 101922 h 137548"/>
                        <a:gd name="connsiteX5" fmla="*/ 145473 w 145473"/>
                        <a:gd name="connsiteY5" fmla="*/ 107860 h 137548"/>
                        <a:gd name="connsiteX6" fmla="*/ 139535 w 145473"/>
                        <a:gd name="connsiteY6" fmla="*/ 60359 h 137548"/>
                        <a:gd name="connsiteX7" fmla="*/ 133597 w 145473"/>
                        <a:gd name="connsiteY7" fmla="*/ 42546 h 137548"/>
                        <a:gd name="connsiteX8" fmla="*/ 115784 w 145473"/>
                        <a:gd name="connsiteY8" fmla="*/ 36608 h 137548"/>
                        <a:gd name="connsiteX9" fmla="*/ 80158 w 145473"/>
                        <a:gd name="connsiteY9" fmla="*/ 6920 h 137548"/>
                        <a:gd name="connsiteX10" fmla="*/ 8906 w 145473"/>
                        <a:gd name="connsiteY10" fmla="*/ 36608 h 137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5473" h="137548">
                          <a:moveTo>
                            <a:pt x="8906" y="36608"/>
                          </a:moveTo>
                          <a:cubicBezTo>
                            <a:pt x="0" y="44525"/>
                            <a:pt x="21343" y="47970"/>
                            <a:pt x="26719" y="54421"/>
                          </a:cubicBezTo>
                          <a:cubicBezTo>
                            <a:pt x="37897" y="67835"/>
                            <a:pt x="39851" y="80585"/>
                            <a:pt x="56408" y="90047"/>
                          </a:cubicBezTo>
                          <a:cubicBezTo>
                            <a:pt x="63493" y="94096"/>
                            <a:pt x="72312" y="93743"/>
                            <a:pt x="80158" y="95985"/>
                          </a:cubicBezTo>
                          <a:cubicBezTo>
                            <a:pt x="86176" y="97704"/>
                            <a:pt x="92033" y="99943"/>
                            <a:pt x="97971" y="101922"/>
                          </a:cubicBezTo>
                          <a:cubicBezTo>
                            <a:pt x="139535" y="129632"/>
                            <a:pt x="125680" y="137548"/>
                            <a:pt x="145473" y="107860"/>
                          </a:cubicBezTo>
                          <a:cubicBezTo>
                            <a:pt x="143494" y="92026"/>
                            <a:pt x="142390" y="76058"/>
                            <a:pt x="139535" y="60359"/>
                          </a:cubicBezTo>
                          <a:cubicBezTo>
                            <a:pt x="138415" y="54201"/>
                            <a:pt x="138023" y="46972"/>
                            <a:pt x="133597" y="42546"/>
                          </a:cubicBezTo>
                          <a:cubicBezTo>
                            <a:pt x="129171" y="38120"/>
                            <a:pt x="121722" y="38587"/>
                            <a:pt x="115784" y="36608"/>
                          </a:cubicBezTo>
                          <a:cubicBezTo>
                            <a:pt x="108731" y="29555"/>
                            <a:pt x="91525" y="10020"/>
                            <a:pt x="80158" y="6920"/>
                          </a:cubicBezTo>
                          <a:cubicBezTo>
                            <a:pt x="54785" y="0"/>
                            <a:pt x="17812" y="28691"/>
                            <a:pt x="8906" y="36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1" name="Freeform 2460"/>
                    <p:cNvSpPr/>
                    <p:nvPr/>
                  </p:nvSpPr>
                  <p:spPr bwMode="auto">
                    <a:xfrm>
                      <a:off x="2741222" y="2622467"/>
                      <a:ext cx="219694" cy="71252"/>
                    </a:xfrm>
                    <a:custGeom>
                      <a:avLst/>
                      <a:gdLst>
                        <a:gd name="connsiteX0" fmla="*/ 23751 w 184068"/>
                        <a:gd name="connsiteY0" fmla="*/ 53439 h 94747"/>
                        <a:gd name="connsiteX1" fmla="*/ 41564 w 184068"/>
                        <a:gd name="connsiteY1" fmla="*/ 17813 h 94747"/>
                        <a:gd name="connsiteX2" fmla="*/ 47501 w 184068"/>
                        <a:gd name="connsiteY2" fmla="*/ 0 h 94747"/>
                        <a:gd name="connsiteX3" fmla="*/ 65314 w 184068"/>
                        <a:gd name="connsiteY3" fmla="*/ 11876 h 94747"/>
                        <a:gd name="connsiteX4" fmla="*/ 83127 w 184068"/>
                        <a:gd name="connsiteY4" fmla="*/ 29689 h 94747"/>
                        <a:gd name="connsiteX5" fmla="*/ 184068 w 184068"/>
                        <a:gd name="connsiteY5" fmla="*/ 35626 h 94747"/>
                        <a:gd name="connsiteX6" fmla="*/ 23751 w 184068"/>
                        <a:gd name="connsiteY6" fmla="*/ 53439 h 94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4068" h="94747">
                          <a:moveTo>
                            <a:pt x="23751" y="53439"/>
                          </a:moveTo>
                          <a:cubicBezTo>
                            <a:pt x="0" y="50470"/>
                            <a:pt x="18543" y="63854"/>
                            <a:pt x="41564" y="17813"/>
                          </a:cubicBezTo>
                          <a:cubicBezTo>
                            <a:pt x="44363" y="12215"/>
                            <a:pt x="45522" y="5938"/>
                            <a:pt x="47501" y="0"/>
                          </a:cubicBezTo>
                          <a:cubicBezTo>
                            <a:pt x="53439" y="3959"/>
                            <a:pt x="59832" y="7307"/>
                            <a:pt x="65314" y="11876"/>
                          </a:cubicBezTo>
                          <a:cubicBezTo>
                            <a:pt x="71765" y="17252"/>
                            <a:pt x="74893" y="28042"/>
                            <a:pt x="83127" y="29689"/>
                          </a:cubicBezTo>
                          <a:cubicBezTo>
                            <a:pt x="116178" y="36299"/>
                            <a:pt x="150421" y="33647"/>
                            <a:pt x="184068" y="35626"/>
                          </a:cubicBezTo>
                          <a:cubicBezTo>
                            <a:pt x="164360" y="94747"/>
                            <a:pt x="47502" y="56408"/>
                            <a:pt x="2375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2" name="Freeform 2461"/>
                    <p:cNvSpPr/>
                    <p:nvPr/>
                  </p:nvSpPr>
                  <p:spPr bwMode="auto">
                    <a:xfrm>
                      <a:off x="2779817" y="2679458"/>
                      <a:ext cx="180341" cy="111488"/>
                    </a:xfrm>
                    <a:custGeom>
                      <a:avLst/>
                      <a:gdLst>
                        <a:gd name="connsiteX0" fmla="*/ 2969 w 180341"/>
                        <a:gd name="connsiteY0" fmla="*/ 67701 h 111488"/>
                        <a:gd name="connsiteX1" fmla="*/ 62345 w 180341"/>
                        <a:gd name="connsiteY1" fmla="*/ 55825 h 111488"/>
                        <a:gd name="connsiteX2" fmla="*/ 92034 w 180341"/>
                        <a:gd name="connsiteY2" fmla="*/ 32075 h 111488"/>
                        <a:gd name="connsiteX3" fmla="*/ 109847 w 180341"/>
                        <a:gd name="connsiteY3" fmla="*/ 26137 h 111488"/>
                        <a:gd name="connsiteX4" fmla="*/ 151410 w 180341"/>
                        <a:gd name="connsiteY4" fmla="*/ 2386 h 111488"/>
                        <a:gd name="connsiteX5" fmla="*/ 163286 w 180341"/>
                        <a:gd name="connsiteY5" fmla="*/ 14262 h 111488"/>
                        <a:gd name="connsiteX6" fmla="*/ 163286 w 180341"/>
                        <a:gd name="connsiteY6" fmla="*/ 73638 h 111488"/>
                        <a:gd name="connsiteX7" fmla="*/ 133597 w 180341"/>
                        <a:gd name="connsiteY7" fmla="*/ 67701 h 111488"/>
                        <a:gd name="connsiteX8" fmla="*/ 97971 w 180341"/>
                        <a:gd name="connsiteY8" fmla="*/ 55825 h 111488"/>
                        <a:gd name="connsiteX9" fmla="*/ 80158 w 180341"/>
                        <a:gd name="connsiteY9" fmla="*/ 49888 h 111488"/>
                        <a:gd name="connsiteX10" fmla="*/ 109847 w 180341"/>
                        <a:gd name="connsiteY10" fmla="*/ 103327 h 111488"/>
                        <a:gd name="connsiteX11" fmla="*/ 80158 w 180341"/>
                        <a:gd name="connsiteY11" fmla="*/ 85514 h 111488"/>
                        <a:gd name="connsiteX12" fmla="*/ 2969 w 180341"/>
                        <a:gd name="connsiteY12" fmla="*/ 67701 h 111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341" h="111488">
                          <a:moveTo>
                            <a:pt x="2969" y="67701"/>
                          </a:moveTo>
                          <a:cubicBezTo>
                            <a:pt x="0" y="62753"/>
                            <a:pt x="42553" y="59784"/>
                            <a:pt x="62345" y="55825"/>
                          </a:cubicBezTo>
                          <a:cubicBezTo>
                            <a:pt x="80169" y="52260"/>
                            <a:pt x="78758" y="40041"/>
                            <a:pt x="92034" y="32075"/>
                          </a:cubicBezTo>
                          <a:cubicBezTo>
                            <a:pt x="97401" y="28855"/>
                            <a:pt x="103909" y="28116"/>
                            <a:pt x="109847" y="26137"/>
                          </a:cubicBezTo>
                          <a:cubicBezTo>
                            <a:pt x="114459" y="22678"/>
                            <a:pt x="139480" y="0"/>
                            <a:pt x="151410" y="2386"/>
                          </a:cubicBezTo>
                          <a:cubicBezTo>
                            <a:pt x="156900" y="3484"/>
                            <a:pt x="159327" y="10303"/>
                            <a:pt x="163286" y="14262"/>
                          </a:cubicBezTo>
                          <a:cubicBezTo>
                            <a:pt x="169072" y="31621"/>
                            <a:pt x="180341" y="56583"/>
                            <a:pt x="163286" y="73638"/>
                          </a:cubicBezTo>
                          <a:cubicBezTo>
                            <a:pt x="156150" y="80774"/>
                            <a:pt x="143334" y="70356"/>
                            <a:pt x="133597" y="67701"/>
                          </a:cubicBezTo>
                          <a:cubicBezTo>
                            <a:pt x="121520" y="64407"/>
                            <a:pt x="109846" y="59783"/>
                            <a:pt x="97971" y="55825"/>
                          </a:cubicBezTo>
                          <a:lnTo>
                            <a:pt x="80158" y="49888"/>
                          </a:lnTo>
                          <a:cubicBezTo>
                            <a:pt x="68911" y="83634"/>
                            <a:pt x="69795" y="63275"/>
                            <a:pt x="109847" y="103327"/>
                          </a:cubicBezTo>
                          <a:cubicBezTo>
                            <a:pt x="118008" y="111488"/>
                            <a:pt x="90247" y="91119"/>
                            <a:pt x="80158" y="85514"/>
                          </a:cubicBezTo>
                          <a:cubicBezTo>
                            <a:pt x="49222" y="68327"/>
                            <a:pt x="5938" y="72649"/>
                            <a:pt x="2969" y="677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3" name="Freeform 2462"/>
                    <p:cNvSpPr/>
                    <p:nvPr/>
                  </p:nvSpPr>
                  <p:spPr bwMode="auto">
                    <a:xfrm>
                      <a:off x="2910833" y="2603450"/>
                      <a:ext cx="129019" cy="83342"/>
                    </a:xfrm>
                    <a:custGeom>
                      <a:avLst/>
                      <a:gdLst>
                        <a:gd name="connsiteX0" fmla="*/ 26332 w 129019"/>
                        <a:gd name="connsiteY0" fmla="*/ 78394 h 83342"/>
                        <a:gd name="connsiteX1" fmla="*/ 44145 w 129019"/>
                        <a:gd name="connsiteY1" fmla="*/ 66518 h 83342"/>
                        <a:gd name="connsiteX2" fmla="*/ 121334 w 129019"/>
                        <a:gd name="connsiteY2" fmla="*/ 60581 h 83342"/>
                        <a:gd name="connsiteX3" fmla="*/ 127272 w 129019"/>
                        <a:gd name="connsiteY3" fmla="*/ 36830 h 83342"/>
                        <a:gd name="connsiteX4" fmla="*/ 121334 w 129019"/>
                        <a:gd name="connsiteY4" fmla="*/ 13079 h 83342"/>
                        <a:gd name="connsiteX5" fmla="*/ 32269 w 129019"/>
                        <a:gd name="connsiteY5" fmla="*/ 13079 h 83342"/>
                        <a:gd name="connsiteX6" fmla="*/ 20394 w 129019"/>
                        <a:gd name="connsiteY6" fmla="*/ 24955 h 83342"/>
                        <a:gd name="connsiteX7" fmla="*/ 2581 w 129019"/>
                        <a:gd name="connsiteY7" fmla="*/ 36830 h 83342"/>
                        <a:gd name="connsiteX8" fmla="*/ 26332 w 129019"/>
                        <a:gd name="connsiteY8" fmla="*/ 78394 h 8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019" h="83342">
                          <a:moveTo>
                            <a:pt x="26332" y="78394"/>
                          </a:moveTo>
                          <a:cubicBezTo>
                            <a:pt x="33259" y="83342"/>
                            <a:pt x="37131" y="67833"/>
                            <a:pt x="44145" y="66518"/>
                          </a:cubicBezTo>
                          <a:cubicBezTo>
                            <a:pt x="69509" y="61762"/>
                            <a:pt x="97032" y="69260"/>
                            <a:pt x="121334" y="60581"/>
                          </a:cubicBezTo>
                          <a:cubicBezTo>
                            <a:pt x="129019" y="57836"/>
                            <a:pt x="125293" y="44747"/>
                            <a:pt x="127272" y="36830"/>
                          </a:cubicBezTo>
                          <a:cubicBezTo>
                            <a:pt x="125293" y="28913"/>
                            <a:pt x="128468" y="17042"/>
                            <a:pt x="121334" y="13079"/>
                          </a:cubicBezTo>
                          <a:cubicBezTo>
                            <a:pt x="97792" y="0"/>
                            <a:pt x="56436" y="9627"/>
                            <a:pt x="32269" y="13079"/>
                          </a:cubicBezTo>
                          <a:cubicBezTo>
                            <a:pt x="28311" y="17038"/>
                            <a:pt x="24765" y="21458"/>
                            <a:pt x="20394" y="24955"/>
                          </a:cubicBezTo>
                          <a:cubicBezTo>
                            <a:pt x="14822" y="29413"/>
                            <a:pt x="4838" y="30060"/>
                            <a:pt x="2581" y="36830"/>
                          </a:cubicBezTo>
                          <a:cubicBezTo>
                            <a:pt x="0" y="44572"/>
                            <a:pt x="19405" y="73446"/>
                            <a:pt x="26332" y="7839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4" name="Freeform 2463"/>
                    <p:cNvSpPr/>
                    <p:nvPr/>
                  </p:nvSpPr>
                  <p:spPr bwMode="auto">
                    <a:xfrm>
                      <a:off x="2931227" y="2679865"/>
                      <a:ext cx="124691" cy="110903"/>
                    </a:xfrm>
                    <a:custGeom>
                      <a:avLst/>
                      <a:gdLst>
                        <a:gd name="connsiteX0" fmla="*/ 0 w 124691"/>
                        <a:gd name="connsiteY0" fmla="*/ 61355 h 110903"/>
                        <a:gd name="connsiteX1" fmla="*/ 17813 w 124691"/>
                        <a:gd name="connsiteY1" fmla="*/ 55418 h 110903"/>
                        <a:gd name="connsiteX2" fmla="*/ 35626 w 124691"/>
                        <a:gd name="connsiteY2" fmla="*/ 43542 h 110903"/>
                        <a:gd name="connsiteX3" fmla="*/ 89065 w 124691"/>
                        <a:gd name="connsiteY3" fmla="*/ 19792 h 110903"/>
                        <a:gd name="connsiteX4" fmla="*/ 95002 w 124691"/>
                        <a:gd name="connsiteY4" fmla="*/ 1979 h 110903"/>
                        <a:gd name="connsiteX5" fmla="*/ 124691 w 124691"/>
                        <a:gd name="connsiteY5" fmla="*/ 31667 h 110903"/>
                        <a:gd name="connsiteX6" fmla="*/ 118753 w 124691"/>
                        <a:gd name="connsiteY6" fmla="*/ 67293 h 110903"/>
                        <a:gd name="connsiteX7" fmla="*/ 100940 w 124691"/>
                        <a:gd name="connsiteY7" fmla="*/ 79168 h 110903"/>
                        <a:gd name="connsiteX8" fmla="*/ 41564 w 124691"/>
                        <a:gd name="connsiteY8" fmla="*/ 91044 h 110903"/>
                        <a:gd name="connsiteX9" fmla="*/ 17813 w 124691"/>
                        <a:gd name="connsiteY9" fmla="*/ 85106 h 110903"/>
                        <a:gd name="connsiteX10" fmla="*/ 0 w 124691"/>
                        <a:gd name="connsiteY10" fmla="*/ 61355 h 1109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4691" h="110903">
                          <a:moveTo>
                            <a:pt x="0" y="61355"/>
                          </a:moveTo>
                          <a:cubicBezTo>
                            <a:pt x="0" y="56407"/>
                            <a:pt x="12215" y="58217"/>
                            <a:pt x="17813" y="55418"/>
                          </a:cubicBezTo>
                          <a:cubicBezTo>
                            <a:pt x="24196" y="52227"/>
                            <a:pt x="29105" y="46440"/>
                            <a:pt x="35626" y="43542"/>
                          </a:cubicBezTo>
                          <a:cubicBezTo>
                            <a:pt x="99225" y="15275"/>
                            <a:pt x="48749" y="46669"/>
                            <a:pt x="89065" y="19792"/>
                          </a:cubicBezTo>
                          <a:cubicBezTo>
                            <a:pt x="91044" y="13854"/>
                            <a:pt x="89064" y="0"/>
                            <a:pt x="95002" y="1979"/>
                          </a:cubicBezTo>
                          <a:cubicBezTo>
                            <a:pt x="108279" y="6405"/>
                            <a:pt x="124691" y="31667"/>
                            <a:pt x="124691" y="31667"/>
                          </a:cubicBezTo>
                          <a:cubicBezTo>
                            <a:pt x="122712" y="43542"/>
                            <a:pt x="124137" y="56525"/>
                            <a:pt x="118753" y="67293"/>
                          </a:cubicBezTo>
                          <a:cubicBezTo>
                            <a:pt x="115562" y="73676"/>
                            <a:pt x="107323" y="75977"/>
                            <a:pt x="100940" y="79168"/>
                          </a:cubicBezTo>
                          <a:cubicBezTo>
                            <a:pt x="84358" y="87459"/>
                            <a:pt x="56884" y="88855"/>
                            <a:pt x="41564" y="91044"/>
                          </a:cubicBezTo>
                          <a:cubicBezTo>
                            <a:pt x="21704" y="110903"/>
                            <a:pt x="36538" y="103832"/>
                            <a:pt x="17813" y="85106"/>
                          </a:cubicBezTo>
                          <a:cubicBezTo>
                            <a:pt x="14684" y="81977"/>
                            <a:pt x="0" y="66303"/>
                            <a:pt x="0" y="6135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5" name="Freeform 2464"/>
                    <p:cNvSpPr/>
                    <p:nvPr/>
                  </p:nvSpPr>
                  <p:spPr bwMode="auto">
                    <a:xfrm>
                      <a:off x="3038105" y="2610270"/>
                      <a:ext cx="155354" cy="85062"/>
                    </a:xfrm>
                    <a:custGeom>
                      <a:avLst/>
                      <a:gdLst>
                        <a:gd name="connsiteX0" fmla="*/ 17813 w 155354"/>
                        <a:gd name="connsiteY0" fmla="*/ 65636 h 85062"/>
                        <a:gd name="connsiteX1" fmla="*/ 23750 w 155354"/>
                        <a:gd name="connsiteY1" fmla="*/ 47823 h 85062"/>
                        <a:gd name="connsiteX2" fmla="*/ 35626 w 155354"/>
                        <a:gd name="connsiteY2" fmla="*/ 35948 h 85062"/>
                        <a:gd name="connsiteX3" fmla="*/ 59376 w 155354"/>
                        <a:gd name="connsiteY3" fmla="*/ 30010 h 85062"/>
                        <a:gd name="connsiteX4" fmla="*/ 148441 w 155354"/>
                        <a:gd name="connsiteY4" fmla="*/ 24072 h 85062"/>
                        <a:gd name="connsiteX5" fmla="*/ 154379 w 155354"/>
                        <a:gd name="connsiteY5" fmla="*/ 6259 h 85062"/>
                        <a:gd name="connsiteX6" fmla="*/ 148441 w 155354"/>
                        <a:gd name="connsiteY6" fmla="*/ 71574 h 85062"/>
                        <a:gd name="connsiteX7" fmla="*/ 130628 w 155354"/>
                        <a:gd name="connsiteY7" fmla="*/ 77511 h 85062"/>
                        <a:gd name="connsiteX8" fmla="*/ 17813 w 155354"/>
                        <a:gd name="connsiteY8" fmla="*/ 65636 h 85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5354" h="85062">
                          <a:moveTo>
                            <a:pt x="17813" y="65636"/>
                          </a:moveTo>
                          <a:cubicBezTo>
                            <a:pt x="0" y="60688"/>
                            <a:pt x="20530" y="53190"/>
                            <a:pt x="23750" y="47823"/>
                          </a:cubicBezTo>
                          <a:cubicBezTo>
                            <a:pt x="26630" y="43023"/>
                            <a:pt x="30619" y="38452"/>
                            <a:pt x="35626" y="35948"/>
                          </a:cubicBezTo>
                          <a:cubicBezTo>
                            <a:pt x="42925" y="32299"/>
                            <a:pt x="51260" y="30864"/>
                            <a:pt x="59376" y="30010"/>
                          </a:cubicBezTo>
                          <a:cubicBezTo>
                            <a:pt x="88967" y="26895"/>
                            <a:pt x="118753" y="26051"/>
                            <a:pt x="148441" y="24072"/>
                          </a:cubicBezTo>
                          <a:cubicBezTo>
                            <a:pt x="150420" y="18134"/>
                            <a:pt x="154379" y="0"/>
                            <a:pt x="154379" y="6259"/>
                          </a:cubicBezTo>
                          <a:cubicBezTo>
                            <a:pt x="154379" y="28120"/>
                            <a:pt x="155354" y="50834"/>
                            <a:pt x="148441" y="71574"/>
                          </a:cubicBezTo>
                          <a:cubicBezTo>
                            <a:pt x="146462" y="77512"/>
                            <a:pt x="136824" y="76626"/>
                            <a:pt x="130628" y="77511"/>
                          </a:cubicBezTo>
                          <a:cubicBezTo>
                            <a:pt x="77771" y="85062"/>
                            <a:pt x="35626" y="70584"/>
                            <a:pt x="17813" y="6563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6" name="Freeform 2465"/>
                    <p:cNvSpPr/>
                    <p:nvPr/>
                  </p:nvSpPr>
                  <p:spPr bwMode="auto">
                    <a:xfrm>
                      <a:off x="3044042" y="2678032"/>
                      <a:ext cx="142753" cy="90563"/>
                    </a:xfrm>
                    <a:custGeom>
                      <a:avLst/>
                      <a:gdLst>
                        <a:gd name="connsiteX0" fmla="*/ 5938 w 142753"/>
                        <a:gd name="connsiteY0" fmla="*/ 75064 h 90563"/>
                        <a:gd name="connsiteX1" fmla="*/ 29689 w 142753"/>
                        <a:gd name="connsiteY1" fmla="*/ 69126 h 90563"/>
                        <a:gd name="connsiteX2" fmla="*/ 47502 w 142753"/>
                        <a:gd name="connsiteY2" fmla="*/ 51313 h 90563"/>
                        <a:gd name="connsiteX3" fmla="*/ 65315 w 142753"/>
                        <a:gd name="connsiteY3" fmla="*/ 39438 h 90563"/>
                        <a:gd name="connsiteX4" fmla="*/ 71252 w 142753"/>
                        <a:gd name="connsiteY4" fmla="*/ 21625 h 90563"/>
                        <a:gd name="connsiteX5" fmla="*/ 118754 w 142753"/>
                        <a:gd name="connsiteY5" fmla="*/ 15687 h 90563"/>
                        <a:gd name="connsiteX6" fmla="*/ 142504 w 142753"/>
                        <a:gd name="connsiteY6" fmla="*/ 69126 h 90563"/>
                        <a:gd name="connsiteX7" fmla="*/ 136567 w 142753"/>
                        <a:gd name="connsiteY7" fmla="*/ 86939 h 90563"/>
                        <a:gd name="connsiteX8" fmla="*/ 65315 w 142753"/>
                        <a:gd name="connsiteY8" fmla="*/ 81001 h 90563"/>
                        <a:gd name="connsiteX9" fmla="*/ 5938 w 142753"/>
                        <a:gd name="connsiteY9" fmla="*/ 75064 h 90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2753" h="90563">
                          <a:moveTo>
                            <a:pt x="5938" y="75064"/>
                          </a:moveTo>
                          <a:cubicBezTo>
                            <a:pt x="0" y="73085"/>
                            <a:pt x="22604" y="73175"/>
                            <a:pt x="29689" y="69126"/>
                          </a:cubicBezTo>
                          <a:cubicBezTo>
                            <a:pt x="36980" y="64960"/>
                            <a:pt x="41051" y="56689"/>
                            <a:pt x="47502" y="51313"/>
                          </a:cubicBezTo>
                          <a:cubicBezTo>
                            <a:pt x="52984" y="46745"/>
                            <a:pt x="59377" y="43396"/>
                            <a:pt x="65315" y="39438"/>
                          </a:cubicBezTo>
                          <a:cubicBezTo>
                            <a:pt x="67294" y="33500"/>
                            <a:pt x="68032" y="26992"/>
                            <a:pt x="71252" y="21625"/>
                          </a:cubicBezTo>
                          <a:cubicBezTo>
                            <a:pt x="84227" y="0"/>
                            <a:pt x="93550" y="11486"/>
                            <a:pt x="118754" y="15687"/>
                          </a:cubicBezTo>
                          <a:cubicBezTo>
                            <a:pt x="132886" y="58083"/>
                            <a:pt x="123686" y="40898"/>
                            <a:pt x="142504" y="69126"/>
                          </a:cubicBezTo>
                          <a:cubicBezTo>
                            <a:pt x="140525" y="75064"/>
                            <a:pt x="142753" y="85987"/>
                            <a:pt x="136567" y="86939"/>
                          </a:cubicBezTo>
                          <a:cubicBezTo>
                            <a:pt x="113011" y="90563"/>
                            <a:pt x="89121" y="82135"/>
                            <a:pt x="65315" y="81001"/>
                          </a:cubicBezTo>
                          <a:cubicBezTo>
                            <a:pt x="47522" y="80154"/>
                            <a:pt x="11876" y="77043"/>
                            <a:pt x="5938" y="7506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7" name="Freeform 2466"/>
                    <p:cNvSpPr/>
                    <p:nvPr/>
                  </p:nvSpPr>
                  <p:spPr bwMode="auto">
                    <a:xfrm>
                      <a:off x="3170713" y="2634342"/>
                      <a:ext cx="128649" cy="54957"/>
                    </a:xfrm>
                    <a:custGeom>
                      <a:avLst/>
                      <a:gdLst>
                        <a:gd name="connsiteX0" fmla="*/ 9896 w 128649"/>
                        <a:gd name="connsiteY0" fmla="*/ 29689 h 54957"/>
                        <a:gd name="connsiteX1" fmla="*/ 39584 w 128649"/>
                        <a:gd name="connsiteY1" fmla="*/ 23751 h 54957"/>
                        <a:gd name="connsiteX2" fmla="*/ 57397 w 128649"/>
                        <a:gd name="connsiteY2" fmla="*/ 17813 h 54957"/>
                        <a:gd name="connsiteX3" fmla="*/ 63335 w 128649"/>
                        <a:gd name="connsiteY3" fmla="*/ 0 h 54957"/>
                        <a:gd name="connsiteX4" fmla="*/ 81148 w 128649"/>
                        <a:gd name="connsiteY4" fmla="*/ 5938 h 54957"/>
                        <a:gd name="connsiteX5" fmla="*/ 116774 w 128649"/>
                        <a:gd name="connsiteY5" fmla="*/ 11876 h 54957"/>
                        <a:gd name="connsiteX6" fmla="*/ 128649 w 128649"/>
                        <a:gd name="connsiteY6" fmla="*/ 29689 h 54957"/>
                        <a:gd name="connsiteX7" fmla="*/ 116774 w 128649"/>
                        <a:gd name="connsiteY7" fmla="*/ 47502 h 54957"/>
                        <a:gd name="connsiteX8" fmla="*/ 98961 w 128649"/>
                        <a:gd name="connsiteY8" fmla="*/ 53439 h 54957"/>
                        <a:gd name="connsiteX9" fmla="*/ 9896 w 128649"/>
                        <a:gd name="connsiteY9" fmla="*/ 29689 h 54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649" h="54957">
                          <a:moveTo>
                            <a:pt x="9896" y="29689"/>
                          </a:moveTo>
                          <a:cubicBezTo>
                            <a:pt x="0" y="24741"/>
                            <a:pt x="29793" y="26199"/>
                            <a:pt x="39584" y="23751"/>
                          </a:cubicBezTo>
                          <a:cubicBezTo>
                            <a:pt x="45656" y="22233"/>
                            <a:pt x="52971" y="22239"/>
                            <a:pt x="57397" y="17813"/>
                          </a:cubicBezTo>
                          <a:cubicBezTo>
                            <a:pt x="61823" y="13387"/>
                            <a:pt x="61356" y="5938"/>
                            <a:pt x="63335" y="0"/>
                          </a:cubicBezTo>
                          <a:cubicBezTo>
                            <a:pt x="69273" y="1979"/>
                            <a:pt x="75038" y="4580"/>
                            <a:pt x="81148" y="5938"/>
                          </a:cubicBezTo>
                          <a:cubicBezTo>
                            <a:pt x="92900" y="8550"/>
                            <a:pt x="106006" y="6492"/>
                            <a:pt x="116774" y="11876"/>
                          </a:cubicBezTo>
                          <a:cubicBezTo>
                            <a:pt x="123157" y="15067"/>
                            <a:pt x="124691" y="23751"/>
                            <a:pt x="128649" y="29689"/>
                          </a:cubicBezTo>
                          <a:cubicBezTo>
                            <a:pt x="124691" y="35627"/>
                            <a:pt x="122346" y="43044"/>
                            <a:pt x="116774" y="47502"/>
                          </a:cubicBezTo>
                          <a:cubicBezTo>
                            <a:pt x="111887" y="51412"/>
                            <a:pt x="105201" y="52959"/>
                            <a:pt x="98961" y="53439"/>
                          </a:cubicBezTo>
                          <a:cubicBezTo>
                            <a:pt x="79227" y="54957"/>
                            <a:pt x="19792" y="34637"/>
                            <a:pt x="9896" y="2968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8" name="Freeform 2467"/>
                    <p:cNvSpPr/>
                    <p:nvPr/>
                  </p:nvSpPr>
                  <p:spPr bwMode="auto">
                    <a:xfrm>
                      <a:off x="2208812" y="2764212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69" name="Freeform 2468"/>
                    <p:cNvSpPr/>
                    <p:nvPr/>
                  </p:nvSpPr>
                  <p:spPr bwMode="auto">
                    <a:xfrm>
                      <a:off x="2398817" y="2732360"/>
                      <a:ext cx="138016" cy="117717"/>
                    </a:xfrm>
                    <a:custGeom>
                      <a:avLst/>
                      <a:gdLst>
                        <a:gd name="connsiteX0" fmla="*/ 9896 w 138016"/>
                        <a:gd name="connsiteY0" fmla="*/ 115738 h 117717"/>
                        <a:gd name="connsiteX1" fmla="*/ 33646 w 138016"/>
                        <a:gd name="connsiteY1" fmla="*/ 103863 h 117717"/>
                        <a:gd name="connsiteX2" fmla="*/ 57397 w 138016"/>
                        <a:gd name="connsiteY2" fmla="*/ 80112 h 117717"/>
                        <a:gd name="connsiteX3" fmla="*/ 63335 w 138016"/>
                        <a:gd name="connsiteY3" fmla="*/ 8860 h 117717"/>
                        <a:gd name="connsiteX4" fmla="*/ 93023 w 138016"/>
                        <a:gd name="connsiteY4" fmla="*/ 14798 h 117717"/>
                        <a:gd name="connsiteX5" fmla="*/ 134587 w 138016"/>
                        <a:gd name="connsiteY5" fmla="*/ 26673 h 117717"/>
                        <a:gd name="connsiteX6" fmla="*/ 116774 w 138016"/>
                        <a:gd name="connsiteY6" fmla="*/ 103863 h 117717"/>
                        <a:gd name="connsiteX7" fmla="*/ 93023 w 138016"/>
                        <a:gd name="connsiteY7" fmla="*/ 115738 h 117717"/>
                        <a:gd name="connsiteX8" fmla="*/ 9896 w 138016"/>
                        <a:gd name="connsiteY8" fmla="*/ 115738 h 11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8016" h="117717">
                          <a:moveTo>
                            <a:pt x="9896" y="115738"/>
                          </a:moveTo>
                          <a:cubicBezTo>
                            <a:pt x="0" y="113759"/>
                            <a:pt x="26565" y="109174"/>
                            <a:pt x="33646" y="103863"/>
                          </a:cubicBezTo>
                          <a:cubicBezTo>
                            <a:pt x="42603" y="97145"/>
                            <a:pt x="57397" y="80112"/>
                            <a:pt x="57397" y="80112"/>
                          </a:cubicBezTo>
                          <a:cubicBezTo>
                            <a:pt x="59376" y="56361"/>
                            <a:pt x="51922" y="29783"/>
                            <a:pt x="63335" y="8860"/>
                          </a:cubicBezTo>
                          <a:cubicBezTo>
                            <a:pt x="68168" y="0"/>
                            <a:pt x="83171" y="12609"/>
                            <a:pt x="93023" y="14798"/>
                          </a:cubicBezTo>
                          <a:cubicBezTo>
                            <a:pt x="115387" y="19768"/>
                            <a:pt x="114752" y="20062"/>
                            <a:pt x="134587" y="26673"/>
                          </a:cubicBezTo>
                          <a:cubicBezTo>
                            <a:pt x="132583" y="46708"/>
                            <a:pt x="138016" y="86161"/>
                            <a:pt x="116774" y="103863"/>
                          </a:cubicBezTo>
                          <a:cubicBezTo>
                            <a:pt x="109974" y="109529"/>
                            <a:pt x="100940" y="111780"/>
                            <a:pt x="93023" y="115738"/>
                          </a:cubicBezTo>
                          <a:cubicBezTo>
                            <a:pt x="29242" y="109361"/>
                            <a:pt x="19792" y="117717"/>
                            <a:pt x="9896" y="11573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0" name="Freeform 2469"/>
                    <p:cNvSpPr/>
                    <p:nvPr/>
                  </p:nvSpPr>
                  <p:spPr bwMode="auto">
                    <a:xfrm>
                      <a:off x="2590801" y="2754085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1" name="Freeform 2470"/>
                    <p:cNvSpPr/>
                    <p:nvPr/>
                  </p:nvSpPr>
                  <p:spPr bwMode="auto">
                    <a:xfrm>
                      <a:off x="2765330" y="2778824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2" name="Freeform 2471"/>
                    <p:cNvSpPr/>
                    <p:nvPr/>
                  </p:nvSpPr>
                  <p:spPr bwMode="auto">
                    <a:xfrm rot="10361752">
                      <a:off x="2909587" y="2764846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3" name="Freeform 2472"/>
                    <p:cNvSpPr/>
                    <p:nvPr/>
                  </p:nvSpPr>
                  <p:spPr bwMode="auto">
                    <a:xfrm flipH="1" flipV="1">
                      <a:off x="3344883" y="2657587"/>
                      <a:ext cx="215038" cy="158298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4" name="Freeform 2473"/>
                    <p:cNvSpPr/>
                    <p:nvPr/>
                  </p:nvSpPr>
                  <p:spPr bwMode="auto">
                    <a:xfrm rot="713748" flipV="1">
                      <a:off x="3073406" y="2789591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5" name="Freeform 2474"/>
                    <p:cNvSpPr/>
                    <p:nvPr/>
                  </p:nvSpPr>
                  <p:spPr bwMode="auto">
                    <a:xfrm>
                      <a:off x="3180609" y="2679862"/>
                      <a:ext cx="190005" cy="156359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6" name="Freeform 2475"/>
                    <p:cNvSpPr/>
                    <p:nvPr/>
                  </p:nvSpPr>
                  <p:spPr bwMode="auto">
                    <a:xfrm>
                      <a:off x="3311237" y="2639736"/>
                      <a:ext cx="160317" cy="59920"/>
                    </a:xfrm>
                    <a:custGeom>
                      <a:avLst/>
                      <a:gdLst>
                        <a:gd name="connsiteX0" fmla="*/ 14378 w 150944"/>
                        <a:gd name="connsiteY0" fmla="*/ 83671 h 105216"/>
                        <a:gd name="connsiteX1" fmla="*/ 20316 w 150944"/>
                        <a:gd name="connsiteY1" fmla="*/ 53983 h 105216"/>
                        <a:gd name="connsiteX2" fmla="*/ 61879 w 150944"/>
                        <a:gd name="connsiteY2" fmla="*/ 53983 h 105216"/>
                        <a:gd name="connsiteX3" fmla="*/ 73755 w 150944"/>
                        <a:gd name="connsiteY3" fmla="*/ 65858 h 105216"/>
                        <a:gd name="connsiteX4" fmla="*/ 150944 w 150944"/>
                        <a:gd name="connsiteY4" fmla="*/ 83671 h 105216"/>
                        <a:gd name="connsiteX5" fmla="*/ 145007 w 150944"/>
                        <a:gd name="connsiteY5" fmla="*/ 59920 h 105216"/>
                        <a:gd name="connsiteX6" fmla="*/ 133131 w 150944"/>
                        <a:gd name="connsiteY6" fmla="*/ 48045 h 105216"/>
                        <a:gd name="connsiteX7" fmla="*/ 85630 w 150944"/>
                        <a:gd name="connsiteY7" fmla="*/ 6481 h 105216"/>
                        <a:gd name="connsiteX8" fmla="*/ 55942 w 150944"/>
                        <a:gd name="connsiteY8" fmla="*/ 544 h 105216"/>
                        <a:gd name="connsiteX9" fmla="*/ 8440 w 150944"/>
                        <a:gd name="connsiteY9" fmla="*/ 6481 h 105216"/>
                        <a:gd name="connsiteX10" fmla="*/ 14378 w 150944"/>
                        <a:gd name="connsiteY10" fmla="*/ 83671 h 105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944" h="105216">
                          <a:moveTo>
                            <a:pt x="14378" y="83671"/>
                          </a:moveTo>
                          <a:cubicBezTo>
                            <a:pt x="16357" y="91588"/>
                            <a:pt x="14718" y="62380"/>
                            <a:pt x="20316" y="53983"/>
                          </a:cubicBezTo>
                          <a:cubicBezTo>
                            <a:pt x="28835" y="41205"/>
                            <a:pt x="54268" y="52080"/>
                            <a:pt x="61879" y="53983"/>
                          </a:cubicBezTo>
                          <a:cubicBezTo>
                            <a:pt x="65838" y="57941"/>
                            <a:pt x="70171" y="61557"/>
                            <a:pt x="73755" y="65858"/>
                          </a:cubicBezTo>
                          <a:cubicBezTo>
                            <a:pt x="106554" y="105216"/>
                            <a:pt x="75586" y="91207"/>
                            <a:pt x="150944" y="83671"/>
                          </a:cubicBezTo>
                          <a:cubicBezTo>
                            <a:pt x="148965" y="75754"/>
                            <a:pt x="148657" y="67219"/>
                            <a:pt x="145007" y="59920"/>
                          </a:cubicBezTo>
                          <a:cubicBezTo>
                            <a:pt x="142503" y="54913"/>
                            <a:pt x="136628" y="52416"/>
                            <a:pt x="133131" y="48045"/>
                          </a:cubicBezTo>
                          <a:cubicBezTo>
                            <a:pt x="117862" y="28960"/>
                            <a:pt x="118147" y="12984"/>
                            <a:pt x="85630" y="6481"/>
                          </a:cubicBezTo>
                          <a:lnTo>
                            <a:pt x="55942" y="544"/>
                          </a:lnTo>
                          <a:cubicBezTo>
                            <a:pt x="40108" y="2523"/>
                            <a:pt x="23022" y="0"/>
                            <a:pt x="8440" y="6481"/>
                          </a:cubicBezTo>
                          <a:cubicBezTo>
                            <a:pt x="0" y="10232"/>
                            <a:pt x="12399" y="75754"/>
                            <a:pt x="14378" y="8367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477" name="Freeform 2476"/>
                    <p:cNvSpPr/>
                    <p:nvPr/>
                  </p:nvSpPr>
                  <p:spPr bwMode="auto">
                    <a:xfrm>
                      <a:off x="2680854" y="2595975"/>
                      <a:ext cx="119743" cy="45719"/>
                    </a:xfrm>
                    <a:custGeom>
                      <a:avLst/>
                      <a:gdLst>
                        <a:gd name="connsiteX0" fmla="*/ 990 w 78180"/>
                        <a:gd name="connsiteY0" fmla="*/ 56180 h 71253"/>
                        <a:gd name="connsiteX1" fmla="*/ 54429 w 78180"/>
                        <a:gd name="connsiteY1" fmla="*/ 62118 h 71253"/>
                        <a:gd name="connsiteX2" fmla="*/ 78180 w 78180"/>
                        <a:gd name="connsiteY2" fmla="*/ 56180 h 71253"/>
                        <a:gd name="connsiteX3" fmla="*/ 72242 w 78180"/>
                        <a:gd name="connsiteY3" fmla="*/ 38367 h 71253"/>
                        <a:gd name="connsiteX4" fmla="*/ 48491 w 78180"/>
                        <a:gd name="connsiteY4" fmla="*/ 8679 h 71253"/>
                        <a:gd name="connsiteX5" fmla="*/ 990 w 78180"/>
                        <a:gd name="connsiteY5" fmla="*/ 56180 h 71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180" h="71253">
                          <a:moveTo>
                            <a:pt x="990" y="56180"/>
                          </a:moveTo>
                          <a:cubicBezTo>
                            <a:pt x="1980" y="65087"/>
                            <a:pt x="22457" y="71253"/>
                            <a:pt x="54429" y="62118"/>
                          </a:cubicBezTo>
                          <a:cubicBezTo>
                            <a:pt x="62276" y="59876"/>
                            <a:pt x="70263" y="58159"/>
                            <a:pt x="78180" y="56180"/>
                          </a:cubicBezTo>
                          <a:cubicBezTo>
                            <a:pt x="76201" y="50242"/>
                            <a:pt x="76152" y="43254"/>
                            <a:pt x="72242" y="38367"/>
                          </a:cubicBezTo>
                          <a:cubicBezTo>
                            <a:pt x="41547" y="0"/>
                            <a:pt x="63416" y="53453"/>
                            <a:pt x="48491" y="8679"/>
                          </a:cubicBezTo>
                          <a:cubicBezTo>
                            <a:pt x="4969" y="14897"/>
                            <a:pt x="0" y="47274"/>
                            <a:pt x="990" y="5618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2431" name="Freeform 2430"/>
                  <p:cNvSpPr/>
                  <p:nvPr/>
                </p:nvSpPr>
                <p:spPr bwMode="auto">
                  <a:xfrm>
                    <a:off x="1834121" y="2315688"/>
                    <a:ext cx="166871" cy="110001"/>
                  </a:xfrm>
                  <a:custGeom>
                    <a:avLst/>
                    <a:gdLst>
                      <a:gd name="connsiteX0" fmla="*/ 6554 w 166871"/>
                      <a:gd name="connsiteY0" fmla="*/ 65315 h 110001"/>
                      <a:gd name="connsiteX1" fmla="*/ 54056 w 166871"/>
                      <a:gd name="connsiteY1" fmla="*/ 41564 h 110001"/>
                      <a:gd name="connsiteX2" fmla="*/ 59993 w 166871"/>
                      <a:gd name="connsiteY2" fmla="*/ 23751 h 110001"/>
                      <a:gd name="connsiteX3" fmla="*/ 54056 w 166871"/>
                      <a:gd name="connsiteY3" fmla="*/ 5938 h 110001"/>
                      <a:gd name="connsiteX4" fmla="*/ 71869 w 166871"/>
                      <a:gd name="connsiteY4" fmla="*/ 0 h 110001"/>
                      <a:gd name="connsiteX5" fmla="*/ 119370 w 166871"/>
                      <a:gd name="connsiteY5" fmla="*/ 5938 h 110001"/>
                      <a:gd name="connsiteX6" fmla="*/ 125308 w 166871"/>
                      <a:gd name="connsiteY6" fmla="*/ 47502 h 110001"/>
                      <a:gd name="connsiteX7" fmla="*/ 131245 w 166871"/>
                      <a:gd name="connsiteY7" fmla="*/ 100941 h 110001"/>
                      <a:gd name="connsiteX8" fmla="*/ 166871 w 166871"/>
                      <a:gd name="connsiteY8" fmla="*/ 95003 h 110001"/>
                      <a:gd name="connsiteX9" fmla="*/ 71869 w 166871"/>
                      <a:gd name="connsiteY9" fmla="*/ 83128 h 110001"/>
                      <a:gd name="connsiteX10" fmla="*/ 6554 w 166871"/>
                      <a:gd name="connsiteY10" fmla="*/ 65315 h 11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6871" h="110001">
                        <a:moveTo>
                          <a:pt x="6554" y="65315"/>
                        </a:moveTo>
                        <a:cubicBezTo>
                          <a:pt x="3585" y="58388"/>
                          <a:pt x="43693" y="58835"/>
                          <a:pt x="54056" y="41564"/>
                        </a:cubicBezTo>
                        <a:cubicBezTo>
                          <a:pt x="57276" y="36197"/>
                          <a:pt x="58014" y="29689"/>
                          <a:pt x="59993" y="23751"/>
                        </a:cubicBezTo>
                        <a:cubicBezTo>
                          <a:pt x="58014" y="17813"/>
                          <a:pt x="51257" y="11536"/>
                          <a:pt x="54056" y="5938"/>
                        </a:cubicBezTo>
                        <a:cubicBezTo>
                          <a:pt x="56855" y="340"/>
                          <a:pt x="65610" y="0"/>
                          <a:pt x="71869" y="0"/>
                        </a:cubicBezTo>
                        <a:cubicBezTo>
                          <a:pt x="87826" y="0"/>
                          <a:pt x="103536" y="3959"/>
                          <a:pt x="119370" y="5938"/>
                        </a:cubicBezTo>
                        <a:cubicBezTo>
                          <a:pt x="121349" y="19793"/>
                          <a:pt x="123572" y="33615"/>
                          <a:pt x="125308" y="47502"/>
                        </a:cubicBezTo>
                        <a:cubicBezTo>
                          <a:pt x="127531" y="65286"/>
                          <a:pt x="119443" y="87453"/>
                          <a:pt x="131245" y="100941"/>
                        </a:cubicBezTo>
                        <a:cubicBezTo>
                          <a:pt x="139173" y="110001"/>
                          <a:pt x="154996" y="96982"/>
                          <a:pt x="166871" y="95003"/>
                        </a:cubicBezTo>
                        <a:cubicBezTo>
                          <a:pt x="122062" y="80066"/>
                          <a:pt x="165667" y="93001"/>
                          <a:pt x="71869" y="83128"/>
                        </a:cubicBezTo>
                        <a:cubicBezTo>
                          <a:pt x="0" y="75563"/>
                          <a:pt x="9523" y="72242"/>
                          <a:pt x="6554" y="65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32" name="Freeform 2431"/>
                  <p:cNvSpPr/>
                  <p:nvPr/>
                </p:nvSpPr>
                <p:spPr bwMode="auto">
                  <a:xfrm>
                    <a:off x="3320143" y="2355695"/>
                    <a:ext cx="132719" cy="119971"/>
                  </a:xfrm>
                  <a:custGeom>
                    <a:avLst/>
                    <a:gdLst>
                      <a:gd name="connsiteX0" fmla="*/ 4948 w 132719"/>
                      <a:gd name="connsiteY0" fmla="*/ 90622 h 119971"/>
                      <a:gd name="connsiteX1" fmla="*/ 10886 w 132719"/>
                      <a:gd name="connsiteY1" fmla="*/ 13432 h 119971"/>
                      <a:gd name="connsiteX2" fmla="*/ 28699 w 132719"/>
                      <a:gd name="connsiteY2" fmla="*/ 1557 h 119971"/>
                      <a:gd name="connsiteX3" fmla="*/ 94013 w 132719"/>
                      <a:gd name="connsiteY3" fmla="*/ 7495 h 119971"/>
                      <a:gd name="connsiteX4" fmla="*/ 111826 w 132719"/>
                      <a:gd name="connsiteY4" fmla="*/ 13432 h 119971"/>
                      <a:gd name="connsiteX5" fmla="*/ 123701 w 132719"/>
                      <a:gd name="connsiteY5" fmla="*/ 49058 h 119971"/>
                      <a:gd name="connsiteX6" fmla="*/ 40574 w 132719"/>
                      <a:gd name="connsiteY6" fmla="*/ 84684 h 119971"/>
                      <a:gd name="connsiteX7" fmla="*/ 4948 w 132719"/>
                      <a:gd name="connsiteY7" fmla="*/ 90622 h 119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719" h="119971">
                        <a:moveTo>
                          <a:pt x="4948" y="90622"/>
                        </a:moveTo>
                        <a:cubicBezTo>
                          <a:pt x="0" y="78747"/>
                          <a:pt x="4237" y="38367"/>
                          <a:pt x="10886" y="13432"/>
                        </a:cubicBezTo>
                        <a:cubicBezTo>
                          <a:pt x="12725" y="6537"/>
                          <a:pt x="21581" y="2065"/>
                          <a:pt x="28699" y="1557"/>
                        </a:cubicBezTo>
                        <a:cubicBezTo>
                          <a:pt x="50505" y="0"/>
                          <a:pt x="72242" y="5516"/>
                          <a:pt x="94013" y="7495"/>
                        </a:cubicBezTo>
                        <a:cubicBezTo>
                          <a:pt x="99951" y="9474"/>
                          <a:pt x="108188" y="8339"/>
                          <a:pt x="111826" y="13432"/>
                        </a:cubicBezTo>
                        <a:cubicBezTo>
                          <a:pt x="119102" y="23618"/>
                          <a:pt x="123701" y="49058"/>
                          <a:pt x="123701" y="49058"/>
                        </a:cubicBezTo>
                        <a:cubicBezTo>
                          <a:pt x="113570" y="119971"/>
                          <a:pt x="132719" y="84684"/>
                          <a:pt x="40574" y="84684"/>
                        </a:cubicBezTo>
                        <a:cubicBezTo>
                          <a:pt x="8945" y="84684"/>
                          <a:pt x="9896" y="102497"/>
                          <a:pt x="4948" y="9062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33" name="Freeform 2432"/>
                  <p:cNvSpPr/>
                  <p:nvPr/>
                </p:nvSpPr>
                <p:spPr bwMode="auto">
                  <a:xfrm>
                    <a:off x="3469574" y="2379923"/>
                    <a:ext cx="159572" cy="96082"/>
                  </a:xfrm>
                  <a:custGeom>
                    <a:avLst/>
                    <a:gdLst>
                      <a:gd name="connsiteX0" fmla="*/ 3958 w 159572"/>
                      <a:gd name="connsiteY0" fmla="*/ 72332 h 96082"/>
                      <a:gd name="connsiteX1" fmla="*/ 27709 w 159572"/>
                      <a:gd name="connsiteY1" fmla="*/ 42643 h 96082"/>
                      <a:gd name="connsiteX2" fmla="*/ 63335 w 159572"/>
                      <a:gd name="connsiteY2" fmla="*/ 36706 h 96082"/>
                      <a:gd name="connsiteX3" fmla="*/ 75210 w 159572"/>
                      <a:gd name="connsiteY3" fmla="*/ 12955 h 96082"/>
                      <a:gd name="connsiteX4" fmla="*/ 134587 w 159572"/>
                      <a:gd name="connsiteY4" fmla="*/ 12955 h 96082"/>
                      <a:gd name="connsiteX5" fmla="*/ 140525 w 159572"/>
                      <a:gd name="connsiteY5" fmla="*/ 54519 h 96082"/>
                      <a:gd name="connsiteX6" fmla="*/ 104899 w 159572"/>
                      <a:gd name="connsiteY6" fmla="*/ 60456 h 96082"/>
                      <a:gd name="connsiteX7" fmla="*/ 93023 w 159572"/>
                      <a:gd name="connsiteY7" fmla="*/ 72332 h 96082"/>
                      <a:gd name="connsiteX8" fmla="*/ 98961 w 159572"/>
                      <a:gd name="connsiteY8" fmla="*/ 96082 h 96082"/>
                      <a:gd name="connsiteX9" fmla="*/ 51460 w 159572"/>
                      <a:gd name="connsiteY9" fmla="*/ 60456 h 96082"/>
                      <a:gd name="connsiteX10" fmla="*/ 3958 w 159572"/>
                      <a:gd name="connsiteY10" fmla="*/ 72332 h 9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572" h="96082">
                        <a:moveTo>
                          <a:pt x="3958" y="72332"/>
                        </a:moveTo>
                        <a:cubicBezTo>
                          <a:pt x="0" y="69363"/>
                          <a:pt x="20191" y="45462"/>
                          <a:pt x="27709" y="42643"/>
                        </a:cubicBezTo>
                        <a:cubicBezTo>
                          <a:pt x="38982" y="38416"/>
                          <a:pt x="51460" y="38685"/>
                          <a:pt x="63335" y="36706"/>
                        </a:cubicBezTo>
                        <a:cubicBezTo>
                          <a:pt x="67293" y="28789"/>
                          <a:pt x="68951" y="19214"/>
                          <a:pt x="75210" y="12955"/>
                        </a:cubicBezTo>
                        <a:cubicBezTo>
                          <a:pt x="88164" y="0"/>
                          <a:pt x="127380" y="11925"/>
                          <a:pt x="134587" y="12955"/>
                        </a:cubicBezTo>
                        <a:cubicBezTo>
                          <a:pt x="141038" y="22632"/>
                          <a:pt x="159572" y="40914"/>
                          <a:pt x="140525" y="54519"/>
                        </a:cubicBezTo>
                        <a:cubicBezTo>
                          <a:pt x="130728" y="61517"/>
                          <a:pt x="116774" y="58477"/>
                          <a:pt x="104899" y="60456"/>
                        </a:cubicBezTo>
                        <a:cubicBezTo>
                          <a:pt x="100940" y="64415"/>
                          <a:pt x="93943" y="66810"/>
                          <a:pt x="93023" y="72332"/>
                        </a:cubicBezTo>
                        <a:cubicBezTo>
                          <a:pt x="91681" y="80381"/>
                          <a:pt x="107121" y="96082"/>
                          <a:pt x="98961" y="96082"/>
                        </a:cubicBezTo>
                        <a:cubicBezTo>
                          <a:pt x="85530" y="96082"/>
                          <a:pt x="62894" y="71891"/>
                          <a:pt x="51460" y="60456"/>
                        </a:cubicBezTo>
                        <a:cubicBezTo>
                          <a:pt x="35385" y="76531"/>
                          <a:pt x="7917" y="75301"/>
                          <a:pt x="3958" y="7233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434" name="Freeform 2433"/>
                  <p:cNvSpPr/>
                  <p:nvPr/>
                </p:nvSpPr>
                <p:spPr bwMode="auto">
                  <a:xfrm>
                    <a:off x="1635826" y="2303813"/>
                    <a:ext cx="166260" cy="83127"/>
                  </a:xfrm>
                  <a:custGeom>
                    <a:avLst/>
                    <a:gdLst>
                      <a:gd name="connsiteX0" fmla="*/ 14844 w 166260"/>
                      <a:gd name="connsiteY0" fmla="*/ 59377 h 83127"/>
                      <a:gd name="connsiteX1" fmla="*/ 103909 w 166260"/>
                      <a:gd name="connsiteY1" fmla="*/ 29688 h 83127"/>
                      <a:gd name="connsiteX2" fmla="*/ 115784 w 166260"/>
                      <a:gd name="connsiteY2" fmla="*/ 11875 h 83127"/>
                      <a:gd name="connsiteX3" fmla="*/ 127660 w 166260"/>
                      <a:gd name="connsiteY3" fmla="*/ 0 h 83127"/>
                      <a:gd name="connsiteX4" fmla="*/ 145473 w 166260"/>
                      <a:gd name="connsiteY4" fmla="*/ 5938 h 83127"/>
                      <a:gd name="connsiteX5" fmla="*/ 151410 w 166260"/>
                      <a:gd name="connsiteY5" fmla="*/ 65314 h 83127"/>
                      <a:gd name="connsiteX6" fmla="*/ 145473 w 166260"/>
                      <a:gd name="connsiteY6" fmla="*/ 83127 h 83127"/>
                      <a:gd name="connsiteX7" fmla="*/ 103909 w 166260"/>
                      <a:gd name="connsiteY7" fmla="*/ 77190 h 83127"/>
                      <a:gd name="connsiteX8" fmla="*/ 14844 w 166260"/>
                      <a:gd name="connsiteY8" fmla="*/ 71252 h 83127"/>
                      <a:gd name="connsiteX9" fmla="*/ 14844 w 166260"/>
                      <a:gd name="connsiteY9" fmla="*/ 59377 h 8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260" h="83127">
                        <a:moveTo>
                          <a:pt x="14844" y="59377"/>
                        </a:moveTo>
                        <a:cubicBezTo>
                          <a:pt x="29688" y="52450"/>
                          <a:pt x="8296" y="53592"/>
                          <a:pt x="103909" y="29688"/>
                        </a:cubicBezTo>
                        <a:cubicBezTo>
                          <a:pt x="110832" y="27957"/>
                          <a:pt x="111326" y="17447"/>
                          <a:pt x="115784" y="11875"/>
                        </a:cubicBezTo>
                        <a:cubicBezTo>
                          <a:pt x="119281" y="7504"/>
                          <a:pt x="123701" y="3958"/>
                          <a:pt x="127660" y="0"/>
                        </a:cubicBezTo>
                        <a:cubicBezTo>
                          <a:pt x="133598" y="1979"/>
                          <a:pt x="140586" y="2028"/>
                          <a:pt x="145473" y="5938"/>
                        </a:cubicBezTo>
                        <a:cubicBezTo>
                          <a:pt x="166260" y="22568"/>
                          <a:pt x="156104" y="41844"/>
                          <a:pt x="151410" y="65314"/>
                        </a:cubicBezTo>
                        <a:cubicBezTo>
                          <a:pt x="150183" y="71451"/>
                          <a:pt x="147452" y="77189"/>
                          <a:pt x="145473" y="83127"/>
                        </a:cubicBezTo>
                        <a:cubicBezTo>
                          <a:pt x="131618" y="81148"/>
                          <a:pt x="117847" y="78457"/>
                          <a:pt x="103909" y="77190"/>
                        </a:cubicBezTo>
                        <a:cubicBezTo>
                          <a:pt x="74277" y="74496"/>
                          <a:pt x="44337" y="75185"/>
                          <a:pt x="14844" y="71252"/>
                        </a:cubicBezTo>
                        <a:cubicBezTo>
                          <a:pt x="12882" y="70990"/>
                          <a:pt x="0" y="66304"/>
                          <a:pt x="14844" y="593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435" name="Freeform 2434"/>
                  <p:cNvSpPr/>
                  <p:nvPr/>
                </p:nvSpPr>
                <p:spPr bwMode="auto">
                  <a:xfrm>
                    <a:off x="1549266" y="2291938"/>
                    <a:ext cx="128123" cy="164275"/>
                  </a:xfrm>
                  <a:custGeom>
                    <a:avLst/>
                    <a:gdLst>
                      <a:gd name="connsiteX0" fmla="*/ 119217 w 128123"/>
                      <a:gd name="connsiteY0" fmla="*/ 160317 h 164275"/>
                      <a:gd name="connsiteX1" fmla="*/ 107342 w 128123"/>
                      <a:gd name="connsiteY1" fmla="*/ 112815 h 164275"/>
                      <a:gd name="connsiteX2" fmla="*/ 101404 w 128123"/>
                      <a:gd name="connsiteY2" fmla="*/ 59376 h 164275"/>
                      <a:gd name="connsiteX3" fmla="*/ 83591 w 128123"/>
                      <a:gd name="connsiteY3" fmla="*/ 23750 h 164275"/>
                      <a:gd name="connsiteX4" fmla="*/ 65778 w 128123"/>
                      <a:gd name="connsiteY4" fmla="*/ 5937 h 164275"/>
                      <a:gd name="connsiteX5" fmla="*/ 47965 w 128123"/>
                      <a:gd name="connsiteY5" fmla="*/ 0 h 164275"/>
                      <a:gd name="connsiteX6" fmla="*/ 36090 w 128123"/>
                      <a:gd name="connsiteY6" fmla="*/ 130628 h 164275"/>
                      <a:gd name="connsiteX7" fmla="*/ 53903 w 128123"/>
                      <a:gd name="connsiteY7" fmla="*/ 136566 h 164275"/>
                      <a:gd name="connsiteX8" fmla="*/ 119217 w 128123"/>
                      <a:gd name="connsiteY8" fmla="*/ 160317 h 16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123" h="164275">
                        <a:moveTo>
                          <a:pt x="119217" y="160317"/>
                        </a:moveTo>
                        <a:cubicBezTo>
                          <a:pt x="128123" y="156359"/>
                          <a:pt x="111300" y="128649"/>
                          <a:pt x="107342" y="112815"/>
                        </a:cubicBezTo>
                        <a:cubicBezTo>
                          <a:pt x="102995" y="95427"/>
                          <a:pt x="104351" y="77055"/>
                          <a:pt x="101404" y="59376"/>
                        </a:cubicBezTo>
                        <a:cubicBezTo>
                          <a:pt x="99172" y="45987"/>
                          <a:pt x="92139" y="34007"/>
                          <a:pt x="83591" y="23750"/>
                        </a:cubicBezTo>
                        <a:cubicBezTo>
                          <a:pt x="78215" y="17299"/>
                          <a:pt x="72765" y="10595"/>
                          <a:pt x="65778" y="5937"/>
                        </a:cubicBezTo>
                        <a:cubicBezTo>
                          <a:pt x="60570" y="2465"/>
                          <a:pt x="53903" y="1979"/>
                          <a:pt x="47965" y="0"/>
                        </a:cubicBezTo>
                        <a:cubicBezTo>
                          <a:pt x="0" y="31976"/>
                          <a:pt x="14105" y="15208"/>
                          <a:pt x="36090" y="130628"/>
                        </a:cubicBezTo>
                        <a:cubicBezTo>
                          <a:pt x="37261" y="136776"/>
                          <a:pt x="48305" y="133767"/>
                          <a:pt x="53903" y="136566"/>
                        </a:cubicBezTo>
                        <a:cubicBezTo>
                          <a:pt x="90827" y="155028"/>
                          <a:pt x="110311" y="164275"/>
                          <a:pt x="119217" y="16031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436" name="Freeform 2435"/>
                  <p:cNvSpPr/>
                  <p:nvPr/>
                </p:nvSpPr>
                <p:spPr bwMode="auto">
                  <a:xfrm>
                    <a:off x="1571501" y="242652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437" name="Freeform 2436"/>
                  <p:cNvSpPr/>
                  <p:nvPr/>
                </p:nvSpPr>
                <p:spPr bwMode="auto">
                  <a:xfrm rot="11457246">
                    <a:off x="1604158" y="2552640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438" name="Freeform 2437"/>
                  <p:cNvSpPr/>
                  <p:nvPr/>
                </p:nvSpPr>
                <p:spPr bwMode="auto">
                  <a:xfrm rot="9629512">
                    <a:off x="1777340" y="2563093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399" name="Freeform 2398"/>
                <p:cNvSpPr/>
                <p:nvPr/>
              </p:nvSpPr>
              <p:spPr bwMode="auto">
                <a:xfrm flipH="1">
                  <a:off x="5715274" y="31557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00" name="Freeform 2399"/>
                <p:cNvSpPr/>
                <p:nvPr/>
              </p:nvSpPr>
              <p:spPr bwMode="auto">
                <a:xfrm>
                  <a:off x="6242259" y="312535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01" name="Freeform 2400"/>
                <p:cNvSpPr/>
                <p:nvPr/>
              </p:nvSpPr>
              <p:spPr bwMode="auto">
                <a:xfrm>
                  <a:off x="7176907" y="297922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2" name="Freeform 2401"/>
                <p:cNvSpPr/>
                <p:nvPr/>
              </p:nvSpPr>
              <p:spPr bwMode="auto">
                <a:xfrm>
                  <a:off x="7371846" y="29964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3" name="Oval 2402"/>
                <p:cNvSpPr/>
                <p:nvPr/>
              </p:nvSpPr>
              <p:spPr bwMode="auto">
                <a:xfrm>
                  <a:off x="5896552" y="297874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4" name="Freeform 333"/>
                <p:cNvSpPr/>
                <p:nvPr/>
              </p:nvSpPr>
              <p:spPr bwMode="auto">
                <a:xfrm flipH="1" flipV="1">
                  <a:off x="6300977" y="3028684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05" name="Freeform 334"/>
                <p:cNvSpPr/>
                <p:nvPr/>
              </p:nvSpPr>
              <p:spPr bwMode="auto">
                <a:xfrm>
                  <a:off x="6031456" y="311617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6" name="Freeform 335"/>
                <p:cNvSpPr/>
                <p:nvPr/>
              </p:nvSpPr>
              <p:spPr bwMode="auto">
                <a:xfrm flipH="1" flipV="1">
                  <a:off x="6709107" y="310856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7" name="Freeform 336"/>
                <p:cNvSpPr/>
                <p:nvPr/>
              </p:nvSpPr>
              <p:spPr bwMode="auto">
                <a:xfrm flipV="1">
                  <a:off x="7143564" y="307517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08" name="Freeform 337"/>
                <p:cNvSpPr/>
                <p:nvPr/>
              </p:nvSpPr>
              <p:spPr bwMode="auto">
                <a:xfrm rot="5400000" flipH="1" flipV="1">
                  <a:off x="5547439" y="3152179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09" name="Freeform 338"/>
                <p:cNvSpPr/>
                <p:nvPr/>
              </p:nvSpPr>
              <p:spPr bwMode="auto">
                <a:xfrm flipH="1" flipV="1">
                  <a:off x="6035004" y="306022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0" name="Freeform 339"/>
                <p:cNvSpPr/>
                <p:nvPr/>
              </p:nvSpPr>
              <p:spPr bwMode="auto">
                <a:xfrm flipH="1" flipV="1">
                  <a:off x="6624523" y="302286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411" name="Freeform 340"/>
                <p:cNvSpPr/>
                <p:nvPr/>
              </p:nvSpPr>
              <p:spPr bwMode="auto">
                <a:xfrm flipH="1" flipV="1">
                  <a:off x="5668111" y="3062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2" name="Oval 341"/>
                <p:cNvSpPr/>
                <p:nvPr/>
              </p:nvSpPr>
              <p:spPr bwMode="auto">
                <a:xfrm flipH="1" flipV="1">
                  <a:off x="6501240" y="29848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3" name="Freeform 342"/>
                <p:cNvSpPr/>
                <p:nvPr/>
              </p:nvSpPr>
              <p:spPr bwMode="auto">
                <a:xfrm flipH="1" flipV="1">
                  <a:off x="6138869" y="31050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4" name="Oval 343"/>
                <p:cNvSpPr/>
                <p:nvPr/>
              </p:nvSpPr>
              <p:spPr bwMode="auto">
                <a:xfrm flipH="1" flipV="1">
                  <a:off x="7261224" y="305322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5" name="Freeform 344"/>
                <p:cNvSpPr/>
                <p:nvPr/>
              </p:nvSpPr>
              <p:spPr bwMode="auto">
                <a:xfrm flipH="1" flipV="1">
                  <a:off x="6892268" y="3130468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6" name="Freeform 345"/>
                <p:cNvSpPr/>
                <p:nvPr/>
              </p:nvSpPr>
              <p:spPr bwMode="auto">
                <a:xfrm flipH="1" flipV="1">
                  <a:off x="6982316" y="30417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7" name="Oval 346"/>
                <p:cNvSpPr/>
                <p:nvPr/>
              </p:nvSpPr>
              <p:spPr bwMode="auto">
                <a:xfrm flipH="1" flipV="1">
                  <a:off x="6396342" y="311995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8" name="Freeform 347"/>
                <p:cNvSpPr/>
                <p:nvPr/>
              </p:nvSpPr>
              <p:spPr bwMode="auto">
                <a:xfrm flipH="1" flipV="1">
                  <a:off x="6540084" y="308206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19" name="Freeform 348"/>
                <p:cNvSpPr/>
                <p:nvPr/>
              </p:nvSpPr>
              <p:spPr bwMode="auto">
                <a:xfrm flipH="1" flipV="1">
                  <a:off x="5584948" y="305013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20" name="Oval 349"/>
                <p:cNvSpPr/>
                <p:nvPr/>
              </p:nvSpPr>
              <p:spPr bwMode="auto">
                <a:xfrm flipH="1" flipV="1">
                  <a:off x="6795696" y="302211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21" name="Freeform 350"/>
                <p:cNvSpPr/>
                <p:nvPr/>
              </p:nvSpPr>
              <p:spPr bwMode="auto">
                <a:xfrm flipH="1" flipV="1">
                  <a:off x="5859869" y="3100646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1423" name="Group 3306"/>
              <p:cNvGrpSpPr/>
              <p:nvPr/>
            </p:nvGrpSpPr>
            <p:grpSpPr>
              <a:xfrm flipH="1" flipV="1">
                <a:off x="5504152" y="3386724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266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364" name="Diagonal Stripe 2363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65" name="Freeform 2364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366" name="Freeform 2365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67" name="Freeform 2366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68" name="Freeform 2367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69" name="Freeform 2368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0" name="Freeform 2369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1" name="Freeform 2370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2" name="Freeform 2371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3" name="Freeform 2372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4" name="Freeform 2373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5" name="Freeform 2374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6" name="Freeform 2375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7" name="Freeform 2376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8" name="Freeform 2377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79" name="Freeform 2378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0" name="Freeform 2379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1" name="Freeform 2380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2" name="Freeform 2381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3" name="Freeform 2382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4" name="Freeform 2383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5" name="Freeform 2384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6" name="Freeform 2385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7" name="Freeform 2386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8" name="Freeform 2387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89" name="Freeform 2388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0" name="Freeform 2389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1" name="Freeform 2390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2" name="Freeform 2391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3" name="Freeform 2392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4" name="Freeform 2393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95" name="Freeform 2394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396" name="Freeform 2395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397" name="Freeform 2396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267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68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69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0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71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72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3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74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5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6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7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8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79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0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1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2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3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4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85" name="Freeform 2284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86" name="Freeform 2285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7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88" name="Freeform 2287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89" name="Freeform 2288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90" name="Freeform 2289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1" name="Freeform 2290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92" name="Freeform 2291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3" name="Oval 2292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4" name="Freeform 2293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5" name="Oval 2294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6" name="Freeform 2295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7" name="Freeform 2296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8" name="Oval 2297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99" name="Freeform 2298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0" name="Freeform 2299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1" name="Oval 2300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2" name="Freeform 2301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03" name="Freeform 2302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04" name="Freeform 2303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5" name="Freeform 2304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6" name="Freeform 2305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07" name="Freeform 2306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08" name="Freeform 2307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09" name="Freeform 2308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10" name="Freeform 2309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1" name="Oval 2310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2" name="Freeform 2311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3" name="Oval 2312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4" name="Freeform 2313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5" name="Freeform 2314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6" name="Oval 2315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7" name="Freeform 2316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8" name="Freeform 2317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9" name="Oval 2318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0" name="Freeform 2319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21" name="Freeform 2320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22" name="Freeform 2321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3" name="Freeform 2322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4" name="Freeform 2323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25" name="Freeform 2324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26" name="Freeform 2325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7" name="Freeform 2326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28" name="Freeform 2327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9" name="Freeform 2328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0" name="Oval 2329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1" name="Freeform 2330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2" name="Freeform 2331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3" name="Oval 2332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4" name="Freeform 2333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5" name="Freeform 2334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6" name="Oval 2335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7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38" name="Freeform 2337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9" name="Freeform 2338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0" name="Freeform 2339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1" name="Freeform 2340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2" name="Oval 2341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3" name="Oval 2342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4" name="Freeform 2343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5" name="Freeform 2344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6" name="Freeform 2345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47" name="Freeform 2346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48" name="Oval 2347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9" name="Freeform 2348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0" name="Freeform 2349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351" name="Freeform 2350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2" name="Freeform 2351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353" name="Freeform 2352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4" name="Freeform 2353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5" name="Freeform 2354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6" name="Freeform 2355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7" name="Freeform 2356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8" name="Freeform 2357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59" name="Freeform 2358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360" name="Freeform 2359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361" name="Freeform 2360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62" name="Freeform 2361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363" name="Freeform 2362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24" name="Group 3439"/>
              <p:cNvGrpSpPr/>
              <p:nvPr/>
            </p:nvGrpSpPr>
            <p:grpSpPr>
              <a:xfrm>
                <a:off x="5561661" y="3271706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134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232" name="Diagonal Stripe 2231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3" name="Freeform 2232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234" name="Freeform 2233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5" name="Freeform 2234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6" name="Freeform 2235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7" name="Freeform 2236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8" name="Freeform 2237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39" name="Freeform 2238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0" name="Freeform 2239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1" name="Freeform 2240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2" name="Freeform 2241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3" name="Freeform 2242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4" name="Freeform 2243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5" name="Freeform 2244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6" name="Freeform 2245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7" name="Freeform 2246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8" name="Freeform 2247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49" name="Freeform 2248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0" name="Freeform 2249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1" name="Freeform 2250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2" name="Freeform 2251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3" name="Freeform 2252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4" name="Freeform 2253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5" name="Freeform 2254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6" name="Freeform 2255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7" name="Freeform 2256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8" name="Freeform 2257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59" name="Freeform 2258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60" name="Freeform 2259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61" name="Freeform 2260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62" name="Freeform 2261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63" name="Freeform 2262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264" name="Freeform 2263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265" name="Freeform 2264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135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36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37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38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39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40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1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42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3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4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5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6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7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8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9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0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1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2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3" name="Freeform 2152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4" name="Freeform 2153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5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6" name="Freeform 2155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57" name="Freeform 2156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58" name="Freeform 2157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59" name="Freeform 2158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60" name="Freeform 2159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1" name="Oval 2160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2" name="Freeform 2161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3" name="Oval 2162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4" name="Freeform 2163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5" name="Freeform 2164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6" name="Oval 2165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7" name="Freeform 2166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8" name="Freeform 2167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69" name="Oval 2168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0" name="Freeform 2169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1" name="Freeform 2170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2" name="Freeform 2171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3" name="Freeform 2172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4" name="Freeform 2173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75" name="Freeform 2174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76" name="Freeform 2175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7" name="Freeform 2176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78" name="Freeform 2177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9" name="Oval 2178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0" name="Freeform 2179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1" name="Oval 2180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2" name="Freeform 2181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3" name="Freeform 2182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4" name="Oval 2183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5" name="Freeform 2184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6" name="Freeform 2185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7" name="Oval 2186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8" name="Freeform 2187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89" name="Freeform 2188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90" name="Freeform 2189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1" name="Freeform 2190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2" name="Freeform 2191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93" name="Freeform 2192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94" name="Freeform 2193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5" name="Freeform 2194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96" name="Freeform 2195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7" name="Freeform 2196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8" name="Oval 2197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9" name="Freeform 2198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0" name="Freeform 2199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1" name="Oval 2200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2" name="Freeform 2201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3" name="Freeform 2202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4" name="Oval 2203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5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06" name="Freeform 2205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7" name="Freeform 2206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8" name="Freeform 2207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9" name="Freeform 2208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0" name="Oval 2209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1" name="Oval 2210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2" name="Freeform 2211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3" name="Freeform 2212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4" name="Freeform 2213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15" name="Freeform 2214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16" name="Oval 2215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7" name="Freeform 2216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18" name="Freeform 2217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19" name="Freeform 2218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0" name="Freeform 2219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21" name="Freeform 2220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2" name="Freeform 2221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3" name="Freeform 2222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4" name="Freeform 2223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5" name="Freeform 2224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6" name="Freeform 2225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27" name="Freeform 2226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28" name="Freeform 2227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29" name="Freeform 2228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30" name="Freeform 2229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31" name="Freeform 2230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425" name="Group 3572"/>
              <p:cNvGrpSpPr/>
              <p:nvPr/>
            </p:nvGrpSpPr>
            <p:grpSpPr>
              <a:xfrm flipH="1" flipV="1">
                <a:off x="5452393" y="3047419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002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100" name="Diagonal Stripe 2099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1" name="Freeform 2100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02" name="Freeform 2101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3" name="Freeform 2102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4" name="Freeform 2103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5" name="Freeform 2104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6" name="Freeform 2105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7" name="Freeform 2106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8" name="Freeform 2107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09" name="Freeform 2108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0" name="Freeform 2109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1" name="Freeform 2110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2" name="Freeform 2111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3" name="Freeform 2112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4" name="Freeform 2113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5" name="Freeform 2114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6" name="Freeform 2115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7" name="Freeform 2116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8" name="Freeform 2117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19" name="Freeform 2118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0" name="Freeform 2119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1" name="Freeform 2120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2" name="Freeform 2121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3" name="Freeform 2122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4" name="Freeform 2123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5" name="Freeform 2124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6" name="Freeform 2125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7" name="Freeform 2126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8" name="Freeform 2127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29" name="Freeform 2128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30" name="Freeform 2129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131" name="Freeform 2130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32" name="Freeform 2131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133" name="Freeform 2132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003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04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05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06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07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08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09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10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1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2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3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4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5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6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7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8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19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20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21" name="Freeform 2020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22" name="Freeform 2021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23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24" name="Freeform 2023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25" name="Freeform 2024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26" name="Freeform 2025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27" name="Freeform 2026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28" name="Freeform 2027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29" name="Oval 2028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0" name="Freeform 2029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1" name="Oval 2030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2" name="Freeform 2031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3" name="Freeform 2032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4" name="Oval 2033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5" name="Freeform 2034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6" name="Freeform 2035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7" name="Oval 2036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38" name="Freeform 2037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39" name="Freeform 2038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40" name="Freeform 2039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1" name="Freeform 2040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2" name="Freeform 2041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43" name="Freeform 2042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44" name="Freeform 2043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5" name="Freeform 2044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46" name="Freeform 2045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7" name="Oval 2046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8" name="Freeform 2047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49" name="Oval 2048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0" name="Freeform 2049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1" name="Freeform 2050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2" name="Oval 2051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3" name="Freeform 2052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4" name="Freeform 2053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5" name="Oval 2054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6" name="Freeform 2055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57" name="Freeform 2056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58" name="Freeform 2057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59" name="Freeform 2058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0" name="Freeform 2059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61" name="Freeform 2060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62" name="Freeform 2061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3" name="Freeform 2062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64" name="Freeform 2063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5" name="Freeform 2064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6" name="Oval 2065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7" name="Freeform 2066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8" name="Freeform 2067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69" name="Oval 2068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0" name="Freeform 2069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1" name="Freeform 2070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2" name="Oval 2071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3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74" name="Freeform 2073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5" name="Freeform 2074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6" name="Freeform 2075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7" name="Freeform 2076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8" name="Oval 2077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79" name="Oval 2078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80" name="Freeform 2079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81" name="Freeform 2080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82" name="Freeform 2081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083" name="Freeform 2082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084" name="Oval 2083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085" name="Freeform 2084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86" name="Freeform 2085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087" name="Freeform 2086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88" name="Freeform 2087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089" name="Freeform 2088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0" name="Freeform 2089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1" name="Freeform 2090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2" name="Freeform 2091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3" name="Freeform 2092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4" name="Freeform 2093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5" name="Freeform 2094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096" name="Freeform 2095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097" name="Freeform 2096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8" name="Freeform 2097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099" name="Freeform 2098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sp>
            <p:nvSpPr>
              <p:cNvPr id="1426" name="Freeform 1425"/>
              <p:cNvSpPr/>
              <p:nvPr/>
            </p:nvSpPr>
            <p:spPr bwMode="auto">
              <a:xfrm>
                <a:off x="6872488" y="2920592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7" name="Oval 1426"/>
              <p:cNvSpPr/>
              <p:nvPr/>
            </p:nvSpPr>
            <p:spPr bwMode="auto">
              <a:xfrm>
                <a:off x="6149700" y="290927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428" name="Group 4058"/>
              <p:cNvGrpSpPr/>
              <p:nvPr/>
            </p:nvGrpSpPr>
            <p:grpSpPr>
              <a:xfrm>
                <a:off x="5521911" y="4047965"/>
                <a:ext cx="2120868" cy="398532"/>
                <a:chOff x="4245202" y="5698486"/>
                <a:chExt cx="2120868" cy="398532"/>
              </a:xfrm>
            </p:grpSpPr>
            <p:grpSp>
              <p:nvGrpSpPr>
                <p:cNvPr id="1735" name="Group 3834"/>
                <p:cNvGrpSpPr/>
                <p:nvPr/>
              </p:nvGrpSpPr>
              <p:grpSpPr>
                <a:xfrm>
                  <a:off x="4286190" y="5722240"/>
                  <a:ext cx="2079880" cy="360415"/>
                  <a:chOff x="5473760" y="2918654"/>
                  <a:chExt cx="2079880" cy="360415"/>
                </a:xfrm>
              </p:grpSpPr>
              <p:grpSp>
                <p:nvGrpSpPr>
                  <p:cNvPr id="1922" name="Group 95"/>
                  <p:cNvGrpSpPr/>
                  <p:nvPr/>
                </p:nvGrpSpPr>
                <p:grpSpPr>
                  <a:xfrm>
                    <a:off x="5473760" y="2918654"/>
                    <a:ext cx="2079880" cy="360415"/>
                    <a:chOff x="1549266" y="2291938"/>
                    <a:chExt cx="2079880" cy="360415"/>
                  </a:xfrm>
                </p:grpSpPr>
                <p:sp>
                  <p:nvSpPr>
                    <p:cNvPr id="1946" name="Diagonal Stripe 1945"/>
                    <p:cNvSpPr/>
                    <p:nvPr/>
                  </p:nvSpPr>
                  <p:spPr bwMode="auto">
                    <a:xfrm>
                      <a:off x="2523507" y="2347356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47" name="Freeform 1946"/>
                    <p:cNvSpPr/>
                    <p:nvPr/>
                  </p:nvSpPr>
                  <p:spPr bwMode="auto">
                    <a:xfrm>
                      <a:off x="3436916" y="2305792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48" name="Freeform 1947"/>
                    <p:cNvSpPr/>
                    <p:nvPr/>
                  </p:nvSpPr>
                  <p:spPr bwMode="auto">
                    <a:xfrm>
                      <a:off x="2011878" y="2296142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49" name="Freeform 1948"/>
                    <p:cNvSpPr/>
                    <p:nvPr/>
                  </p:nvSpPr>
                  <p:spPr bwMode="auto">
                    <a:xfrm>
                      <a:off x="2181102" y="2303054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0" name="Freeform 1949"/>
                    <p:cNvSpPr/>
                    <p:nvPr/>
                  </p:nvSpPr>
                  <p:spPr bwMode="auto">
                    <a:xfrm>
                      <a:off x="2563091" y="2292927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1" name="Freeform 1950"/>
                    <p:cNvSpPr/>
                    <p:nvPr/>
                  </p:nvSpPr>
                  <p:spPr bwMode="auto">
                    <a:xfrm>
                      <a:off x="2737620" y="2317666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2" name="Freeform 1951"/>
                    <p:cNvSpPr/>
                    <p:nvPr/>
                  </p:nvSpPr>
                  <p:spPr bwMode="auto">
                    <a:xfrm rot="10361752">
                      <a:off x="2881877" y="2303688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3" name="Freeform 1952"/>
                    <p:cNvSpPr/>
                    <p:nvPr/>
                  </p:nvSpPr>
                  <p:spPr bwMode="auto">
                    <a:xfrm rot="713748" flipV="1">
                      <a:off x="3045696" y="2328433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1954" name="Group 83"/>
                    <p:cNvGrpSpPr/>
                    <p:nvPr/>
                  </p:nvGrpSpPr>
                  <p:grpSpPr>
                    <a:xfrm rot="10800000">
                      <a:off x="1631867" y="2370626"/>
                      <a:ext cx="1957450" cy="281727"/>
                      <a:chOff x="1738745" y="2572506"/>
                      <a:chExt cx="1957450" cy="281727"/>
                    </a:xfrm>
                  </p:grpSpPr>
                  <p:sp>
                    <p:nvSpPr>
                      <p:cNvPr id="1963" name="Diagonal Stripe 44"/>
                      <p:cNvSpPr/>
                      <p:nvPr/>
                    </p:nvSpPr>
                    <p:spPr bwMode="auto">
                      <a:xfrm>
                        <a:off x="2551217" y="2808514"/>
                        <a:ext cx="120732" cy="45719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4" name="Diagonal Stripe 1963"/>
                      <p:cNvSpPr/>
                      <p:nvPr/>
                    </p:nvSpPr>
                    <p:spPr bwMode="auto">
                      <a:xfrm flipH="1">
                        <a:off x="3552702" y="2683823"/>
                        <a:ext cx="45719" cy="152400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5" name="Freeform 1964"/>
                      <p:cNvSpPr/>
                      <p:nvPr/>
                    </p:nvSpPr>
                    <p:spPr bwMode="auto">
                      <a:xfrm>
                        <a:off x="3577442" y="2702626"/>
                        <a:ext cx="118753" cy="53439"/>
                      </a:xfrm>
                      <a:custGeom>
                        <a:avLst/>
                        <a:gdLst>
                          <a:gd name="connsiteX0" fmla="*/ 0 w 118753"/>
                          <a:gd name="connsiteY0" fmla="*/ 41564 h 53439"/>
                          <a:gd name="connsiteX1" fmla="*/ 29688 w 118753"/>
                          <a:gd name="connsiteY1" fmla="*/ 0 h 53439"/>
                          <a:gd name="connsiteX2" fmla="*/ 65314 w 118753"/>
                          <a:gd name="connsiteY2" fmla="*/ 11876 h 53439"/>
                          <a:gd name="connsiteX3" fmla="*/ 118753 w 118753"/>
                          <a:gd name="connsiteY3" fmla="*/ 53439 h 53439"/>
                          <a:gd name="connsiteX4" fmla="*/ 0 w 118753"/>
                          <a:gd name="connsiteY4" fmla="*/ 41564 h 53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8753" h="53439">
                            <a:moveTo>
                              <a:pt x="0" y="41564"/>
                            </a:moveTo>
                            <a:lnTo>
                              <a:pt x="29688" y="0"/>
                            </a:lnTo>
                            <a:lnTo>
                              <a:pt x="65314" y="11876"/>
                            </a:lnTo>
                            <a:lnTo>
                              <a:pt x="118753" y="53439"/>
                            </a:lnTo>
                            <a:lnTo>
                              <a:pt x="0" y="41564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6" name="Freeform 1965"/>
                      <p:cNvSpPr/>
                      <p:nvPr/>
                    </p:nvSpPr>
                    <p:spPr bwMode="auto">
                      <a:xfrm>
                        <a:off x="3464626" y="2766950"/>
                        <a:ext cx="148442" cy="71252"/>
                      </a:xfrm>
                      <a:custGeom>
                        <a:avLst/>
                        <a:gdLst>
                          <a:gd name="connsiteX0" fmla="*/ 0 w 148442"/>
                          <a:gd name="connsiteY0" fmla="*/ 59377 h 71252"/>
                          <a:gd name="connsiteX1" fmla="*/ 0 w 148442"/>
                          <a:gd name="connsiteY1" fmla="*/ 59377 h 71252"/>
                          <a:gd name="connsiteX2" fmla="*/ 47502 w 148442"/>
                          <a:gd name="connsiteY2" fmla="*/ 0 h 71252"/>
                          <a:gd name="connsiteX3" fmla="*/ 47502 w 148442"/>
                          <a:gd name="connsiteY3" fmla="*/ 0 h 71252"/>
                          <a:gd name="connsiteX4" fmla="*/ 89065 w 148442"/>
                          <a:gd name="connsiteY4" fmla="*/ 41564 h 71252"/>
                          <a:gd name="connsiteX5" fmla="*/ 148442 w 148442"/>
                          <a:gd name="connsiteY5" fmla="*/ 71252 h 71252"/>
                          <a:gd name="connsiteX6" fmla="*/ 35626 w 148442"/>
                          <a:gd name="connsiteY6" fmla="*/ 71252 h 71252"/>
                          <a:gd name="connsiteX7" fmla="*/ 35626 w 148442"/>
                          <a:gd name="connsiteY7" fmla="*/ 71252 h 71252"/>
                          <a:gd name="connsiteX8" fmla="*/ 0 w 148442"/>
                          <a:gd name="connsiteY8" fmla="*/ 59377 h 71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48442" h="71252">
                            <a:moveTo>
                              <a:pt x="0" y="59377"/>
                            </a:moveTo>
                            <a:lnTo>
                              <a:pt x="0" y="59377"/>
                            </a:lnTo>
                            <a:lnTo>
                              <a:pt x="47502" y="0"/>
                            </a:lnTo>
                            <a:lnTo>
                              <a:pt x="47502" y="0"/>
                            </a:lnTo>
                            <a:lnTo>
                              <a:pt x="89065" y="41564"/>
                            </a:lnTo>
                            <a:lnTo>
                              <a:pt x="148442" y="71252"/>
                            </a:lnTo>
                            <a:lnTo>
                              <a:pt x="35626" y="71252"/>
                            </a:lnTo>
                            <a:lnTo>
                              <a:pt x="35626" y="71252"/>
                            </a:lnTo>
                            <a:lnTo>
                              <a:pt x="0" y="5937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7" name="Freeform 1966"/>
                      <p:cNvSpPr/>
                      <p:nvPr/>
                    </p:nvSpPr>
                    <p:spPr bwMode="auto">
                      <a:xfrm>
                        <a:off x="1738745" y="2622467"/>
                        <a:ext cx="147453" cy="120227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8" name="Freeform 1967"/>
                      <p:cNvSpPr/>
                      <p:nvPr/>
                    </p:nvSpPr>
                    <p:spPr bwMode="auto">
                      <a:xfrm rot="713748" flipH="1">
                        <a:off x="1767444" y="2723410"/>
                        <a:ext cx="178129" cy="47972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69" name="Freeform 1968"/>
                      <p:cNvSpPr/>
                      <p:nvPr/>
                    </p:nvSpPr>
                    <p:spPr bwMode="auto">
                      <a:xfrm flipH="1" flipV="1">
                        <a:off x="1868385" y="2616528"/>
                        <a:ext cx="95002" cy="118754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0" name="Freeform 1969"/>
                      <p:cNvSpPr/>
                      <p:nvPr/>
                    </p:nvSpPr>
                    <p:spPr bwMode="auto">
                      <a:xfrm>
                        <a:off x="1963388" y="2610592"/>
                        <a:ext cx="141612" cy="83127"/>
                      </a:xfrm>
                      <a:custGeom>
                        <a:avLst/>
                        <a:gdLst>
                          <a:gd name="connsiteX0" fmla="*/ 4948 w 134685"/>
                          <a:gd name="connsiteY0" fmla="*/ 103515 h 116373"/>
                          <a:gd name="connsiteX1" fmla="*/ 28699 w 134685"/>
                          <a:gd name="connsiteY1" fmla="*/ 56014 h 116373"/>
                          <a:gd name="connsiteX2" fmla="*/ 52450 w 134685"/>
                          <a:gd name="connsiteY2" fmla="*/ 50076 h 116373"/>
                          <a:gd name="connsiteX3" fmla="*/ 70263 w 134685"/>
                          <a:gd name="connsiteY3" fmla="*/ 8513 h 116373"/>
                          <a:gd name="connsiteX4" fmla="*/ 94013 w 134685"/>
                          <a:gd name="connsiteY4" fmla="*/ 2575 h 116373"/>
                          <a:gd name="connsiteX5" fmla="*/ 129639 w 134685"/>
                          <a:gd name="connsiteY5" fmla="*/ 8513 h 116373"/>
                          <a:gd name="connsiteX6" fmla="*/ 117764 w 134685"/>
                          <a:gd name="connsiteY6" fmla="*/ 26326 h 116373"/>
                          <a:gd name="connsiteX7" fmla="*/ 99951 w 134685"/>
                          <a:gd name="connsiteY7" fmla="*/ 38201 h 116373"/>
                          <a:gd name="connsiteX8" fmla="*/ 88076 w 134685"/>
                          <a:gd name="connsiteY8" fmla="*/ 56014 h 116373"/>
                          <a:gd name="connsiteX9" fmla="*/ 82138 w 134685"/>
                          <a:gd name="connsiteY9" fmla="*/ 109453 h 116373"/>
                          <a:gd name="connsiteX10" fmla="*/ 58387 w 134685"/>
                          <a:gd name="connsiteY10" fmla="*/ 103515 h 116373"/>
                          <a:gd name="connsiteX11" fmla="*/ 4948 w 134685"/>
                          <a:gd name="connsiteY11" fmla="*/ 103515 h 116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34685" h="116373">
                            <a:moveTo>
                              <a:pt x="4948" y="103515"/>
                            </a:moveTo>
                            <a:cubicBezTo>
                              <a:pt x="0" y="95598"/>
                              <a:pt x="6164" y="68891"/>
                              <a:pt x="28699" y="56014"/>
                            </a:cubicBezTo>
                            <a:cubicBezTo>
                              <a:pt x="35784" y="51965"/>
                              <a:pt x="44533" y="52055"/>
                              <a:pt x="52450" y="50076"/>
                            </a:cubicBezTo>
                            <a:cubicBezTo>
                              <a:pt x="55600" y="40626"/>
                              <a:pt x="63487" y="14159"/>
                              <a:pt x="70263" y="8513"/>
                            </a:cubicBezTo>
                            <a:cubicBezTo>
                              <a:pt x="76532" y="3289"/>
                              <a:pt x="86096" y="4554"/>
                              <a:pt x="94013" y="2575"/>
                            </a:cubicBezTo>
                            <a:cubicBezTo>
                              <a:pt x="105888" y="4554"/>
                              <a:pt x="121126" y="0"/>
                              <a:pt x="129639" y="8513"/>
                            </a:cubicBezTo>
                            <a:cubicBezTo>
                              <a:pt x="134685" y="13559"/>
                              <a:pt x="122810" y="21280"/>
                              <a:pt x="117764" y="26326"/>
                            </a:cubicBezTo>
                            <a:cubicBezTo>
                              <a:pt x="112718" y="31372"/>
                              <a:pt x="105889" y="34243"/>
                              <a:pt x="99951" y="38201"/>
                            </a:cubicBezTo>
                            <a:cubicBezTo>
                              <a:pt x="95993" y="44139"/>
                              <a:pt x="89807" y="49091"/>
                              <a:pt x="88076" y="56014"/>
                            </a:cubicBezTo>
                            <a:cubicBezTo>
                              <a:pt x="83729" y="73402"/>
                              <a:pt x="91637" y="94255"/>
                              <a:pt x="82138" y="109453"/>
                            </a:cubicBezTo>
                            <a:cubicBezTo>
                              <a:pt x="77813" y="116373"/>
                              <a:pt x="66304" y="105494"/>
                              <a:pt x="58387" y="103515"/>
                            </a:cubicBezTo>
                            <a:cubicBezTo>
                              <a:pt x="14053" y="109849"/>
                              <a:pt x="9896" y="111432"/>
                              <a:pt x="4948" y="1035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1" name="Freeform 1970"/>
                      <p:cNvSpPr/>
                      <p:nvPr/>
                    </p:nvSpPr>
                    <p:spPr bwMode="auto">
                      <a:xfrm>
                        <a:off x="2069276" y="2621120"/>
                        <a:ext cx="104066" cy="113040"/>
                      </a:xfrm>
                      <a:custGeom>
                        <a:avLst/>
                        <a:gdLst>
                          <a:gd name="connsiteX0" fmla="*/ 990 w 104066"/>
                          <a:gd name="connsiteY0" fmla="*/ 31035 h 113040"/>
                          <a:gd name="connsiteX1" fmla="*/ 12865 w 104066"/>
                          <a:gd name="connsiteY1" fmla="*/ 48848 h 113040"/>
                          <a:gd name="connsiteX2" fmla="*/ 18803 w 104066"/>
                          <a:gd name="connsiteY2" fmla="*/ 102287 h 113040"/>
                          <a:gd name="connsiteX3" fmla="*/ 42553 w 104066"/>
                          <a:gd name="connsiteY3" fmla="*/ 108225 h 113040"/>
                          <a:gd name="connsiteX4" fmla="*/ 95992 w 104066"/>
                          <a:gd name="connsiteY4" fmla="*/ 102287 h 113040"/>
                          <a:gd name="connsiteX5" fmla="*/ 90055 w 104066"/>
                          <a:gd name="connsiteY5" fmla="*/ 72599 h 113040"/>
                          <a:gd name="connsiteX6" fmla="*/ 60366 w 104066"/>
                          <a:gd name="connsiteY6" fmla="*/ 48848 h 113040"/>
                          <a:gd name="connsiteX7" fmla="*/ 18803 w 104066"/>
                          <a:gd name="connsiteY7" fmla="*/ 19160 h 113040"/>
                          <a:gd name="connsiteX8" fmla="*/ 990 w 104066"/>
                          <a:gd name="connsiteY8" fmla="*/ 31035 h 113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4066" h="113040">
                            <a:moveTo>
                              <a:pt x="990" y="31035"/>
                            </a:moveTo>
                            <a:cubicBezTo>
                              <a:pt x="0" y="35983"/>
                              <a:pt x="11134" y="41925"/>
                              <a:pt x="12865" y="48848"/>
                            </a:cubicBezTo>
                            <a:cubicBezTo>
                              <a:pt x="17212" y="66236"/>
                              <a:pt x="10788" y="86256"/>
                              <a:pt x="18803" y="102287"/>
                            </a:cubicBezTo>
                            <a:cubicBezTo>
                              <a:pt x="22452" y="109586"/>
                              <a:pt x="34636" y="106246"/>
                              <a:pt x="42553" y="108225"/>
                            </a:cubicBezTo>
                            <a:cubicBezTo>
                              <a:pt x="60366" y="106246"/>
                              <a:pt x="81654" y="113040"/>
                              <a:pt x="95992" y="102287"/>
                            </a:cubicBezTo>
                            <a:cubicBezTo>
                              <a:pt x="104066" y="96232"/>
                              <a:pt x="94030" y="81875"/>
                              <a:pt x="90055" y="72599"/>
                            </a:cubicBezTo>
                            <a:cubicBezTo>
                              <a:pt x="86672" y="64705"/>
                              <a:pt x="65578" y="52323"/>
                              <a:pt x="60366" y="48848"/>
                            </a:cubicBezTo>
                            <a:cubicBezTo>
                              <a:pt x="46383" y="27873"/>
                              <a:pt x="44350" y="0"/>
                              <a:pt x="18803" y="19160"/>
                            </a:cubicBezTo>
                            <a:cubicBezTo>
                              <a:pt x="15262" y="21815"/>
                              <a:pt x="1980" y="26087"/>
                              <a:pt x="990" y="3103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2" name="Freeform 1971"/>
                      <p:cNvSpPr/>
                      <p:nvPr/>
                    </p:nvSpPr>
                    <p:spPr bwMode="auto">
                      <a:xfrm>
                        <a:off x="2120023" y="2572506"/>
                        <a:ext cx="129258" cy="84597"/>
                      </a:xfrm>
                      <a:custGeom>
                        <a:avLst/>
                        <a:gdLst>
                          <a:gd name="connsiteX0" fmla="*/ 9619 w 129258"/>
                          <a:gd name="connsiteY0" fmla="*/ 79649 h 84597"/>
                          <a:gd name="connsiteX1" fmla="*/ 33370 w 129258"/>
                          <a:gd name="connsiteY1" fmla="*/ 73712 h 84597"/>
                          <a:gd name="connsiteX2" fmla="*/ 51183 w 129258"/>
                          <a:gd name="connsiteY2" fmla="*/ 67774 h 84597"/>
                          <a:gd name="connsiteX3" fmla="*/ 110560 w 129258"/>
                          <a:gd name="connsiteY3" fmla="*/ 55899 h 84597"/>
                          <a:gd name="connsiteX4" fmla="*/ 128373 w 129258"/>
                          <a:gd name="connsiteY4" fmla="*/ 44023 h 84597"/>
                          <a:gd name="connsiteX5" fmla="*/ 86809 w 129258"/>
                          <a:gd name="connsiteY5" fmla="*/ 2460 h 84597"/>
                          <a:gd name="connsiteX6" fmla="*/ 45245 w 129258"/>
                          <a:gd name="connsiteY6" fmla="*/ 8397 h 84597"/>
                          <a:gd name="connsiteX7" fmla="*/ 39308 w 129258"/>
                          <a:gd name="connsiteY7" fmla="*/ 38086 h 84597"/>
                          <a:gd name="connsiteX8" fmla="*/ 21495 w 129258"/>
                          <a:gd name="connsiteY8" fmla="*/ 44023 h 84597"/>
                          <a:gd name="connsiteX9" fmla="*/ 9619 w 129258"/>
                          <a:gd name="connsiteY9" fmla="*/ 79649 h 84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9258" h="84597">
                            <a:moveTo>
                              <a:pt x="9619" y="79649"/>
                            </a:moveTo>
                            <a:cubicBezTo>
                              <a:pt x="11598" y="84597"/>
                              <a:pt x="25523" y="75954"/>
                              <a:pt x="33370" y="73712"/>
                            </a:cubicBezTo>
                            <a:cubicBezTo>
                              <a:pt x="39388" y="71993"/>
                              <a:pt x="45084" y="69181"/>
                              <a:pt x="51183" y="67774"/>
                            </a:cubicBezTo>
                            <a:cubicBezTo>
                              <a:pt x="70850" y="63235"/>
                              <a:pt x="110560" y="55899"/>
                              <a:pt x="110560" y="55899"/>
                            </a:cubicBezTo>
                            <a:cubicBezTo>
                              <a:pt x="116498" y="51940"/>
                              <a:pt x="129258" y="51104"/>
                              <a:pt x="128373" y="44023"/>
                            </a:cubicBezTo>
                            <a:cubicBezTo>
                              <a:pt x="124230" y="10882"/>
                              <a:pt x="108041" y="9537"/>
                              <a:pt x="86809" y="2460"/>
                            </a:cubicBezTo>
                            <a:cubicBezTo>
                              <a:pt x="72954" y="4439"/>
                              <a:pt x="56441" y="0"/>
                              <a:pt x="45245" y="8397"/>
                            </a:cubicBezTo>
                            <a:cubicBezTo>
                              <a:pt x="37171" y="14452"/>
                              <a:pt x="44906" y="29689"/>
                              <a:pt x="39308" y="38086"/>
                            </a:cubicBezTo>
                            <a:cubicBezTo>
                              <a:pt x="35836" y="43294"/>
                              <a:pt x="27433" y="42044"/>
                              <a:pt x="21495" y="44023"/>
                            </a:cubicBezTo>
                            <a:cubicBezTo>
                              <a:pt x="0" y="58354"/>
                              <a:pt x="7640" y="74701"/>
                              <a:pt x="9619" y="7964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3" name="Freeform 1972"/>
                      <p:cNvSpPr/>
                      <p:nvPr/>
                    </p:nvSpPr>
                    <p:spPr bwMode="auto">
                      <a:xfrm>
                        <a:off x="2176154" y="2637150"/>
                        <a:ext cx="137556" cy="93693"/>
                      </a:xfrm>
                      <a:custGeom>
                        <a:avLst/>
                        <a:gdLst>
                          <a:gd name="connsiteX0" fmla="*/ 6927 w 137556"/>
                          <a:gd name="connsiteY0" fmla="*/ 9068 h 93693"/>
                          <a:gd name="connsiteX1" fmla="*/ 30678 w 137556"/>
                          <a:gd name="connsiteY1" fmla="*/ 44694 h 93693"/>
                          <a:gd name="connsiteX2" fmla="*/ 42553 w 137556"/>
                          <a:gd name="connsiteY2" fmla="*/ 62507 h 93693"/>
                          <a:gd name="connsiteX3" fmla="*/ 60366 w 137556"/>
                          <a:gd name="connsiteY3" fmla="*/ 68444 h 93693"/>
                          <a:gd name="connsiteX4" fmla="*/ 101930 w 137556"/>
                          <a:gd name="connsiteY4" fmla="*/ 74382 h 93693"/>
                          <a:gd name="connsiteX5" fmla="*/ 107868 w 137556"/>
                          <a:gd name="connsiteY5" fmla="*/ 92195 h 93693"/>
                          <a:gd name="connsiteX6" fmla="*/ 137556 w 137556"/>
                          <a:gd name="connsiteY6" fmla="*/ 68444 h 93693"/>
                          <a:gd name="connsiteX7" fmla="*/ 131618 w 137556"/>
                          <a:gd name="connsiteY7" fmla="*/ 26881 h 93693"/>
                          <a:gd name="connsiteX8" fmla="*/ 72242 w 137556"/>
                          <a:gd name="connsiteY8" fmla="*/ 9068 h 93693"/>
                          <a:gd name="connsiteX9" fmla="*/ 6927 w 137556"/>
                          <a:gd name="connsiteY9" fmla="*/ 9068 h 93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556" h="93693">
                            <a:moveTo>
                              <a:pt x="6927" y="9068"/>
                            </a:moveTo>
                            <a:cubicBezTo>
                              <a:pt x="0" y="15006"/>
                              <a:pt x="5968" y="15042"/>
                              <a:pt x="30678" y="44694"/>
                            </a:cubicBezTo>
                            <a:cubicBezTo>
                              <a:pt x="35246" y="50176"/>
                              <a:pt x="36981" y="58049"/>
                              <a:pt x="42553" y="62507"/>
                            </a:cubicBezTo>
                            <a:cubicBezTo>
                              <a:pt x="47440" y="66417"/>
                              <a:pt x="54229" y="67217"/>
                              <a:pt x="60366" y="68444"/>
                            </a:cubicBezTo>
                            <a:cubicBezTo>
                              <a:pt x="74090" y="71189"/>
                              <a:pt x="88075" y="72403"/>
                              <a:pt x="101930" y="74382"/>
                            </a:cubicBezTo>
                            <a:cubicBezTo>
                              <a:pt x="103909" y="80320"/>
                              <a:pt x="101796" y="90677"/>
                              <a:pt x="107868" y="92195"/>
                            </a:cubicBezTo>
                            <a:cubicBezTo>
                              <a:pt x="113862" y="93693"/>
                              <a:pt x="133561" y="72439"/>
                              <a:pt x="137556" y="68444"/>
                            </a:cubicBezTo>
                            <a:cubicBezTo>
                              <a:pt x="135577" y="54590"/>
                              <a:pt x="136044" y="40158"/>
                              <a:pt x="131618" y="26881"/>
                            </a:cubicBezTo>
                            <a:cubicBezTo>
                              <a:pt x="124569" y="5735"/>
                              <a:pt x="79381" y="9960"/>
                              <a:pt x="72242" y="9068"/>
                            </a:cubicBezTo>
                            <a:cubicBezTo>
                              <a:pt x="45041" y="0"/>
                              <a:pt x="13854" y="3130"/>
                              <a:pt x="6927" y="90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4" name="Freeform 1973"/>
                      <p:cNvSpPr/>
                      <p:nvPr/>
                    </p:nvSpPr>
                    <p:spPr bwMode="auto">
                      <a:xfrm>
                        <a:off x="2152403" y="2699657"/>
                        <a:ext cx="160416" cy="81306"/>
                      </a:xfrm>
                      <a:custGeom>
                        <a:avLst/>
                        <a:gdLst>
                          <a:gd name="connsiteX0" fmla="*/ 990 w 160416"/>
                          <a:gd name="connsiteY0" fmla="*/ 47501 h 81306"/>
                          <a:gd name="connsiteX1" fmla="*/ 18803 w 160416"/>
                          <a:gd name="connsiteY1" fmla="*/ 41564 h 81306"/>
                          <a:gd name="connsiteX2" fmla="*/ 30678 w 160416"/>
                          <a:gd name="connsiteY2" fmla="*/ 5938 h 81306"/>
                          <a:gd name="connsiteX3" fmla="*/ 54429 w 160416"/>
                          <a:gd name="connsiteY3" fmla="*/ 0 h 81306"/>
                          <a:gd name="connsiteX4" fmla="*/ 95993 w 160416"/>
                          <a:gd name="connsiteY4" fmla="*/ 11875 h 81306"/>
                          <a:gd name="connsiteX5" fmla="*/ 155369 w 160416"/>
                          <a:gd name="connsiteY5" fmla="*/ 47501 h 81306"/>
                          <a:gd name="connsiteX6" fmla="*/ 60367 w 160416"/>
                          <a:gd name="connsiteY6" fmla="*/ 53439 h 81306"/>
                          <a:gd name="connsiteX7" fmla="*/ 24741 w 160416"/>
                          <a:gd name="connsiteY7" fmla="*/ 65314 h 81306"/>
                          <a:gd name="connsiteX8" fmla="*/ 990 w 160416"/>
                          <a:gd name="connsiteY8" fmla="*/ 47501 h 813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16" h="81306">
                            <a:moveTo>
                              <a:pt x="990" y="47501"/>
                            </a:moveTo>
                            <a:cubicBezTo>
                              <a:pt x="0" y="43543"/>
                              <a:pt x="15165" y="46657"/>
                              <a:pt x="18803" y="41564"/>
                            </a:cubicBezTo>
                            <a:cubicBezTo>
                              <a:pt x="26079" y="31378"/>
                              <a:pt x="18534" y="8974"/>
                              <a:pt x="30678" y="5938"/>
                            </a:cubicBezTo>
                            <a:lnTo>
                              <a:pt x="54429" y="0"/>
                            </a:lnTo>
                            <a:cubicBezTo>
                              <a:pt x="56482" y="513"/>
                              <a:pt x="91736" y="8682"/>
                              <a:pt x="95993" y="11875"/>
                            </a:cubicBezTo>
                            <a:cubicBezTo>
                              <a:pt x="149556" y="52048"/>
                              <a:pt x="99887" y="36406"/>
                              <a:pt x="155369" y="47501"/>
                            </a:cubicBezTo>
                            <a:cubicBezTo>
                              <a:pt x="121567" y="81306"/>
                              <a:pt x="160416" y="48437"/>
                              <a:pt x="60367" y="53439"/>
                            </a:cubicBezTo>
                            <a:cubicBezTo>
                              <a:pt x="47865" y="54064"/>
                              <a:pt x="24741" y="65314"/>
                              <a:pt x="24741" y="65314"/>
                            </a:cubicBezTo>
                            <a:cubicBezTo>
                              <a:pt x="2729" y="57978"/>
                              <a:pt x="1980" y="51459"/>
                              <a:pt x="990" y="475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5" name="Freeform 1974"/>
                      <p:cNvSpPr/>
                      <p:nvPr/>
                    </p:nvSpPr>
                    <p:spPr bwMode="auto">
                      <a:xfrm>
                        <a:off x="1957451" y="2699657"/>
                        <a:ext cx="103853" cy="102919"/>
                      </a:xfrm>
                      <a:custGeom>
                        <a:avLst/>
                        <a:gdLst>
                          <a:gd name="connsiteX0" fmla="*/ 77189 w 103853"/>
                          <a:gd name="connsiteY0" fmla="*/ 100940 h 102919"/>
                          <a:gd name="connsiteX1" fmla="*/ 41563 w 103853"/>
                          <a:gd name="connsiteY1" fmla="*/ 71252 h 102919"/>
                          <a:gd name="connsiteX2" fmla="*/ 5937 w 103853"/>
                          <a:gd name="connsiteY2" fmla="*/ 59376 h 102919"/>
                          <a:gd name="connsiteX3" fmla="*/ 0 w 103853"/>
                          <a:gd name="connsiteY3" fmla="*/ 41563 h 102919"/>
                          <a:gd name="connsiteX4" fmla="*/ 17813 w 103853"/>
                          <a:gd name="connsiteY4" fmla="*/ 11875 h 102919"/>
                          <a:gd name="connsiteX5" fmla="*/ 53439 w 103853"/>
                          <a:gd name="connsiteY5" fmla="*/ 0 h 102919"/>
                          <a:gd name="connsiteX6" fmla="*/ 89065 w 103853"/>
                          <a:gd name="connsiteY6" fmla="*/ 17813 h 102919"/>
                          <a:gd name="connsiteX7" fmla="*/ 100940 w 103853"/>
                          <a:gd name="connsiteY7" fmla="*/ 35626 h 102919"/>
                          <a:gd name="connsiteX8" fmla="*/ 95002 w 103853"/>
                          <a:gd name="connsiteY8" fmla="*/ 83127 h 102919"/>
                          <a:gd name="connsiteX9" fmla="*/ 77189 w 103853"/>
                          <a:gd name="connsiteY9" fmla="*/ 100940 h 102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3853" h="102919">
                            <a:moveTo>
                              <a:pt x="77189" y="100940"/>
                            </a:moveTo>
                            <a:cubicBezTo>
                              <a:pt x="68283" y="98961"/>
                              <a:pt x="56444" y="77866"/>
                              <a:pt x="41563" y="71252"/>
                            </a:cubicBezTo>
                            <a:cubicBezTo>
                              <a:pt x="30124" y="66168"/>
                              <a:pt x="5937" y="59376"/>
                              <a:pt x="5937" y="59376"/>
                            </a:cubicBezTo>
                            <a:cubicBezTo>
                              <a:pt x="3958" y="53438"/>
                              <a:pt x="0" y="47822"/>
                              <a:pt x="0" y="41563"/>
                            </a:cubicBezTo>
                            <a:cubicBezTo>
                              <a:pt x="0" y="31404"/>
                              <a:pt x="8405" y="16579"/>
                              <a:pt x="17813" y="11875"/>
                            </a:cubicBezTo>
                            <a:cubicBezTo>
                              <a:pt x="29009" y="6277"/>
                              <a:pt x="53439" y="0"/>
                              <a:pt x="53439" y="0"/>
                            </a:cubicBezTo>
                            <a:cubicBezTo>
                              <a:pt x="67928" y="4829"/>
                              <a:pt x="77553" y="6301"/>
                              <a:pt x="89065" y="17813"/>
                            </a:cubicBezTo>
                            <a:cubicBezTo>
                              <a:pt x="94111" y="22859"/>
                              <a:pt x="96982" y="29688"/>
                              <a:pt x="100940" y="35626"/>
                            </a:cubicBezTo>
                            <a:cubicBezTo>
                              <a:pt x="98961" y="51460"/>
                              <a:pt x="103853" y="69850"/>
                              <a:pt x="95002" y="83127"/>
                            </a:cubicBezTo>
                            <a:cubicBezTo>
                              <a:pt x="89404" y="91524"/>
                              <a:pt x="86095" y="102919"/>
                              <a:pt x="77189" y="1009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6" name="Freeform 1975"/>
                      <p:cNvSpPr/>
                      <p:nvPr/>
                    </p:nvSpPr>
                    <p:spPr bwMode="auto">
                      <a:xfrm>
                        <a:off x="2039588" y="2757300"/>
                        <a:ext cx="131618" cy="79698"/>
                      </a:xfrm>
                      <a:custGeom>
                        <a:avLst/>
                        <a:gdLst>
                          <a:gd name="connsiteX0" fmla="*/ 12865 w 131618"/>
                          <a:gd name="connsiteY0" fmla="*/ 13608 h 79698"/>
                          <a:gd name="connsiteX1" fmla="*/ 30678 w 131618"/>
                          <a:gd name="connsiteY1" fmla="*/ 31421 h 79698"/>
                          <a:gd name="connsiteX2" fmla="*/ 48490 w 131618"/>
                          <a:gd name="connsiteY2" fmla="*/ 43297 h 79698"/>
                          <a:gd name="connsiteX3" fmla="*/ 78179 w 131618"/>
                          <a:gd name="connsiteY3" fmla="*/ 72985 h 79698"/>
                          <a:gd name="connsiteX4" fmla="*/ 101929 w 131618"/>
                          <a:gd name="connsiteY4" fmla="*/ 67047 h 79698"/>
                          <a:gd name="connsiteX5" fmla="*/ 107867 w 131618"/>
                          <a:gd name="connsiteY5" fmla="*/ 49234 h 79698"/>
                          <a:gd name="connsiteX6" fmla="*/ 131618 w 131618"/>
                          <a:gd name="connsiteY6" fmla="*/ 43297 h 79698"/>
                          <a:gd name="connsiteX7" fmla="*/ 125680 w 131618"/>
                          <a:gd name="connsiteY7" fmla="*/ 13608 h 79698"/>
                          <a:gd name="connsiteX8" fmla="*/ 107867 w 131618"/>
                          <a:gd name="connsiteY8" fmla="*/ 1733 h 79698"/>
                          <a:gd name="connsiteX9" fmla="*/ 12865 w 131618"/>
                          <a:gd name="connsiteY9" fmla="*/ 13608 h 79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8" h="79698">
                            <a:moveTo>
                              <a:pt x="12865" y="13608"/>
                            </a:moveTo>
                            <a:cubicBezTo>
                              <a:pt x="0" y="18556"/>
                              <a:pt x="24227" y="26045"/>
                              <a:pt x="30678" y="31421"/>
                            </a:cubicBezTo>
                            <a:cubicBezTo>
                              <a:pt x="36160" y="35990"/>
                              <a:pt x="44032" y="37725"/>
                              <a:pt x="48490" y="43297"/>
                            </a:cubicBezTo>
                            <a:cubicBezTo>
                              <a:pt x="77609" y="79698"/>
                              <a:pt x="20006" y="43900"/>
                              <a:pt x="78179" y="72985"/>
                            </a:cubicBezTo>
                            <a:cubicBezTo>
                              <a:pt x="86096" y="71006"/>
                              <a:pt x="95557" y="72145"/>
                              <a:pt x="101929" y="67047"/>
                            </a:cubicBezTo>
                            <a:cubicBezTo>
                              <a:pt x="106816" y="63137"/>
                              <a:pt x="102980" y="53144"/>
                              <a:pt x="107867" y="49234"/>
                            </a:cubicBezTo>
                            <a:cubicBezTo>
                              <a:pt x="114239" y="44136"/>
                              <a:pt x="123701" y="45276"/>
                              <a:pt x="131618" y="43297"/>
                            </a:cubicBezTo>
                            <a:cubicBezTo>
                              <a:pt x="129639" y="33401"/>
                              <a:pt x="130687" y="22371"/>
                              <a:pt x="125680" y="13608"/>
                            </a:cubicBezTo>
                            <a:cubicBezTo>
                              <a:pt x="122139" y="7412"/>
                              <a:pt x="114989" y="2178"/>
                              <a:pt x="107867" y="1733"/>
                            </a:cubicBezTo>
                            <a:cubicBezTo>
                              <a:pt x="80141" y="0"/>
                              <a:pt x="25730" y="8660"/>
                              <a:pt x="12865" y="13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7" name="Freeform 1976"/>
                      <p:cNvSpPr/>
                      <p:nvPr/>
                    </p:nvSpPr>
                    <p:spPr bwMode="auto">
                      <a:xfrm>
                        <a:off x="1915887" y="2578734"/>
                        <a:ext cx="118753" cy="61546"/>
                      </a:xfrm>
                      <a:custGeom>
                        <a:avLst/>
                        <a:gdLst>
                          <a:gd name="connsiteX0" fmla="*/ 0 w 118753"/>
                          <a:gd name="connsiteY0" fmla="*/ 25920 h 61546"/>
                          <a:gd name="connsiteX1" fmla="*/ 17813 w 118753"/>
                          <a:gd name="connsiteY1" fmla="*/ 31858 h 61546"/>
                          <a:gd name="connsiteX2" fmla="*/ 29688 w 118753"/>
                          <a:gd name="connsiteY2" fmla="*/ 49671 h 61546"/>
                          <a:gd name="connsiteX3" fmla="*/ 47501 w 118753"/>
                          <a:gd name="connsiteY3" fmla="*/ 61546 h 61546"/>
                          <a:gd name="connsiteX4" fmla="*/ 95002 w 118753"/>
                          <a:gd name="connsiteY4" fmla="*/ 55608 h 61546"/>
                          <a:gd name="connsiteX5" fmla="*/ 118753 w 118753"/>
                          <a:gd name="connsiteY5" fmla="*/ 25920 h 61546"/>
                          <a:gd name="connsiteX6" fmla="*/ 17813 w 118753"/>
                          <a:gd name="connsiteY6" fmla="*/ 19982 h 61546"/>
                          <a:gd name="connsiteX7" fmla="*/ 0 w 118753"/>
                          <a:gd name="connsiteY7" fmla="*/ 25920 h 61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8753" h="61546">
                            <a:moveTo>
                              <a:pt x="0" y="25920"/>
                            </a:moveTo>
                            <a:cubicBezTo>
                              <a:pt x="0" y="27899"/>
                              <a:pt x="12926" y="27948"/>
                              <a:pt x="17813" y="31858"/>
                            </a:cubicBezTo>
                            <a:cubicBezTo>
                              <a:pt x="23385" y="36316"/>
                              <a:pt x="24642" y="44625"/>
                              <a:pt x="29688" y="49671"/>
                            </a:cubicBezTo>
                            <a:cubicBezTo>
                              <a:pt x="34734" y="54717"/>
                              <a:pt x="41563" y="57588"/>
                              <a:pt x="47501" y="61546"/>
                            </a:cubicBezTo>
                            <a:cubicBezTo>
                              <a:pt x="63335" y="59567"/>
                              <a:pt x="79718" y="60193"/>
                              <a:pt x="95002" y="55608"/>
                            </a:cubicBezTo>
                            <a:cubicBezTo>
                              <a:pt x="102054" y="53492"/>
                              <a:pt x="116354" y="29519"/>
                              <a:pt x="118753" y="25920"/>
                            </a:cubicBezTo>
                            <a:cubicBezTo>
                              <a:pt x="83042" y="2113"/>
                              <a:pt x="87752" y="0"/>
                              <a:pt x="17813" y="19982"/>
                            </a:cubicBezTo>
                            <a:cubicBezTo>
                              <a:pt x="12104" y="21613"/>
                              <a:pt x="0" y="23941"/>
                              <a:pt x="0" y="2592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8" name="Freeform 1977"/>
                      <p:cNvSpPr/>
                      <p:nvPr/>
                    </p:nvSpPr>
                    <p:spPr bwMode="auto">
                      <a:xfrm>
                        <a:off x="2276105" y="2610592"/>
                        <a:ext cx="150421" cy="65314"/>
                      </a:xfrm>
                      <a:custGeom>
                        <a:avLst/>
                        <a:gdLst>
                          <a:gd name="connsiteX0" fmla="*/ 1979 w 150421"/>
                          <a:gd name="connsiteY0" fmla="*/ 35626 h 65314"/>
                          <a:gd name="connsiteX1" fmla="*/ 25730 w 150421"/>
                          <a:gd name="connsiteY1" fmla="*/ 5937 h 65314"/>
                          <a:gd name="connsiteX2" fmla="*/ 49480 w 150421"/>
                          <a:gd name="connsiteY2" fmla="*/ 0 h 65314"/>
                          <a:gd name="connsiteX3" fmla="*/ 67293 w 150421"/>
                          <a:gd name="connsiteY3" fmla="*/ 5937 h 65314"/>
                          <a:gd name="connsiteX4" fmla="*/ 108857 w 150421"/>
                          <a:gd name="connsiteY4" fmla="*/ 29688 h 65314"/>
                          <a:gd name="connsiteX5" fmla="*/ 132608 w 150421"/>
                          <a:gd name="connsiteY5" fmla="*/ 35626 h 65314"/>
                          <a:gd name="connsiteX6" fmla="*/ 150421 w 150421"/>
                          <a:gd name="connsiteY6" fmla="*/ 41563 h 65314"/>
                          <a:gd name="connsiteX7" fmla="*/ 144483 w 150421"/>
                          <a:gd name="connsiteY7" fmla="*/ 59376 h 65314"/>
                          <a:gd name="connsiteX8" fmla="*/ 126670 w 150421"/>
                          <a:gd name="connsiteY8" fmla="*/ 65314 h 65314"/>
                          <a:gd name="connsiteX9" fmla="*/ 67293 w 150421"/>
                          <a:gd name="connsiteY9" fmla="*/ 59376 h 65314"/>
                          <a:gd name="connsiteX10" fmla="*/ 37605 w 150421"/>
                          <a:gd name="connsiteY10" fmla="*/ 47501 h 65314"/>
                          <a:gd name="connsiteX11" fmla="*/ 1979 w 150421"/>
                          <a:gd name="connsiteY11" fmla="*/ 35626 h 65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21" h="65314">
                            <a:moveTo>
                              <a:pt x="1979" y="35626"/>
                            </a:moveTo>
                            <a:cubicBezTo>
                              <a:pt x="0" y="28699"/>
                              <a:pt x="17269" y="10168"/>
                              <a:pt x="25730" y="5937"/>
                            </a:cubicBezTo>
                            <a:cubicBezTo>
                              <a:pt x="33029" y="2288"/>
                              <a:pt x="41563" y="1979"/>
                              <a:pt x="49480" y="0"/>
                            </a:cubicBezTo>
                            <a:cubicBezTo>
                              <a:pt x="55418" y="1979"/>
                              <a:pt x="61695" y="3138"/>
                              <a:pt x="67293" y="5937"/>
                            </a:cubicBezTo>
                            <a:cubicBezTo>
                              <a:pt x="101756" y="23169"/>
                              <a:pt x="67206" y="14069"/>
                              <a:pt x="108857" y="29688"/>
                            </a:cubicBezTo>
                            <a:cubicBezTo>
                              <a:pt x="116498" y="32553"/>
                              <a:pt x="124761" y="33384"/>
                              <a:pt x="132608" y="35626"/>
                            </a:cubicBezTo>
                            <a:cubicBezTo>
                              <a:pt x="138626" y="37345"/>
                              <a:pt x="144483" y="39584"/>
                              <a:pt x="150421" y="41563"/>
                            </a:cubicBezTo>
                            <a:cubicBezTo>
                              <a:pt x="148442" y="47501"/>
                              <a:pt x="148909" y="54950"/>
                              <a:pt x="144483" y="59376"/>
                            </a:cubicBezTo>
                            <a:cubicBezTo>
                              <a:pt x="140057" y="63802"/>
                              <a:pt x="132929" y="65314"/>
                              <a:pt x="126670" y="65314"/>
                            </a:cubicBezTo>
                            <a:cubicBezTo>
                              <a:pt x="106779" y="65314"/>
                              <a:pt x="87085" y="61355"/>
                              <a:pt x="67293" y="59376"/>
                            </a:cubicBezTo>
                            <a:cubicBezTo>
                              <a:pt x="57397" y="55418"/>
                              <a:pt x="47138" y="52267"/>
                              <a:pt x="37605" y="47501"/>
                            </a:cubicBezTo>
                            <a:cubicBezTo>
                              <a:pt x="31222" y="44310"/>
                              <a:pt x="3958" y="42553"/>
                              <a:pt x="1979" y="3562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79" name="Freeform 1978"/>
                      <p:cNvSpPr/>
                      <p:nvPr/>
                    </p:nvSpPr>
                    <p:spPr bwMode="auto">
                      <a:xfrm>
                        <a:off x="2330534" y="2685888"/>
                        <a:ext cx="183471" cy="104493"/>
                      </a:xfrm>
                      <a:custGeom>
                        <a:avLst/>
                        <a:gdLst>
                          <a:gd name="connsiteX0" fmla="*/ 6927 w 183471"/>
                          <a:gd name="connsiteY0" fmla="*/ 67208 h 104493"/>
                          <a:gd name="connsiteX1" fmla="*/ 18802 w 183471"/>
                          <a:gd name="connsiteY1" fmla="*/ 49395 h 104493"/>
                          <a:gd name="connsiteX2" fmla="*/ 30677 w 183471"/>
                          <a:gd name="connsiteY2" fmla="*/ 37519 h 104493"/>
                          <a:gd name="connsiteX3" fmla="*/ 54428 w 183471"/>
                          <a:gd name="connsiteY3" fmla="*/ 7831 h 104493"/>
                          <a:gd name="connsiteX4" fmla="*/ 107867 w 183471"/>
                          <a:gd name="connsiteY4" fmla="*/ 13769 h 104493"/>
                          <a:gd name="connsiteX5" fmla="*/ 60366 w 183471"/>
                          <a:gd name="connsiteY5" fmla="*/ 73145 h 104493"/>
                          <a:gd name="connsiteX6" fmla="*/ 6927 w 183471"/>
                          <a:gd name="connsiteY6" fmla="*/ 67208 h 1044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3471" h="104493">
                            <a:moveTo>
                              <a:pt x="6927" y="67208"/>
                            </a:moveTo>
                            <a:cubicBezTo>
                              <a:pt x="0" y="63250"/>
                              <a:pt x="14344" y="54967"/>
                              <a:pt x="18802" y="49395"/>
                            </a:cubicBezTo>
                            <a:cubicBezTo>
                              <a:pt x="22299" y="45023"/>
                              <a:pt x="27797" y="42319"/>
                              <a:pt x="30677" y="37519"/>
                            </a:cubicBezTo>
                            <a:cubicBezTo>
                              <a:pt x="49796" y="5654"/>
                              <a:pt x="18952" y="31481"/>
                              <a:pt x="54428" y="7831"/>
                            </a:cubicBezTo>
                            <a:cubicBezTo>
                              <a:pt x="72241" y="9810"/>
                              <a:pt x="96393" y="0"/>
                              <a:pt x="107867" y="13769"/>
                            </a:cubicBezTo>
                            <a:cubicBezTo>
                              <a:pt x="183471" y="104493"/>
                              <a:pt x="79748" y="75299"/>
                              <a:pt x="60366" y="73145"/>
                            </a:cubicBezTo>
                            <a:cubicBezTo>
                              <a:pt x="27014" y="64808"/>
                              <a:pt x="13854" y="71166"/>
                              <a:pt x="6927" y="672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0" name="Freeform 1979"/>
                      <p:cNvSpPr/>
                      <p:nvPr/>
                    </p:nvSpPr>
                    <p:spPr bwMode="auto">
                      <a:xfrm>
                        <a:off x="2423557" y="2600141"/>
                        <a:ext cx="158703" cy="99516"/>
                      </a:xfrm>
                      <a:custGeom>
                        <a:avLst/>
                        <a:gdLst>
                          <a:gd name="connsiteX0" fmla="*/ 8906 w 158703"/>
                          <a:gd name="connsiteY0" fmla="*/ 87640 h 99516"/>
                          <a:gd name="connsiteX1" fmla="*/ 14844 w 158703"/>
                          <a:gd name="connsiteY1" fmla="*/ 52014 h 99516"/>
                          <a:gd name="connsiteX2" fmla="*/ 50470 w 158703"/>
                          <a:gd name="connsiteY2" fmla="*/ 40139 h 99516"/>
                          <a:gd name="connsiteX3" fmla="*/ 68283 w 158703"/>
                          <a:gd name="connsiteY3" fmla="*/ 28264 h 99516"/>
                          <a:gd name="connsiteX4" fmla="*/ 74221 w 158703"/>
                          <a:gd name="connsiteY4" fmla="*/ 4513 h 99516"/>
                          <a:gd name="connsiteX5" fmla="*/ 103909 w 158703"/>
                          <a:gd name="connsiteY5" fmla="*/ 10451 h 99516"/>
                          <a:gd name="connsiteX6" fmla="*/ 139535 w 158703"/>
                          <a:gd name="connsiteY6" fmla="*/ 34201 h 99516"/>
                          <a:gd name="connsiteX7" fmla="*/ 157348 w 158703"/>
                          <a:gd name="connsiteY7" fmla="*/ 40139 h 99516"/>
                          <a:gd name="connsiteX8" fmla="*/ 127659 w 158703"/>
                          <a:gd name="connsiteY8" fmla="*/ 69827 h 99516"/>
                          <a:gd name="connsiteX9" fmla="*/ 109847 w 158703"/>
                          <a:gd name="connsiteY9" fmla="*/ 63890 h 99516"/>
                          <a:gd name="connsiteX10" fmla="*/ 97971 w 158703"/>
                          <a:gd name="connsiteY10" fmla="*/ 75765 h 99516"/>
                          <a:gd name="connsiteX11" fmla="*/ 80158 w 158703"/>
                          <a:gd name="connsiteY11" fmla="*/ 81703 h 99516"/>
                          <a:gd name="connsiteX12" fmla="*/ 68283 w 158703"/>
                          <a:gd name="connsiteY12" fmla="*/ 99516 h 99516"/>
                          <a:gd name="connsiteX13" fmla="*/ 8906 w 158703"/>
                          <a:gd name="connsiteY13" fmla="*/ 87640 h 99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58703" h="99516">
                            <a:moveTo>
                              <a:pt x="8906" y="87640"/>
                            </a:moveTo>
                            <a:cubicBezTo>
                              <a:pt x="0" y="79723"/>
                              <a:pt x="6916" y="61074"/>
                              <a:pt x="14844" y="52014"/>
                            </a:cubicBezTo>
                            <a:cubicBezTo>
                              <a:pt x="23087" y="42594"/>
                              <a:pt x="38595" y="44097"/>
                              <a:pt x="50470" y="40139"/>
                            </a:cubicBezTo>
                            <a:cubicBezTo>
                              <a:pt x="57240" y="37882"/>
                              <a:pt x="62345" y="32222"/>
                              <a:pt x="68283" y="28264"/>
                            </a:cubicBezTo>
                            <a:cubicBezTo>
                              <a:pt x="70262" y="20347"/>
                              <a:pt x="66922" y="8163"/>
                              <a:pt x="74221" y="4513"/>
                            </a:cubicBezTo>
                            <a:cubicBezTo>
                              <a:pt x="83248" y="0"/>
                              <a:pt x="94722" y="6275"/>
                              <a:pt x="103909" y="10451"/>
                            </a:cubicBezTo>
                            <a:cubicBezTo>
                              <a:pt x="116902" y="16357"/>
                              <a:pt x="125995" y="29687"/>
                              <a:pt x="139535" y="34201"/>
                            </a:cubicBezTo>
                            <a:lnTo>
                              <a:pt x="157348" y="40139"/>
                            </a:lnTo>
                            <a:cubicBezTo>
                              <a:pt x="141004" y="97341"/>
                              <a:pt x="158703" y="85349"/>
                              <a:pt x="127659" y="69827"/>
                            </a:cubicBezTo>
                            <a:cubicBezTo>
                              <a:pt x="122061" y="67028"/>
                              <a:pt x="115784" y="65869"/>
                              <a:pt x="109847" y="63890"/>
                            </a:cubicBezTo>
                            <a:cubicBezTo>
                              <a:pt x="105888" y="67848"/>
                              <a:pt x="102771" y="72885"/>
                              <a:pt x="97971" y="75765"/>
                            </a:cubicBezTo>
                            <a:cubicBezTo>
                              <a:pt x="92604" y="78985"/>
                              <a:pt x="85045" y="77793"/>
                              <a:pt x="80158" y="81703"/>
                            </a:cubicBezTo>
                            <a:cubicBezTo>
                              <a:pt x="74586" y="86161"/>
                              <a:pt x="72241" y="93578"/>
                              <a:pt x="68283" y="99516"/>
                            </a:cubicBezTo>
                            <a:cubicBezTo>
                              <a:pt x="12877" y="93359"/>
                              <a:pt x="17812" y="95557"/>
                              <a:pt x="8906" y="876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1" name="Freeform 1980"/>
                      <p:cNvSpPr/>
                      <p:nvPr/>
                    </p:nvSpPr>
                    <p:spPr bwMode="auto">
                      <a:xfrm>
                        <a:off x="2557154" y="2616529"/>
                        <a:ext cx="120523" cy="23751"/>
                      </a:xfrm>
                      <a:custGeom>
                        <a:avLst/>
                        <a:gdLst>
                          <a:gd name="connsiteX0" fmla="*/ 0 w 120523"/>
                          <a:gd name="connsiteY0" fmla="*/ 23751 h 23751"/>
                          <a:gd name="connsiteX1" fmla="*/ 35626 w 120523"/>
                          <a:gd name="connsiteY1" fmla="*/ 11876 h 23751"/>
                          <a:gd name="connsiteX2" fmla="*/ 53439 w 120523"/>
                          <a:gd name="connsiteY2" fmla="*/ 5938 h 23751"/>
                          <a:gd name="connsiteX3" fmla="*/ 106878 w 120523"/>
                          <a:gd name="connsiteY3" fmla="*/ 0 h 23751"/>
                          <a:gd name="connsiteX4" fmla="*/ 118753 w 120523"/>
                          <a:gd name="connsiteY4" fmla="*/ 11876 h 23751"/>
                          <a:gd name="connsiteX5" fmla="*/ 100940 w 120523"/>
                          <a:gd name="connsiteY5" fmla="*/ 17813 h 23751"/>
                          <a:gd name="connsiteX6" fmla="*/ 0 w 120523"/>
                          <a:gd name="connsiteY6" fmla="*/ 23751 h 23751"/>
                          <a:gd name="connsiteX7" fmla="*/ 0 w 120523"/>
                          <a:gd name="connsiteY7" fmla="*/ 23751 h 23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0523" h="23751">
                            <a:moveTo>
                              <a:pt x="0" y="23751"/>
                            </a:moveTo>
                            <a:lnTo>
                              <a:pt x="35626" y="11876"/>
                            </a:lnTo>
                            <a:cubicBezTo>
                              <a:pt x="41564" y="9897"/>
                              <a:pt x="47218" y="6629"/>
                              <a:pt x="53439" y="5938"/>
                            </a:cubicBezTo>
                            <a:lnTo>
                              <a:pt x="106878" y="0"/>
                            </a:lnTo>
                            <a:cubicBezTo>
                              <a:pt x="110836" y="3959"/>
                              <a:pt x="120523" y="6565"/>
                              <a:pt x="118753" y="11876"/>
                            </a:cubicBezTo>
                            <a:cubicBezTo>
                              <a:pt x="116774" y="17814"/>
                              <a:pt x="107168" y="17190"/>
                              <a:pt x="100940" y="17813"/>
                            </a:cubicBezTo>
                            <a:cubicBezTo>
                              <a:pt x="67402" y="21167"/>
                              <a:pt x="33647" y="21772"/>
                              <a:pt x="0" y="23751"/>
                            </a:cubicBezTo>
                            <a:lnTo>
                              <a:pt x="0" y="23751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2" name="Freeform 1981"/>
                      <p:cNvSpPr/>
                      <p:nvPr/>
                    </p:nvSpPr>
                    <p:spPr bwMode="auto">
                      <a:xfrm>
                        <a:off x="2496792" y="2674565"/>
                        <a:ext cx="131614" cy="94852"/>
                      </a:xfrm>
                      <a:custGeom>
                        <a:avLst/>
                        <a:gdLst>
                          <a:gd name="connsiteX0" fmla="*/ 6923 w 131614"/>
                          <a:gd name="connsiteY0" fmla="*/ 84468 h 94852"/>
                          <a:gd name="connsiteX1" fmla="*/ 30674 w 131614"/>
                          <a:gd name="connsiteY1" fmla="*/ 48842 h 94852"/>
                          <a:gd name="connsiteX2" fmla="*/ 48487 w 131614"/>
                          <a:gd name="connsiteY2" fmla="*/ 36967 h 94852"/>
                          <a:gd name="connsiteX3" fmla="*/ 66300 w 131614"/>
                          <a:gd name="connsiteY3" fmla="*/ 1341 h 94852"/>
                          <a:gd name="connsiteX4" fmla="*/ 90050 w 131614"/>
                          <a:gd name="connsiteY4" fmla="*/ 7279 h 94852"/>
                          <a:gd name="connsiteX5" fmla="*/ 107863 w 131614"/>
                          <a:gd name="connsiteY5" fmla="*/ 60718 h 94852"/>
                          <a:gd name="connsiteX6" fmla="*/ 131614 w 131614"/>
                          <a:gd name="connsiteY6" fmla="*/ 66655 h 94852"/>
                          <a:gd name="connsiteX7" fmla="*/ 119739 w 131614"/>
                          <a:gd name="connsiteY7" fmla="*/ 78531 h 94852"/>
                          <a:gd name="connsiteX8" fmla="*/ 18799 w 131614"/>
                          <a:gd name="connsiteY8" fmla="*/ 90406 h 94852"/>
                          <a:gd name="connsiteX9" fmla="*/ 6923 w 131614"/>
                          <a:gd name="connsiteY9" fmla="*/ 84468 h 948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4" h="94852">
                            <a:moveTo>
                              <a:pt x="6923" y="84468"/>
                            </a:moveTo>
                            <a:cubicBezTo>
                              <a:pt x="8902" y="77541"/>
                              <a:pt x="0" y="94852"/>
                              <a:pt x="30674" y="48842"/>
                            </a:cubicBezTo>
                            <a:cubicBezTo>
                              <a:pt x="34632" y="42904"/>
                              <a:pt x="42549" y="40925"/>
                              <a:pt x="48487" y="36967"/>
                            </a:cubicBezTo>
                            <a:cubicBezTo>
                              <a:pt x="50191" y="30152"/>
                              <a:pt x="52489" y="3643"/>
                              <a:pt x="66300" y="1341"/>
                            </a:cubicBezTo>
                            <a:cubicBezTo>
                              <a:pt x="74349" y="0"/>
                              <a:pt x="82133" y="5300"/>
                              <a:pt x="90050" y="7279"/>
                            </a:cubicBezTo>
                            <a:cubicBezTo>
                              <a:pt x="92592" y="25073"/>
                              <a:pt x="87768" y="50670"/>
                              <a:pt x="107863" y="60718"/>
                            </a:cubicBezTo>
                            <a:cubicBezTo>
                              <a:pt x="115162" y="64368"/>
                              <a:pt x="123697" y="64676"/>
                              <a:pt x="131614" y="66655"/>
                            </a:cubicBezTo>
                            <a:cubicBezTo>
                              <a:pt x="127656" y="70614"/>
                              <a:pt x="125241" y="77499"/>
                              <a:pt x="119739" y="78531"/>
                            </a:cubicBezTo>
                            <a:cubicBezTo>
                              <a:pt x="101719" y="81910"/>
                              <a:pt x="46890" y="76360"/>
                              <a:pt x="18799" y="90406"/>
                            </a:cubicBezTo>
                            <a:cubicBezTo>
                              <a:pt x="16295" y="91658"/>
                              <a:pt x="4944" y="91395"/>
                              <a:pt x="6923" y="844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3" name="Freeform 1982"/>
                      <p:cNvSpPr/>
                      <p:nvPr/>
                    </p:nvSpPr>
                    <p:spPr bwMode="auto">
                      <a:xfrm>
                        <a:off x="2608614" y="2646218"/>
                        <a:ext cx="79169" cy="97971"/>
                      </a:xfrm>
                      <a:custGeom>
                        <a:avLst/>
                        <a:gdLst>
                          <a:gd name="connsiteX0" fmla="*/ 1979 w 79169"/>
                          <a:gd name="connsiteY0" fmla="*/ 89065 h 97971"/>
                          <a:gd name="connsiteX1" fmla="*/ 7917 w 79169"/>
                          <a:gd name="connsiteY1" fmla="*/ 17813 h 97971"/>
                          <a:gd name="connsiteX2" fmla="*/ 25730 w 79169"/>
                          <a:gd name="connsiteY2" fmla="*/ 11875 h 97971"/>
                          <a:gd name="connsiteX3" fmla="*/ 79169 w 79169"/>
                          <a:gd name="connsiteY3" fmla="*/ 0 h 97971"/>
                          <a:gd name="connsiteX4" fmla="*/ 67293 w 79169"/>
                          <a:gd name="connsiteY4" fmla="*/ 35626 h 97971"/>
                          <a:gd name="connsiteX5" fmla="*/ 49480 w 79169"/>
                          <a:gd name="connsiteY5" fmla="*/ 65314 h 97971"/>
                          <a:gd name="connsiteX6" fmla="*/ 19792 w 79169"/>
                          <a:gd name="connsiteY6" fmla="*/ 71252 h 97971"/>
                          <a:gd name="connsiteX7" fmla="*/ 1979 w 79169"/>
                          <a:gd name="connsiteY7" fmla="*/ 89065 h 97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9169" h="97971">
                            <a:moveTo>
                              <a:pt x="1979" y="89065"/>
                            </a:moveTo>
                            <a:cubicBezTo>
                              <a:pt x="0" y="80159"/>
                              <a:pt x="908" y="40592"/>
                              <a:pt x="7917" y="17813"/>
                            </a:cubicBezTo>
                            <a:cubicBezTo>
                              <a:pt x="9758" y="11831"/>
                              <a:pt x="19712" y="13595"/>
                              <a:pt x="25730" y="11875"/>
                            </a:cubicBezTo>
                            <a:cubicBezTo>
                              <a:pt x="45303" y="6282"/>
                              <a:pt x="58752" y="4083"/>
                              <a:pt x="79169" y="0"/>
                            </a:cubicBezTo>
                            <a:lnTo>
                              <a:pt x="67293" y="35626"/>
                            </a:lnTo>
                            <a:cubicBezTo>
                              <a:pt x="63634" y="46602"/>
                              <a:pt x="62161" y="59879"/>
                              <a:pt x="49480" y="65314"/>
                            </a:cubicBezTo>
                            <a:cubicBezTo>
                              <a:pt x="40204" y="69289"/>
                              <a:pt x="29688" y="69273"/>
                              <a:pt x="19792" y="71252"/>
                            </a:cubicBezTo>
                            <a:cubicBezTo>
                              <a:pt x="332" y="84225"/>
                              <a:pt x="3958" y="97971"/>
                              <a:pt x="1979" y="8906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4" name="Freeform 1983"/>
                      <p:cNvSpPr/>
                      <p:nvPr/>
                    </p:nvSpPr>
                    <p:spPr bwMode="auto">
                      <a:xfrm>
                        <a:off x="2667001" y="2657111"/>
                        <a:ext cx="145473" cy="137548"/>
                      </a:xfrm>
                      <a:custGeom>
                        <a:avLst/>
                        <a:gdLst>
                          <a:gd name="connsiteX0" fmla="*/ 8906 w 145473"/>
                          <a:gd name="connsiteY0" fmla="*/ 36608 h 137548"/>
                          <a:gd name="connsiteX1" fmla="*/ 26719 w 145473"/>
                          <a:gd name="connsiteY1" fmla="*/ 54421 h 137548"/>
                          <a:gd name="connsiteX2" fmla="*/ 56408 w 145473"/>
                          <a:gd name="connsiteY2" fmla="*/ 90047 h 137548"/>
                          <a:gd name="connsiteX3" fmla="*/ 80158 w 145473"/>
                          <a:gd name="connsiteY3" fmla="*/ 95985 h 137548"/>
                          <a:gd name="connsiteX4" fmla="*/ 97971 w 145473"/>
                          <a:gd name="connsiteY4" fmla="*/ 101922 h 137548"/>
                          <a:gd name="connsiteX5" fmla="*/ 145473 w 145473"/>
                          <a:gd name="connsiteY5" fmla="*/ 107860 h 137548"/>
                          <a:gd name="connsiteX6" fmla="*/ 139535 w 145473"/>
                          <a:gd name="connsiteY6" fmla="*/ 60359 h 137548"/>
                          <a:gd name="connsiteX7" fmla="*/ 133597 w 145473"/>
                          <a:gd name="connsiteY7" fmla="*/ 42546 h 137548"/>
                          <a:gd name="connsiteX8" fmla="*/ 115784 w 145473"/>
                          <a:gd name="connsiteY8" fmla="*/ 36608 h 137548"/>
                          <a:gd name="connsiteX9" fmla="*/ 80158 w 145473"/>
                          <a:gd name="connsiteY9" fmla="*/ 6920 h 137548"/>
                          <a:gd name="connsiteX10" fmla="*/ 8906 w 145473"/>
                          <a:gd name="connsiteY10" fmla="*/ 36608 h 137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5473" h="137548">
                            <a:moveTo>
                              <a:pt x="8906" y="36608"/>
                            </a:moveTo>
                            <a:cubicBezTo>
                              <a:pt x="0" y="44525"/>
                              <a:pt x="21343" y="47970"/>
                              <a:pt x="26719" y="54421"/>
                            </a:cubicBezTo>
                            <a:cubicBezTo>
                              <a:pt x="37897" y="67835"/>
                              <a:pt x="39851" y="80585"/>
                              <a:pt x="56408" y="90047"/>
                            </a:cubicBezTo>
                            <a:cubicBezTo>
                              <a:pt x="63493" y="94096"/>
                              <a:pt x="72312" y="93743"/>
                              <a:pt x="80158" y="95985"/>
                            </a:cubicBezTo>
                            <a:cubicBezTo>
                              <a:pt x="86176" y="97704"/>
                              <a:pt x="92033" y="99943"/>
                              <a:pt x="97971" y="101922"/>
                            </a:cubicBezTo>
                            <a:cubicBezTo>
                              <a:pt x="139535" y="129632"/>
                              <a:pt x="125680" y="137548"/>
                              <a:pt x="145473" y="107860"/>
                            </a:cubicBezTo>
                            <a:cubicBezTo>
                              <a:pt x="143494" y="92026"/>
                              <a:pt x="142390" y="76058"/>
                              <a:pt x="139535" y="60359"/>
                            </a:cubicBezTo>
                            <a:cubicBezTo>
                              <a:pt x="138415" y="54201"/>
                              <a:pt x="138023" y="46972"/>
                              <a:pt x="133597" y="42546"/>
                            </a:cubicBezTo>
                            <a:cubicBezTo>
                              <a:pt x="129171" y="38120"/>
                              <a:pt x="121722" y="38587"/>
                              <a:pt x="115784" y="36608"/>
                            </a:cubicBezTo>
                            <a:cubicBezTo>
                              <a:pt x="108731" y="29555"/>
                              <a:pt x="91525" y="10020"/>
                              <a:pt x="80158" y="6920"/>
                            </a:cubicBezTo>
                            <a:cubicBezTo>
                              <a:pt x="54785" y="0"/>
                              <a:pt x="17812" y="28691"/>
                              <a:pt x="8906" y="36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5" name="Freeform 1984"/>
                      <p:cNvSpPr/>
                      <p:nvPr/>
                    </p:nvSpPr>
                    <p:spPr bwMode="auto">
                      <a:xfrm>
                        <a:off x="2741222" y="2622467"/>
                        <a:ext cx="219694" cy="71252"/>
                      </a:xfrm>
                      <a:custGeom>
                        <a:avLst/>
                        <a:gdLst>
                          <a:gd name="connsiteX0" fmla="*/ 23751 w 184068"/>
                          <a:gd name="connsiteY0" fmla="*/ 53439 h 94747"/>
                          <a:gd name="connsiteX1" fmla="*/ 41564 w 184068"/>
                          <a:gd name="connsiteY1" fmla="*/ 17813 h 94747"/>
                          <a:gd name="connsiteX2" fmla="*/ 47501 w 184068"/>
                          <a:gd name="connsiteY2" fmla="*/ 0 h 94747"/>
                          <a:gd name="connsiteX3" fmla="*/ 65314 w 184068"/>
                          <a:gd name="connsiteY3" fmla="*/ 11876 h 94747"/>
                          <a:gd name="connsiteX4" fmla="*/ 83127 w 184068"/>
                          <a:gd name="connsiteY4" fmla="*/ 29689 h 94747"/>
                          <a:gd name="connsiteX5" fmla="*/ 184068 w 184068"/>
                          <a:gd name="connsiteY5" fmla="*/ 35626 h 94747"/>
                          <a:gd name="connsiteX6" fmla="*/ 23751 w 184068"/>
                          <a:gd name="connsiteY6" fmla="*/ 53439 h 947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4068" h="94747">
                            <a:moveTo>
                              <a:pt x="23751" y="53439"/>
                            </a:moveTo>
                            <a:cubicBezTo>
                              <a:pt x="0" y="50470"/>
                              <a:pt x="18543" y="63854"/>
                              <a:pt x="41564" y="17813"/>
                            </a:cubicBezTo>
                            <a:cubicBezTo>
                              <a:pt x="44363" y="12215"/>
                              <a:pt x="45522" y="5938"/>
                              <a:pt x="47501" y="0"/>
                            </a:cubicBezTo>
                            <a:cubicBezTo>
                              <a:pt x="53439" y="3959"/>
                              <a:pt x="59832" y="7307"/>
                              <a:pt x="65314" y="11876"/>
                            </a:cubicBezTo>
                            <a:cubicBezTo>
                              <a:pt x="71765" y="17252"/>
                              <a:pt x="74893" y="28042"/>
                              <a:pt x="83127" y="29689"/>
                            </a:cubicBezTo>
                            <a:cubicBezTo>
                              <a:pt x="116178" y="36299"/>
                              <a:pt x="150421" y="33647"/>
                              <a:pt x="184068" y="35626"/>
                            </a:cubicBezTo>
                            <a:cubicBezTo>
                              <a:pt x="164360" y="94747"/>
                              <a:pt x="47502" y="56408"/>
                              <a:pt x="23751" y="5343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6" name="Freeform 1985"/>
                      <p:cNvSpPr/>
                      <p:nvPr/>
                    </p:nvSpPr>
                    <p:spPr bwMode="auto">
                      <a:xfrm>
                        <a:off x="2779817" y="2679458"/>
                        <a:ext cx="180341" cy="111488"/>
                      </a:xfrm>
                      <a:custGeom>
                        <a:avLst/>
                        <a:gdLst>
                          <a:gd name="connsiteX0" fmla="*/ 2969 w 180341"/>
                          <a:gd name="connsiteY0" fmla="*/ 67701 h 111488"/>
                          <a:gd name="connsiteX1" fmla="*/ 62345 w 180341"/>
                          <a:gd name="connsiteY1" fmla="*/ 55825 h 111488"/>
                          <a:gd name="connsiteX2" fmla="*/ 92034 w 180341"/>
                          <a:gd name="connsiteY2" fmla="*/ 32075 h 111488"/>
                          <a:gd name="connsiteX3" fmla="*/ 109847 w 180341"/>
                          <a:gd name="connsiteY3" fmla="*/ 26137 h 111488"/>
                          <a:gd name="connsiteX4" fmla="*/ 151410 w 180341"/>
                          <a:gd name="connsiteY4" fmla="*/ 2386 h 111488"/>
                          <a:gd name="connsiteX5" fmla="*/ 163286 w 180341"/>
                          <a:gd name="connsiteY5" fmla="*/ 14262 h 111488"/>
                          <a:gd name="connsiteX6" fmla="*/ 163286 w 180341"/>
                          <a:gd name="connsiteY6" fmla="*/ 73638 h 111488"/>
                          <a:gd name="connsiteX7" fmla="*/ 133597 w 180341"/>
                          <a:gd name="connsiteY7" fmla="*/ 67701 h 111488"/>
                          <a:gd name="connsiteX8" fmla="*/ 97971 w 180341"/>
                          <a:gd name="connsiteY8" fmla="*/ 55825 h 111488"/>
                          <a:gd name="connsiteX9" fmla="*/ 80158 w 180341"/>
                          <a:gd name="connsiteY9" fmla="*/ 49888 h 111488"/>
                          <a:gd name="connsiteX10" fmla="*/ 109847 w 180341"/>
                          <a:gd name="connsiteY10" fmla="*/ 103327 h 111488"/>
                          <a:gd name="connsiteX11" fmla="*/ 80158 w 180341"/>
                          <a:gd name="connsiteY11" fmla="*/ 85514 h 111488"/>
                          <a:gd name="connsiteX12" fmla="*/ 2969 w 180341"/>
                          <a:gd name="connsiteY12" fmla="*/ 67701 h 1114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80341" h="111488">
                            <a:moveTo>
                              <a:pt x="2969" y="67701"/>
                            </a:moveTo>
                            <a:cubicBezTo>
                              <a:pt x="0" y="62753"/>
                              <a:pt x="42553" y="59784"/>
                              <a:pt x="62345" y="55825"/>
                            </a:cubicBezTo>
                            <a:cubicBezTo>
                              <a:pt x="80169" y="52260"/>
                              <a:pt x="78758" y="40041"/>
                              <a:pt x="92034" y="32075"/>
                            </a:cubicBezTo>
                            <a:cubicBezTo>
                              <a:pt x="97401" y="28855"/>
                              <a:pt x="103909" y="28116"/>
                              <a:pt x="109847" y="26137"/>
                            </a:cubicBezTo>
                            <a:cubicBezTo>
                              <a:pt x="114459" y="22678"/>
                              <a:pt x="139480" y="0"/>
                              <a:pt x="151410" y="2386"/>
                            </a:cubicBezTo>
                            <a:cubicBezTo>
                              <a:pt x="156900" y="3484"/>
                              <a:pt x="159327" y="10303"/>
                              <a:pt x="163286" y="14262"/>
                            </a:cubicBezTo>
                            <a:cubicBezTo>
                              <a:pt x="169072" y="31621"/>
                              <a:pt x="180341" y="56583"/>
                              <a:pt x="163286" y="73638"/>
                            </a:cubicBezTo>
                            <a:cubicBezTo>
                              <a:pt x="156150" y="80774"/>
                              <a:pt x="143334" y="70356"/>
                              <a:pt x="133597" y="67701"/>
                            </a:cubicBezTo>
                            <a:cubicBezTo>
                              <a:pt x="121520" y="64407"/>
                              <a:pt x="109846" y="59783"/>
                              <a:pt x="97971" y="55825"/>
                            </a:cubicBezTo>
                            <a:lnTo>
                              <a:pt x="80158" y="49888"/>
                            </a:lnTo>
                            <a:cubicBezTo>
                              <a:pt x="68911" y="83634"/>
                              <a:pt x="69795" y="63275"/>
                              <a:pt x="109847" y="103327"/>
                            </a:cubicBezTo>
                            <a:cubicBezTo>
                              <a:pt x="118008" y="111488"/>
                              <a:pt x="90247" y="91119"/>
                              <a:pt x="80158" y="85514"/>
                            </a:cubicBezTo>
                            <a:cubicBezTo>
                              <a:pt x="49222" y="68327"/>
                              <a:pt x="5938" y="72649"/>
                              <a:pt x="2969" y="677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7" name="Freeform 1986"/>
                      <p:cNvSpPr/>
                      <p:nvPr/>
                    </p:nvSpPr>
                    <p:spPr bwMode="auto">
                      <a:xfrm>
                        <a:off x="2910833" y="2603450"/>
                        <a:ext cx="129019" cy="83342"/>
                      </a:xfrm>
                      <a:custGeom>
                        <a:avLst/>
                        <a:gdLst>
                          <a:gd name="connsiteX0" fmla="*/ 26332 w 129019"/>
                          <a:gd name="connsiteY0" fmla="*/ 78394 h 83342"/>
                          <a:gd name="connsiteX1" fmla="*/ 44145 w 129019"/>
                          <a:gd name="connsiteY1" fmla="*/ 66518 h 83342"/>
                          <a:gd name="connsiteX2" fmla="*/ 121334 w 129019"/>
                          <a:gd name="connsiteY2" fmla="*/ 60581 h 83342"/>
                          <a:gd name="connsiteX3" fmla="*/ 127272 w 129019"/>
                          <a:gd name="connsiteY3" fmla="*/ 36830 h 83342"/>
                          <a:gd name="connsiteX4" fmla="*/ 121334 w 129019"/>
                          <a:gd name="connsiteY4" fmla="*/ 13079 h 83342"/>
                          <a:gd name="connsiteX5" fmla="*/ 32269 w 129019"/>
                          <a:gd name="connsiteY5" fmla="*/ 13079 h 83342"/>
                          <a:gd name="connsiteX6" fmla="*/ 20394 w 129019"/>
                          <a:gd name="connsiteY6" fmla="*/ 24955 h 83342"/>
                          <a:gd name="connsiteX7" fmla="*/ 2581 w 129019"/>
                          <a:gd name="connsiteY7" fmla="*/ 36830 h 83342"/>
                          <a:gd name="connsiteX8" fmla="*/ 26332 w 129019"/>
                          <a:gd name="connsiteY8" fmla="*/ 78394 h 83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9019" h="83342">
                            <a:moveTo>
                              <a:pt x="26332" y="78394"/>
                            </a:moveTo>
                            <a:cubicBezTo>
                              <a:pt x="33259" y="83342"/>
                              <a:pt x="37131" y="67833"/>
                              <a:pt x="44145" y="66518"/>
                            </a:cubicBezTo>
                            <a:cubicBezTo>
                              <a:pt x="69509" y="61762"/>
                              <a:pt x="97032" y="69260"/>
                              <a:pt x="121334" y="60581"/>
                            </a:cubicBezTo>
                            <a:cubicBezTo>
                              <a:pt x="129019" y="57836"/>
                              <a:pt x="125293" y="44747"/>
                              <a:pt x="127272" y="36830"/>
                            </a:cubicBezTo>
                            <a:cubicBezTo>
                              <a:pt x="125293" y="28913"/>
                              <a:pt x="128468" y="17042"/>
                              <a:pt x="121334" y="13079"/>
                            </a:cubicBezTo>
                            <a:cubicBezTo>
                              <a:pt x="97792" y="0"/>
                              <a:pt x="56436" y="9627"/>
                              <a:pt x="32269" y="13079"/>
                            </a:cubicBezTo>
                            <a:cubicBezTo>
                              <a:pt x="28311" y="17038"/>
                              <a:pt x="24765" y="21458"/>
                              <a:pt x="20394" y="24955"/>
                            </a:cubicBezTo>
                            <a:cubicBezTo>
                              <a:pt x="14822" y="29413"/>
                              <a:pt x="4838" y="30060"/>
                              <a:pt x="2581" y="36830"/>
                            </a:cubicBezTo>
                            <a:cubicBezTo>
                              <a:pt x="0" y="44572"/>
                              <a:pt x="19405" y="73446"/>
                              <a:pt x="26332" y="7839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8" name="Freeform 1987"/>
                      <p:cNvSpPr/>
                      <p:nvPr/>
                    </p:nvSpPr>
                    <p:spPr bwMode="auto">
                      <a:xfrm>
                        <a:off x="2931227" y="2679865"/>
                        <a:ext cx="124691" cy="110903"/>
                      </a:xfrm>
                      <a:custGeom>
                        <a:avLst/>
                        <a:gdLst>
                          <a:gd name="connsiteX0" fmla="*/ 0 w 124691"/>
                          <a:gd name="connsiteY0" fmla="*/ 61355 h 110903"/>
                          <a:gd name="connsiteX1" fmla="*/ 17813 w 124691"/>
                          <a:gd name="connsiteY1" fmla="*/ 55418 h 110903"/>
                          <a:gd name="connsiteX2" fmla="*/ 35626 w 124691"/>
                          <a:gd name="connsiteY2" fmla="*/ 43542 h 110903"/>
                          <a:gd name="connsiteX3" fmla="*/ 89065 w 124691"/>
                          <a:gd name="connsiteY3" fmla="*/ 19792 h 110903"/>
                          <a:gd name="connsiteX4" fmla="*/ 95002 w 124691"/>
                          <a:gd name="connsiteY4" fmla="*/ 1979 h 110903"/>
                          <a:gd name="connsiteX5" fmla="*/ 124691 w 124691"/>
                          <a:gd name="connsiteY5" fmla="*/ 31667 h 110903"/>
                          <a:gd name="connsiteX6" fmla="*/ 118753 w 124691"/>
                          <a:gd name="connsiteY6" fmla="*/ 67293 h 110903"/>
                          <a:gd name="connsiteX7" fmla="*/ 100940 w 124691"/>
                          <a:gd name="connsiteY7" fmla="*/ 79168 h 110903"/>
                          <a:gd name="connsiteX8" fmla="*/ 41564 w 124691"/>
                          <a:gd name="connsiteY8" fmla="*/ 91044 h 110903"/>
                          <a:gd name="connsiteX9" fmla="*/ 17813 w 124691"/>
                          <a:gd name="connsiteY9" fmla="*/ 85106 h 110903"/>
                          <a:gd name="connsiteX10" fmla="*/ 0 w 124691"/>
                          <a:gd name="connsiteY10" fmla="*/ 61355 h 110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24691" h="110903">
                            <a:moveTo>
                              <a:pt x="0" y="61355"/>
                            </a:moveTo>
                            <a:cubicBezTo>
                              <a:pt x="0" y="56407"/>
                              <a:pt x="12215" y="58217"/>
                              <a:pt x="17813" y="55418"/>
                            </a:cubicBezTo>
                            <a:cubicBezTo>
                              <a:pt x="24196" y="52227"/>
                              <a:pt x="29105" y="46440"/>
                              <a:pt x="35626" y="43542"/>
                            </a:cubicBezTo>
                            <a:cubicBezTo>
                              <a:pt x="99225" y="15275"/>
                              <a:pt x="48749" y="46669"/>
                              <a:pt x="89065" y="19792"/>
                            </a:cubicBezTo>
                            <a:cubicBezTo>
                              <a:pt x="91044" y="13854"/>
                              <a:pt x="89064" y="0"/>
                              <a:pt x="95002" y="1979"/>
                            </a:cubicBezTo>
                            <a:cubicBezTo>
                              <a:pt x="108279" y="6405"/>
                              <a:pt x="124691" y="31667"/>
                              <a:pt x="124691" y="31667"/>
                            </a:cubicBezTo>
                            <a:cubicBezTo>
                              <a:pt x="122712" y="43542"/>
                              <a:pt x="124137" y="56525"/>
                              <a:pt x="118753" y="67293"/>
                            </a:cubicBezTo>
                            <a:cubicBezTo>
                              <a:pt x="115562" y="73676"/>
                              <a:pt x="107323" y="75977"/>
                              <a:pt x="100940" y="79168"/>
                            </a:cubicBezTo>
                            <a:cubicBezTo>
                              <a:pt x="84358" y="87459"/>
                              <a:pt x="56884" y="88855"/>
                              <a:pt x="41564" y="91044"/>
                            </a:cubicBezTo>
                            <a:cubicBezTo>
                              <a:pt x="21704" y="110903"/>
                              <a:pt x="36538" y="103832"/>
                              <a:pt x="17813" y="85106"/>
                            </a:cubicBezTo>
                            <a:cubicBezTo>
                              <a:pt x="14684" y="81977"/>
                              <a:pt x="0" y="66303"/>
                              <a:pt x="0" y="6135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89" name="Freeform 1988"/>
                      <p:cNvSpPr/>
                      <p:nvPr/>
                    </p:nvSpPr>
                    <p:spPr bwMode="auto">
                      <a:xfrm>
                        <a:off x="3038105" y="2610270"/>
                        <a:ext cx="155354" cy="85062"/>
                      </a:xfrm>
                      <a:custGeom>
                        <a:avLst/>
                        <a:gdLst>
                          <a:gd name="connsiteX0" fmla="*/ 17813 w 155354"/>
                          <a:gd name="connsiteY0" fmla="*/ 65636 h 85062"/>
                          <a:gd name="connsiteX1" fmla="*/ 23750 w 155354"/>
                          <a:gd name="connsiteY1" fmla="*/ 47823 h 85062"/>
                          <a:gd name="connsiteX2" fmla="*/ 35626 w 155354"/>
                          <a:gd name="connsiteY2" fmla="*/ 35948 h 85062"/>
                          <a:gd name="connsiteX3" fmla="*/ 59376 w 155354"/>
                          <a:gd name="connsiteY3" fmla="*/ 30010 h 85062"/>
                          <a:gd name="connsiteX4" fmla="*/ 148441 w 155354"/>
                          <a:gd name="connsiteY4" fmla="*/ 24072 h 85062"/>
                          <a:gd name="connsiteX5" fmla="*/ 154379 w 155354"/>
                          <a:gd name="connsiteY5" fmla="*/ 6259 h 85062"/>
                          <a:gd name="connsiteX6" fmla="*/ 148441 w 155354"/>
                          <a:gd name="connsiteY6" fmla="*/ 71574 h 85062"/>
                          <a:gd name="connsiteX7" fmla="*/ 130628 w 155354"/>
                          <a:gd name="connsiteY7" fmla="*/ 77511 h 85062"/>
                          <a:gd name="connsiteX8" fmla="*/ 17813 w 155354"/>
                          <a:gd name="connsiteY8" fmla="*/ 65636 h 85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5354" h="85062">
                            <a:moveTo>
                              <a:pt x="17813" y="65636"/>
                            </a:moveTo>
                            <a:cubicBezTo>
                              <a:pt x="0" y="60688"/>
                              <a:pt x="20530" y="53190"/>
                              <a:pt x="23750" y="47823"/>
                            </a:cubicBezTo>
                            <a:cubicBezTo>
                              <a:pt x="26630" y="43023"/>
                              <a:pt x="30619" y="38452"/>
                              <a:pt x="35626" y="35948"/>
                            </a:cubicBezTo>
                            <a:cubicBezTo>
                              <a:pt x="42925" y="32299"/>
                              <a:pt x="51260" y="30864"/>
                              <a:pt x="59376" y="30010"/>
                            </a:cubicBezTo>
                            <a:cubicBezTo>
                              <a:pt x="88967" y="26895"/>
                              <a:pt x="118753" y="26051"/>
                              <a:pt x="148441" y="24072"/>
                            </a:cubicBezTo>
                            <a:cubicBezTo>
                              <a:pt x="150420" y="18134"/>
                              <a:pt x="154379" y="0"/>
                              <a:pt x="154379" y="6259"/>
                            </a:cubicBezTo>
                            <a:cubicBezTo>
                              <a:pt x="154379" y="28120"/>
                              <a:pt x="155354" y="50834"/>
                              <a:pt x="148441" y="71574"/>
                            </a:cubicBezTo>
                            <a:cubicBezTo>
                              <a:pt x="146462" y="77512"/>
                              <a:pt x="136824" y="76626"/>
                              <a:pt x="130628" y="77511"/>
                            </a:cubicBezTo>
                            <a:cubicBezTo>
                              <a:pt x="77771" y="85062"/>
                              <a:pt x="35626" y="70584"/>
                              <a:pt x="17813" y="6563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0" name="Freeform 1989"/>
                      <p:cNvSpPr/>
                      <p:nvPr/>
                    </p:nvSpPr>
                    <p:spPr bwMode="auto">
                      <a:xfrm>
                        <a:off x="3044042" y="2678032"/>
                        <a:ext cx="142753" cy="90563"/>
                      </a:xfrm>
                      <a:custGeom>
                        <a:avLst/>
                        <a:gdLst>
                          <a:gd name="connsiteX0" fmla="*/ 5938 w 142753"/>
                          <a:gd name="connsiteY0" fmla="*/ 75064 h 90563"/>
                          <a:gd name="connsiteX1" fmla="*/ 29689 w 142753"/>
                          <a:gd name="connsiteY1" fmla="*/ 69126 h 90563"/>
                          <a:gd name="connsiteX2" fmla="*/ 47502 w 142753"/>
                          <a:gd name="connsiteY2" fmla="*/ 51313 h 90563"/>
                          <a:gd name="connsiteX3" fmla="*/ 65315 w 142753"/>
                          <a:gd name="connsiteY3" fmla="*/ 39438 h 90563"/>
                          <a:gd name="connsiteX4" fmla="*/ 71252 w 142753"/>
                          <a:gd name="connsiteY4" fmla="*/ 21625 h 90563"/>
                          <a:gd name="connsiteX5" fmla="*/ 118754 w 142753"/>
                          <a:gd name="connsiteY5" fmla="*/ 15687 h 90563"/>
                          <a:gd name="connsiteX6" fmla="*/ 142504 w 142753"/>
                          <a:gd name="connsiteY6" fmla="*/ 69126 h 90563"/>
                          <a:gd name="connsiteX7" fmla="*/ 136567 w 142753"/>
                          <a:gd name="connsiteY7" fmla="*/ 86939 h 90563"/>
                          <a:gd name="connsiteX8" fmla="*/ 65315 w 142753"/>
                          <a:gd name="connsiteY8" fmla="*/ 81001 h 90563"/>
                          <a:gd name="connsiteX9" fmla="*/ 5938 w 142753"/>
                          <a:gd name="connsiteY9" fmla="*/ 75064 h 905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2753" h="90563">
                            <a:moveTo>
                              <a:pt x="5938" y="75064"/>
                            </a:moveTo>
                            <a:cubicBezTo>
                              <a:pt x="0" y="73085"/>
                              <a:pt x="22604" y="73175"/>
                              <a:pt x="29689" y="69126"/>
                            </a:cubicBezTo>
                            <a:cubicBezTo>
                              <a:pt x="36980" y="64960"/>
                              <a:pt x="41051" y="56689"/>
                              <a:pt x="47502" y="51313"/>
                            </a:cubicBezTo>
                            <a:cubicBezTo>
                              <a:pt x="52984" y="46745"/>
                              <a:pt x="59377" y="43396"/>
                              <a:pt x="65315" y="39438"/>
                            </a:cubicBezTo>
                            <a:cubicBezTo>
                              <a:pt x="67294" y="33500"/>
                              <a:pt x="68032" y="26992"/>
                              <a:pt x="71252" y="21625"/>
                            </a:cubicBezTo>
                            <a:cubicBezTo>
                              <a:pt x="84227" y="0"/>
                              <a:pt x="93550" y="11486"/>
                              <a:pt x="118754" y="15687"/>
                            </a:cubicBezTo>
                            <a:cubicBezTo>
                              <a:pt x="132886" y="58083"/>
                              <a:pt x="123686" y="40898"/>
                              <a:pt x="142504" y="69126"/>
                            </a:cubicBezTo>
                            <a:cubicBezTo>
                              <a:pt x="140525" y="75064"/>
                              <a:pt x="142753" y="85987"/>
                              <a:pt x="136567" y="86939"/>
                            </a:cubicBezTo>
                            <a:cubicBezTo>
                              <a:pt x="113011" y="90563"/>
                              <a:pt x="89121" y="82135"/>
                              <a:pt x="65315" y="81001"/>
                            </a:cubicBezTo>
                            <a:cubicBezTo>
                              <a:pt x="47522" y="80154"/>
                              <a:pt x="11876" y="77043"/>
                              <a:pt x="5938" y="7506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1" name="Freeform 1990"/>
                      <p:cNvSpPr/>
                      <p:nvPr/>
                    </p:nvSpPr>
                    <p:spPr bwMode="auto">
                      <a:xfrm>
                        <a:off x="3170713" y="2634342"/>
                        <a:ext cx="128649" cy="54957"/>
                      </a:xfrm>
                      <a:custGeom>
                        <a:avLst/>
                        <a:gdLst>
                          <a:gd name="connsiteX0" fmla="*/ 9896 w 128649"/>
                          <a:gd name="connsiteY0" fmla="*/ 29689 h 54957"/>
                          <a:gd name="connsiteX1" fmla="*/ 39584 w 128649"/>
                          <a:gd name="connsiteY1" fmla="*/ 23751 h 54957"/>
                          <a:gd name="connsiteX2" fmla="*/ 57397 w 128649"/>
                          <a:gd name="connsiteY2" fmla="*/ 17813 h 54957"/>
                          <a:gd name="connsiteX3" fmla="*/ 63335 w 128649"/>
                          <a:gd name="connsiteY3" fmla="*/ 0 h 54957"/>
                          <a:gd name="connsiteX4" fmla="*/ 81148 w 128649"/>
                          <a:gd name="connsiteY4" fmla="*/ 5938 h 54957"/>
                          <a:gd name="connsiteX5" fmla="*/ 116774 w 128649"/>
                          <a:gd name="connsiteY5" fmla="*/ 11876 h 54957"/>
                          <a:gd name="connsiteX6" fmla="*/ 128649 w 128649"/>
                          <a:gd name="connsiteY6" fmla="*/ 29689 h 54957"/>
                          <a:gd name="connsiteX7" fmla="*/ 116774 w 128649"/>
                          <a:gd name="connsiteY7" fmla="*/ 47502 h 54957"/>
                          <a:gd name="connsiteX8" fmla="*/ 98961 w 128649"/>
                          <a:gd name="connsiteY8" fmla="*/ 53439 h 54957"/>
                          <a:gd name="connsiteX9" fmla="*/ 9896 w 128649"/>
                          <a:gd name="connsiteY9" fmla="*/ 29689 h 54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8649" h="54957">
                            <a:moveTo>
                              <a:pt x="9896" y="29689"/>
                            </a:moveTo>
                            <a:cubicBezTo>
                              <a:pt x="0" y="24741"/>
                              <a:pt x="29793" y="26199"/>
                              <a:pt x="39584" y="23751"/>
                            </a:cubicBezTo>
                            <a:cubicBezTo>
                              <a:pt x="45656" y="22233"/>
                              <a:pt x="52971" y="22239"/>
                              <a:pt x="57397" y="17813"/>
                            </a:cubicBezTo>
                            <a:cubicBezTo>
                              <a:pt x="61823" y="13387"/>
                              <a:pt x="61356" y="5938"/>
                              <a:pt x="63335" y="0"/>
                            </a:cubicBezTo>
                            <a:cubicBezTo>
                              <a:pt x="69273" y="1979"/>
                              <a:pt x="75038" y="4580"/>
                              <a:pt x="81148" y="5938"/>
                            </a:cubicBezTo>
                            <a:cubicBezTo>
                              <a:pt x="92900" y="8550"/>
                              <a:pt x="106006" y="6492"/>
                              <a:pt x="116774" y="11876"/>
                            </a:cubicBezTo>
                            <a:cubicBezTo>
                              <a:pt x="123157" y="15067"/>
                              <a:pt x="124691" y="23751"/>
                              <a:pt x="128649" y="29689"/>
                            </a:cubicBezTo>
                            <a:cubicBezTo>
                              <a:pt x="124691" y="35627"/>
                              <a:pt x="122346" y="43044"/>
                              <a:pt x="116774" y="47502"/>
                            </a:cubicBezTo>
                            <a:cubicBezTo>
                              <a:pt x="111887" y="51412"/>
                              <a:pt x="105201" y="52959"/>
                              <a:pt x="98961" y="53439"/>
                            </a:cubicBezTo>
                            <a:cubicBezTo>
                              <a:pt x="79227" y="54957"/>
                              <a:pt x="19792" y="34637"/>
                              <a:pt x="9896" y="2968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2" name="Freeform 1991"/>
                      <p:cNvSpPr/>
                      <p:nvPr/>
                    </p:nvSpPr>
                    <p:spPr bwMode="auto">
                      <a:xfrm>
                        <a:off x="2208812" y="2764212"/>
                        <a:ext cx="158337" cy="74980"/>
                      </a:xfrm>
                      <a:custGeom>
                        <a:avLst/>
                        <a:gdLst>
                          <a:gd name="connsiteX0" fmla="*/ 3958 w 158337"/>
                          <a:gd name="connsiteY0" fmla="*/ 72011 h 74980"/>
                          <a:gd name="connsiteX1" fmla="*/ 33646 w 158337"/>
                          <a:gd name="connsiteY1" fmla="*/ 48260 h 74980"/>
                          <a:gd name="connsiteX2" fmla="*/ 57397 w 158337"/>
                          <a:gd name="connsiteY2" fmla="*/ 24510 h 74980"/>
                          <a:gd name="connsiteX3" fmla="*/ 69272 w 158337"/>
                          <a:gd name="connsiteY3" fmla="*/ 12634 h 74980"/>
                          <a:gd name="connsiteX4" fmla="*/ 158337 w 158337"/>
                          <a:gd name="connsiteY4" fmla="*/ 12634 h 74980"/>
                          <a:gd name="connsiteX5" fmla="*/ 152399 w 158337"/>
                          <a:gd name="connsiteY5" fmla="*/ 48260 h 74980"/>
                          <a:gd name="connsiteX6" fmla="*/ 140524 w 158337"/>
                          <a:gd name="connsiteY6" fmla="*/ 60136 h 74980"/>
                          <a:gd name="connsiteX7" fmla="*/ 57397 w 158337"/>
                          <a:gd name="connsiteY7" fmla="*/ 66073 h 74980"/>
                          <a:gd name="connsiteX8" fmla="*/ 3958 w 158337"/>
                          <a:gd name="connsiteY8" fmla="*/ 72011 h 74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8337" h="74980">
                            <a:moveTo>
                              <a:pt x="3958" y="72011"/>
                            </a:moveTo>
                            <a:cubicBezTo>
                              <a:pt x="0" y="69042"/>
                              <a:pt x="28004" y="57663"/>
                              <a:pt x="33646" y="48260"/>
                            </a:cubicBezTo>
                            <a:cubicBezTo>
                              <a:pt x="49479" y="21871"/>
                              <a:pt x="25731" y="35064"/>
                              <a:pt x="57397" y="24510"/>
                            </a:cubicBezTo>
                            <a:cubicBezTo>
                              <a:pt x="61355" y="20551"/>
                              <a:pt x="63798" y="13807"/>
                              <a:pt x="69272" y="12634"/>
                            </a:cubicBezTo>
                            <a:cubicBezTo>
                              <a:pt x="128228" y="0"/>
                              <a:pt x="122781" y="783"/>
                              <a:pt x="158337" y="12634"/>
                            </a:cubicBezTo>
                            <a:cubicBezTo>
                              <a:pt x="156358" y="24509"/>
                              <a:pt x="156626" y="36987"/>
                              <a:pt x="152399" y="48260"/>
                            </a:cubicBezTo>
                            <a:cubicBezTo>
                              <a:pt x="150433" y="53502"/>
                              <a:pt x="146026" y="59104"/>
                              <a:pt x="140524" y="60136"/>
                            </a:cubicBezTo>
                            <a:cubicBezTo>
                              <a:pt x="113220" y="65255"/>
                              <a:pt x="85063" y="63558"/>
                              <a:pt x="57397" y="66073"/>
                            </a:cubicBezTo>
                            <a:cubicBezTo>
                              <a:pt x="41505" y="67518"/>
                              <a:pt x="7917" y="74980"/>
                              <a:pt x="3958" y="7201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3" name="Freeform 1992"/>
                      <p:cNvSpPr/>
                      <p:nvPr/>
                    </p:nvSpPr>
                    <p:spPr bwMode="auto">
                      <a:xfrm>
                        <a:off x="2398817" y="2732360"/>
                        <a:ext cx="138016" cy="117717"/>
                      </a:xfrm>
                      <a:custGeom>
                        <a:avLst/>
                        <a:gdLst>
                          <a:gd name="connsiteX0" fmla="*/ 9896 w 138016"/>
                          <a:gd name="connsiteY0" fmla="*/ 115738 h 117717"/>
                          <a:gd name="connsiteX1" fmla="*/ 33646 w 138016"/>
                          <a:gd name="connsiteY1" fmla="*/ 103863 h 117717"/>
                          <a:gd name="connsiteX2" fmla="*/ 57397 w 138016"/>
                          <a:gd name="connsiteY2" fmla="*/ 80112 h 117717"/>
                          <a:gd name="connsiteX3" fmla="*/ 63335 w 138016"/>
                          <a:gd name="connsiteY3" fmla="*/ 8860 h 117717"/>
                          <a:gd name="connsiteX4" fmla="*/ 93023 w 138016"/>
                          <a:gd name="connsiteY4" fmla="*/ 14798 h 117717"/>
                          <a:gd name="connsiteX5" fmla="*/ 134587 w 138016"/>
                          <a:gd name="connsiteY5" fmla="*/ 26673 h 117717"/>
                          <a:gd name="connsiteX6" fmla="*/ 116774 w 138016"/>
                          <a:gd name="connsiteY6" fmla="*/ 103863 h 117717"/>
                          <a:gd name="connsiteX7" fmla="*/ 93023 w 138016"/>
                          <a:gd name="connsiteY7" fmla="*/ 115738 h 117717"/>
                          <a:gd name="connsiteX8" fmla="*/ 9896 w 138016"/>
                          <a:gd name="connsiteY8" fmla="*/ 115738 h 117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8016" h="117717">
                            <a:moveTo>
                              <a:pt x="9896" y="115738"/>
                            </a:moveTo>
                            <a:cubicBezTo>
                              <a:pt x="0" y="113759"/>
                              <a:pt x="26565" y="109174"/>
                              <a:pt x="33646" y="103863"/>
                            </a:cubicBezTo>
                            <a:cubicBezTo>
                              <a:pt x="42603" y="97145"/>
                              <a:pt x="57397" y="80112"/>
                              <a:pt x="57397" y="80112"/>
                            </a:cubicBezTo>
                            <a:cubicBezTo>
                              <a:pt x="59376" y="56361"/>
                              <a:pt x="51922" y="29783"/>
                              <a:pt x="63335" y="8860"/>
                            </a:cubicBezTo>
                            <a:cubicBezTo>
                              <a:pt x="68168" y="0"/>
                              <a:pt x="83171" y="12609"/>
                              <a:pt x="93023" y="14798"/>
                            </a:cubicBezTo>
                            <a:cubicBezTo>
                              <a:pt x="115387" y="19768"/>
                              <a:pt x="114752" y="20062"/>
                              <a:pt x="134587" y="26673"/>
                            </a:cubicBezTo>
                            <a:cubicBezTo>
                              <a:pt x="132583" y="46708"/>
                              <a:pt x="138016" y="86161"/>
                              <a:pt x="116774" y="103863"/>
                            </a:cubicBezTo>
                            <a:cubicBezTo>
                              <a:pt x="109974" y="109529"/>
                              <a:pt x="100940" y="111780"/>
                              <a:pt x="93023" y="115738"/>
                            </a:cubicBezTo>
                            <a:cubicBezTo>
                              <a:pt x="29242" y="109361"/>
                              <a:pt x="19792" y="117717"/>
                              <a:pt x="9896" y="11573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4" name="Freeform 1993"/>
                      <p:cNvSpPr/>
                      <p:nvPr/>
                    </p:nvSpPr>
                    <p:spPr bwMode="auto">
                      <a:xfrm>
                        <a:off x="2590801" y="2754085"/>
                        <a:ext cx="181138" cy="68997"/>
                      </a:xfrm>
                      <a:custGeom>
                        <a:avLst/>
                        <a:gdLst>
                          <a:gd name="connsiteX0" fmla="*/ 19792 w 181138"/>
                          <a:gd name="connsiteY0" fmla="*/ 4948 h 68997"/>
                          <a:gd name="connsiteX1" fmla="*/ 174171 w 181138"/>
                          <a:gd name="connsiteY1" fmla="*/ 10886 h 68997"/>
                          <a:gd name="connsiteX2" fmla="*/ 180109 w 181138"/>
                          <a:gd name="connsiteY2" fmla="*/ 28699 h 68997"/>
                          <a:gd name="connsiteX3" fmla="*/ 168234 w 181138"/>
                          <a:gd name="connsiteY3" fmla="*/ 46512 h 68997"/>
                          <a:gd name="connsiteX4" fmla="*/ 156358 w 181138"/>
                          <a:gd name="connsiteY4" fmla="*/ 58387 h 68997"/>
                          <a:gd name="connsiteX5" fmla="*/ 55418 w 181138"/>
                          <a:gd name="connsiteY5" fmla="*/ 40574 h 68997"/>
                          <a:gd name="connsiteX6" fmla="*/ 19792 w 181138"/>
                          <a:gd name="connsiteY6" fmla="*/ 4948 h 68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1138" h="68997">
                            <a:moveTo>
                              <a:pt x="19792" y="4948"/>
                            </a:moveTo>
                            <a:cubicBezTo>
                              <a:pt x="39584" y="0"/>
                              <a:pt x="123229" y="3339"/>
                              <a:pt x="174171" y="10886"/>
                            </a:cubicBezTo>
                            <a:cubicBezTo>
                              <a:pt x="180362" y="11803"/>
                              <a:pt x="181138" y="22525"/>
                              <a:pt x="180109" y="28699"/>
                            </a:cubicBezTo>
                            <a:cubicBezTo>
                              <a:pt x="178936" y="35738"/>
                              <a:pt x="172692" y="40940"/>
                              <a:pt x="168234" y="46512"/>
                            </a:cubicBezTo>
                            <a:cubicBezTo>
                              <a:pt x="164737" y="50883"/>
                              <a:pt x="160317" y="54429"/>
                              <a:pt x="156358" y="58387"/>
                            </a:cubicBezTo>
                            <a:cubicBezTo>
                              <a:pt x="4144" y="47516"/>
                              <a:pt x="112264" y="68997"/>
                              <a:pt x="55418" y="40574"/>
                            </a:cubicBezTo>
                            <a:cubicBezTo>
                              <a:pt x="30960" y="28345"/>
                              <a:pt x="0" y="9896"/>
                              <a:pt x="19792" y="494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5" name="Freeform 1994"/>
                      <p:cNvSpPr/>
                      <p:nvPr/>
                    </p:nvSpPr>
                    <p:spPr bwMode="auto">
                      <a:xfrm>
                        <a:off x="2765330" y="2778824"/>
                        <a:ext cx="169856" cy="63029"/>
                      </a:xfrm>
                      <a:custGeom>
                        <a:avLst/>
                        <a:gdLst>
                          <a:gd name="connsiteX0" fmla="*/ 5580 w 169856"/>
                          <a:gd name="connsiteY0" fmla="*/ 39586 h 63029"/>
                          <a:gd name="connsiteX1" fmla="*/ 17455 w 169856"/>
                          <a:gd name="connsiteY1" fmla="*/ 57399 h 63029"/>
                          <a:gd name="connsiteX2" fmla="*/ 154022 w 169856"/>
                          <a:gd name="connsiteY2" fmla="*/ 45524 h 63029"/>
                          <a:gd name="connsiteX3" fmla="*/ 165897 w 169856"/>
                          <a:gd name="connsiteY3" fmla="*/ 33648 h 63029"/>
                          <a:gd name="connsiteX4" fmla="*/ 88707 w 169856"/>
                          <a:gd name="connsiteY4" fmla="*/ 15835 h 63029"/>
                          <a:gd name="connsiteX5" fmla="*/ 5580 w 169856"/>
                          <a:gd name="connsiteY5" fmla="*/ 15835 h 63029"/>
                          <a:gd name="connsiteX6" fmla="*/ 5580 w 169856"/>
                          <a:gd name="connsiteY6" fmla="*/ 39586 h 630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69856" h="63029">
                            <a:moveTo>
                              <a:pt x="5580" y="39586"/>
                            </a:moveTo>
                            <a:cubicBezTo>
                              <a:pt x="7559" y="46513"/>
                              <a:pt x="10354" y="56689"/>
                              <a:pt x="17455" y="57399"/>
                            </a:cubicBezTo>
                            <a:cubicBezTo>
                              <a:pt x="73760" y="63029"/>
                              <a:pt x="106499" y="55027"/>
                              <a:pt x="154022" y="45524"/>
                            </a:cubicBezTo>
                            <a:cubicBezTo>
                              <a:pt x="157980" y="41565"/>
                              <a:pt x="169856" y="37607"/>
                              <a:pt x="165897" y="33648"/>
                            </a:cubicBezTo>
                            <a:cubicBezTo>
                              <a:pt x="155030" y="22781"/>
                              <a:pt x="100136" y="17468"/>
                              <a:pt x="88707" y="15835"/>
                            </a:cubicBezTo>
                            <a:cubicBezTo>
                              <a:pt x="58170" y="5657"/>
                              <a:pt x="49128" y="0"/>
                              <a:pt x="5580" y="15835"/>
                            </a:cubicBezTo>
                            <a:cubicBezTo>
                              <a:pt x="0" y="17864"/>
                              <a:pt x="3601" y="32659"/>
                              <a:pt x="5580" y="3958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6" name="Freeform 1995"/>
                      <p:cNvSpPr/>
                      <p:nvPr/>
                    </p:nvSpPr>
                    <p:spPr bwMode="auto">
                      <a:xfrm rot="10361752">
                        <a:off x="2909587" y="2764846"/>
                        <a:ext cx="215191" cy="83253"/>
                      </a:xfrm>
                      <a:custGeom>
                        <a:avLst/>
                        <a:gdLst>
                          <a:gd name="connsiteX0" fmla="*/ 27578 w 215191"/>
                          <a:gd name="connsiteY0" fmla="*/ 77315 h 83253"/>
                          <a:gd name="connsiteX1" fmla="*/ 81016 w 215191"/>
                          <a:gd name="connsiteY1" fmla="*/ 59502 h 83253"/>
                          <a:gd name="connsiteX2" fmla="*/ 86954 w 215191"/>
                          <a:gd name="connsiteY2" fmla="*/ 41689 h 83253"/>
                          <a:gd name="connsiteX3" fmla="*/ 104767 w 215191"/>
                          <a:gd name="connsiteY3" fmla="*/ 47627 h 83253"/>
                          <a:gd name="connsiteX4" fmla="*/ 128518 w 215191"/>
                          <a:gd name="connsiteY4" fmla="*/ 77315 h 83253"/>
                          <a:gd name="connsiteX5" fmla="*/ 146331 w 215191"/>
                          <a:gd name="connsiteY5" fmla="*/ 83253 h 83253"/>
                          <a:gd name="connsiteX6" fmla="*/ 170081 w 215191"/>
                          <a:gd name="connsiteY6" fmla="*/ 77315 h 83253"/>
                          <a:gd name="connsiteX7" fmla="*/ 187894 w 215191"/>
                          <a:gd name="connsiteY7" fmla="*/ 71377 h 83253"/>
                          <a:gd name="connsiteX8" fmla="*/ 199770 w 215191"/>
                          <a:gd name="connsiteY8" fmla="*/ 83253 h 83253"/>
                          <a:gd name="connsiteX9" fmla="*/ 170081 w 215191"/>
                          <a:gd name="connsiteY9" fmla="*/ 12001 h 83253"/>
                          <a:gd name="connsiteX10" fmla="*/ 152268 w 215191"/>
                          <a:gd name="connsiteY10" fmla="*/ 6063 h 83253"/>
                          <a:gd name="connsiteX11" fmla="*/ 9765 w 215191"/>
                          <a:gd name="connsiteY11" fmla="*/ 12001 h 83253"/>
                          <a:gd name="connsiteX12" fmla="*/ 15702 w 215191"/>
                          <a:gd name="connsiteY12" fmla="*/ 41689 h 83253"/>
                          <a:gd name="connsiteX13" fmla="*/ 33515 w 215191"/>
                          <a:gd name="connsiteY13" fmla="*/ 77315 h 83253"/>
                          <a:gd name="connsiteX14" fmla="*/ 27578 w 215191"/>
                          <a:gd name="connsiteY14" fmla="*/ 77315 h 83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15191" h="83253">
                            <a:moveTo>
                              <a:pt x="27578" y="77315"/>
                            </a:moveTo>
                            <a:cubicBezTo>
                              <a:pt x="35495" y="74346"/>
                              <a:pt x="68172" y="75558"/>
                              <a:pt x="81016" y="59502"/>
                            </a:cubicBezTo>
                            <a:cubicBezTo>
                              <a:pt x="84926" y="54615"/>
                              <a:pt x="84975" y="47627"/>
                              <a:pt x="86954" y="41689"/>
                            </a:cubicBezTo>
                            <a:cubicBezTo>
                              <a:pt x="92892" y="43668"/>
                              <a:pt x="99880" y="43717"/>
                              <a:pt x="104767" y="47627"/>
                            </a:cubicBezTo>
                            <a:cubicBezTo>
                              <a:pt x="129043" y="67049"/>
                              <a:pt x="104303" y="62786"/>
                              <a:pt x="128518" y="77315"/>
                            </a:cubicBezTo>
                            <a:cubicBezTo>
                              <a:pt x="133885" y="80535"/>
                              <a:pt x="140393" y="81274"/>
                              <a:pt x="146331" y="83253"/>
                            </a:cubicBezTo>
                            <a:cubicBezTo>
                              <a:pt x="154248" y="81274"/>
                              <a:pt x="162235" y="79557"/>
                              <a:pt x="170081" y="77315"/>
                            </a:cubicBezTo>
                            <a:cubicBezTo>
                              <a:pt x="176099" y="75595"/>
                              <a:pt x="181757" y="70149"/>
                              <a:pt x="187894" y="71377"/>
                            </a:cubicBezTo>
                            <a:cubicBezTo>
                              <a:pt x="193384" y="72475"/>
                              <a:pt x="195811" y="79294"/>
                              <a:pt x="199770" y="83253"/>
                            </a:cubicBezTo>
                            <a:cubicBezTo>
                              <a:pt x="192691" y="5392"/>
                              <a:pt x="215191" y="24889"/>
                              <a:pt x="170081" y="12001"/>
                            </a:cubicBezTo>
                            <a:cubicBezTo>
                              <a:pt x="164063" y="10282"/>
                              <a:pt x="158206" y="8042"/>
                              <a:pt x="152268" y="6063"/>
                            </a:cubicBezTo>
                            <a:cubicBezTo>
                              <a:pt x="104767" y="8042"/>
                              <a:pt x="55768" y="0"/>
                              <a:pt x="9765" y="12001"/>
                            </a:cubicBezTo>
                            <a:cubicBezTo>
                              <a:pt x="0" y="14548"/>
                              <a:pt x="13254" y="31898"/>
                              <a:pt x="15702" y="41689"/>
                            </a:cubicBezTo>
                            <a:cubicBezTo>
                              <a:pt x="18921" y="54566"/>
                              <a:pt x="23841" y="67641"/>
                              <a:pt x="33515" y="77315"/>
                            </a:cubicBezTo>
                            <a:cubicBezTo>
                              <a:pt x="36645" y="80445"/>
                              <a:pt x="19661" y="80284"/>
                              <a:pt x="27578" y="773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7" name="Freeform 1996"/>
                      <p:cNvSpPr/>
                      <p:nvPr/>
                    </p:nvSpPr>
                    <p:spPr bwMode="auto">
                      <a:xfrm flipH="1" flipV="1">
                        <a:off x="3344883" y="2657587"/>
                        <a:ext cx="215038" cy="158298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8" name="Freeform 1997"/>
                      <p:cNvSpPr/>
                      <p:nvPr/>
                    </p:nvSpPr>
                    <p:spPr bwMode="auto">
                      <a:xfrm rot="713748" flipV="1">
                        <a:off x="3073406" y="2789591"/>
                        <a:ext cx="259774" cy="63163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99" name="Freeform 1998"/>
                      <p:cNvSpPr/>
                      <p:nvPr/>
                    </p:nvSpPr>
                    <p:spPr bwMode="auto">
                      <a:xfrm>
                        <a:off x="3180609" y="2679862"/>
                        <a:ext cx="190005" cy="156359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00" name="Freeform 1999"/>
                      <p:cNvSpPr/>
                      <p:nvPr/>
                    </p:nvSpPr>
                    <p:spPr bwMode="auto">
                      <a:xfrm>
                        <a:off x="3311237" y="2639736"/>
                        <a:ext cx="160317" cy="59920"/>
                      </a:xfrm>
                      <a:custGeom>
                        <a:avLst/>
                        <a:gdLst>
                          <a:gd name="connsiteX0" fmla="*/ 14378 w 150944"/>
                          <a:gd name="connsiteY0" fmla="*/ 83671 h 105216"/>
                          <a:gd name="connsiteX1" fmla="*/ 20316 w 150944"/>
                          <a:gd name="connsiteY1" fmla="*/ 53983 h 105216"/>
                          <a:gd name="connsiteX2" fmla="*/ 61879 w 150944"/>
                          <a:gd name="connsiteY2" fmla="*/ 53983 h 105216"/>
                          <a:gd name="connsiteX3" fmla="*/ 73755 w 150944"/>
                          <a:gd name="connsiteY3" fmla="*/ 65858 h 105216"/>
                          <a:gd name="connsiteX4" fmla="*/ 150944 w 150944"/>
                          <a:gd name="connsiteY4" fmla="*/ 83671 h 105216"/>
                          <a:gd name="connsiteX5" fmla="*/ 145007 w 150944"/>
                          <a:gd name="connsiteY5" fmla="*/ 59920 h 105216"/>
                          <a:gd name="connsiteX6" fmla="*/ 133131 w 150944"/>
                          <a:gd name="connsiteY6" fmla="*/ 48045 h 105216"/>
                          <a:gd name="connsiteX7" fmla="*/ 85630 w 150944"/>
                          <a:gd name="connsiteY7" fmla="*/ 6481 h 105216"/>
                          <a:gd name="connsiteX8" fmla="*/ 55942 w 150944"/>
                          <a:gd name="connsiteY8" fmla="*/ 544 h 105216"/>
                          <a:gd name="connsiteX9" fmla="*/ 8440 w 150944"/>
                          <a:gd name="connsiteY9" fmla="*/ 6481 h 105216"/>
                          <a:gd name="connsiteX10" fmla="*/ 14378 w 150944"/>
                          <a:gd name="connsiteY10" fmla="*/ 83671 h 1052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0944" h="105216">
                            <a:moveTo>
                              <a:pt x="14378" y="83671"/>
                            </a:moveTo>
                            <a:cubicBezTo>
                              <a:pt x="16357" y="91588"/>
                              <a:pt x="14718" y="62380"/>
                              <a:pt x="20316" y="53983"/>
                            </a:cubicBezTo>
                            <a:cubicBezTo>
                              <a:pt x="28835" y="41205"/>
                              <a:pt x="54268" y="52080"/>
                              <a:pt x="61879" y="53983"/>
                            </a:cubicBezTo>
                            <a:cubicBezTo>
                              <a:pt x="65838" y="57941"/>
                              <a:pt x="70171" y="61557"/>
                              <a:pt x="73755" y="65858"/>
                            </a:cubicBezTo>
                            <a:cubicBezTo>
                              <a:pt x="106554" y="105216"/>
                              <a:pt x="75586" y="91207"/>
                              <a:pt x="150944" y="83671"/>
                            </a:cubicBezTo>
                            <a:cubicBezTo>
                              <a:pt x="148965" y="75754"/>
                              <a:pt x="148657" y="67219"/>
                              <a:pt x="145007" y="59920"/>
                            </a:cubicBezTo>
                            <a:cubicBezTo>
                              <a:pt x="142503" y="54913"/>
                              <a:pt x="136628" y="52416"/>
                              <a:pt x="133131" y="48045"/>
                            </a:cubicBezTo>
                            <a:cubicBezTo>
                              <a:pt x="117862" y="28960"/>
                              <a:pt x="118147" y="12984"/>
                              <a:pt x="85630" y="6481"/>
                            </a:cubicBezTo>
                            <a:lnTo>
                              <a:pt x="55942" y="544"/>
                            </a:lnTo>
                            <a:cubicBezTo>
                              <a:pt x="40108" y="2523"/>
                              <a:pt x="23022" y="0"/>
                              <a:pt x="8440" y="6481"/>
                            </a:cubicBezTo>
                            <a:cubicBezTo>
                              <a:pt x="0" y="10232"/>
                              <a:pt x="12399" y="75754"/>
                              <a:pt x="14378" y="8367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01" name="Freeform 2000"/>
                      <p:cNvSpPr/>
                      <p:nvPr/>
                    </p:nvSpPr>
                    <p:spPr bwMode="auto">
                      <a:xfrm>
                        <a:off x="2680854" y="2595975"/>
                        <a:ext cx="119743" cy="45719"/>
                      </a:xfrm>
                      <a:custGeom>
                        <a:avLst/>
                        <a:gdLst>
                          <a:gd name="connsiteX0" fmla="*/ 990 w 78180"/>
                          <a:gd name="connsiteY0" fmla="*/ 56180 h 71253"/>
                          <a:gd name="connsiteX1" fmla="*/ 54429 w 78180"/>
                          <a:gd name="connsiteY1" fmla="*/ 62118 h 71253"/>
                          <a:gd name="connsiteX2" fmla="*/ 78180 w 78180"/>
                          <a:gd name="connsiteY2" fmla="*/ 56180 h 71253"/>
                          <a:gd name="connsiteX3" fmla="*/ 72242 w 78180"/>
                          <a:gd name="connsiteY3" fmla="*/ 38367 h 71253"/>
                          <a:gd name="connsiteX4" fmla="*/ 48491 w 78180"/>
                          <a:gd name="connsiteY4" fmla="*/ 8679 h 71253"/>
                          <a:gd name="connsiteX5" fmla="*/ 990 w 78180"/>
                          <a:gd name="connsiteY5" fmla="*/ 56180 h 71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8180" h="71253">
                            <a:moveTo>
                              <a:pt x="990" y="56180"/>
                            </a:moveTo>
                            <a:cubicBezTo>
                              <a:pt x="1980" y="65087"/>
                              <a:pt x="22457" y="71253"/>
                              <a:pt x="54429" y="62118"/>
                            </a:cubicBezTo>
                            <a:cubicBezTo>
                              <a:pt x="62276" y="59876"/>
                              <a:pt x="70263" y="58159"/>
                              <a:pt x="78180" y="56180"/>
                            </a:cubicBezTo>
                            <a:cubicBezTo>
                              <a:pt x="76201" y="50242"/>
                              <a:pt x="76152" y="43254"/>
                              <a:pt x="72242" y="38367"/>
                            </a:cubicBezTo>
                            <a:cubicBezTo>
                              <a:pt x="41547" y="0"/>
                              <a:pt x="63416" y="53453"/>
                              <a:pt x="48491" y="8679"/>
                            </a:cubicBezTo>
                            <a:cubicBezTo>
                              <a:pt x="4969" y="14897"/>
                              <a:pt x="0" y="47274"/>
                              <a:pt x="990" y="5618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  <p:sp>
                  <p:nvSpPr>
                    <p:cNvPr id="1955" name="Freeform 1954"/>
                    <p:cNvSpPr/>
                    <p:nvPr/>
                  </p:nvSpPr>
                  <p:spPr bwMode="auto">
                    <a:xfrm>
                      <a:off x="1834121" y="2315688"/>
                      <a:ext cx="166871" cy="110001"/>
                    </a:xfrm>
                    <a:custGeom>
                      <a:avLst/>
                      <a:gdLst>
                        <a:gd name="connsiteX0" fmla="*/ 6554 w 166871"/>
                        <a:gd name="connsiteY0" fmla="*/ 65315 h 110001"/>
                        <a:gd name="connsiteX1" fmla="*/ 54056 w 166871"/>
                        <a:gd name="connsiteY1" fmla="*/ 41564 h 110001"/>
                        <a:gd name="connsiteX2" fmla="*/ 59993 w 166871"/>
                        <a:gd name="connsiteY2" fmla="*/ 23751 h 110001"/>
                        <a:gd name="connsiteX3" fmla="*/ 54056 w 166871"/>
                        <a:gd name="connsiteY3" fmla="*/ 5938 h 110001"/>
                        <a:gd name="connsiteX4" fmla="*/ 71869 w 166871"/>
                        <a:gd name="connsiteY4" fmla="*/ 0 h 110001"/>
                        <a:gd name="connsiteX5" fmla="*/ 119370 w 166871"/>
                        <a:gd name="connsiteY5" fmla="*/ 5938 h 110001"/>
                        <a:gd name="connsiteX6" fmla="*/ 125308 w 166871"/>
                        <a:gd name="connsiteY6" fmla="*/ 47502 h 110001"/>
                        <a:gd name="connsiteX7" fmla="*/ 131245 w 166871"/>
                        <a:gd name="connsiteY7" fmla="*/ 100941 h 110001"/>
                        <a:gd name="connsiteX8" fmla="*/ 166871 w 166871"/>
                        <a:gd name="connsiteY8" fmla="*/ 95003 h 110001"/>
                        <a:gd name="connsiteX9" fmla="*/ 71869 w 166871"/>
                        <a:gd name="connsiteY9" fmla="*/ 83128 h 110001"/>
                        <a:gd name="connsiteX10" fmla="*/ 6554 w 166871"/>
                        <a:gd name="connsiteY10" fmla="*/ 65315 h 11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6871" h="110001">
                          <a:moveTo>
                            <a:pt x="6554" y="65315"/>
                          </a:moveTo>
                          <a:cubicBezTo>
                            <a:pt x="3585" y="58388"/>
                            <a:pt x="43693" y="58835"/>
                            <a:pt x="54056" y="41564"/>
                          </a:cubicBezTo>
                          <a:cubicBezTo>
                            <a:pt x="57276" y="36197"/>
                            <a:pt x="58014" y="29689"/>
                            <a:pt x="59993" y="23751"/>
                          </a:cubicBezTo>
                          <a:cubicBezTo>
                            <a:pt x="58014" y="17813"/>
                            <a:pt x="51257" y="11536"/>
                            <a:pt x="54056" y="5938"/>
                          </a:cubicBezTo>
                          <a:cubicBezTo>
                            <a:pt x="56855" y="340"/>
                            <a:pt x="65610" y="0"/>
                            <a:pt x="71869" y="0"/>
                          </a:cubicBezTo>
                          <a:cubicBezTo>
                            <a:pt x="87826" y="0"/>
                            <a:pt x="103536" y="3959"/>
                            <a:pt x="119370" y="5938"/>
                          </a:cubicBezTo>
                          <a:cubicBezTo>
                            <a:pt x="121349" y="19793"/>
                            <a:pt x="123572" y="33615"/>
                            <a:pt x="125308" y="47502"/>
                          </a:cubicBezTo>
                          <a:cubicBezTo>
                            <a:pt x="127531" y="65286"/>
                            <a:pt x="119443" y="87453"/>
                            <a:pt x="131245" y="100941"/>
                          </a:cubicBezTo>
                          <a:cubicBezTo>
                            <a:pt x="139173" y="110001"/>
                            <a:pt x="154996" y="96982"/>
                            <a:pt x="166871" y="95003"/>
                          </a:cubicBezTo>
                          <a:cubicBezTo>
                            <a:pt x="122062" y="80066"/>
                            <a:pt x="165667" y="93001"/>
                            <a:pt x="71869" y="83128"/>
                          </a:cubicBezTo>
                          <a:cubicBezTo>
                            <a:pt x="0" y="75563"/>
                            <a:pt x="9523" y="72242"/>
                            <a:pt x="6554" y="65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6" name="Freeform 1955"/>
                    <p:cNvSpPr/>
                    <p:nvPr/>
                  </p:nvSpPr>
                  <p:spPr bwMode="auto">
                    <a:xfrm>
                      <a:off x="3320143" y="2355695"/>
                      <a:ext cx="132719" cy="119971"/>
                    </a:xfrm>
                    <a:custGeom>
                      <a:avLst/>
                      <a:gdLst>
                        <a:gd name="connsiteX0" fmla="*/ 4948 w 132719"/>
                        <a:gd name="connsiteY0" fmla="*/ 90622 h 119971"/>
                        <a:gd name="connsiteX1" fmla="*/ 10886 w 132719"/>
                        <a:gd name="connsiteY1" fmla="*/ 13432 h 119971"/>
                        <a:gd name="connsiteX2" fmla="*/ 28699 w 132719"/>
                        <a:gd name="connsiteY2" fmla="*/ 1557 h 119971"/>
                        <a:gd name="connsiteX3" fmla="*/ 94013 w 132719"/>
                        <a:gd name="connsiteY3" fmla="*/ 7495 h 119971"/>
                        <a:gd name="connsiteX4" fmla="*/ 111826 w 132719"/>
                        <a:gd name="connsiteY4" fmla="*/ 13432 h 119971"/>
                        <a:gd name="connsiteX5" fmla="*/ 123701 w 132719"/>
                        <a:gd name="connsiteY5" fmla="*/ 49058 h 119971"/>
                        <a:gd name="connsiteX6" fmla="*/ 40574 w 132719"/>
                        <a:gd name="connsiteY6" fmla="*/ 84684 h 119971"/>
                        <a:gd name="connsiteX7" fmla="*/ 4948 w 132719"/>
                        <a:gd name="connsiteY7" fmla="*/ 90622 h 119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719" h="119971">
                          <a:moveTo>
                            <a:pt x="4948" y="90622"/>
                          </a:moveTo>
                          <a:cubicBezTo>
                            <a:pt x="0" y="78747"/>
                            <a:pt x="4237" y="38367"/>
                            <a:pt x="10886" y="13432"/>
                          </a:cubicBezTo>
                          <a:cubicBezTo>
                            <a:pt x="12725" y="6537"/>
                            <a:pt x="21581" y="2065"/>
                            <a:pt x="28699" y="1557"/>
                          </a:cubicBezTo>
                          <a:cubicBezTo>
                            <a:pt x="50505" y="0"/>
                            <a:pt x="72242" y="5516"/>
                            <a:pt x="94013" y="7495"/>
                          </a:cubicBezTo>
                          <a:cubicBezTo>
                            <a:pt x="99951" y="9474"/>
                            <a:pt x="108188" y="8339"/>
                            <a:pt x="111826" y="13432"/>
                          </a:cubicBezTo>
                          <a:cubicBezTo>
                            <a:pt x="119102" y="23618"/>
                            <a:pt x="123701" y="49058"/>
                            <a:pt x="123701" y="49058"/>
                          </a:cubicBezTo>
                          <a:cubicBezTo>
                            <a:pt x="113570" y="119971"/>
                            <a:pt x="132719" y="84684"/>
                            <a:pt x="40574" y="84684"/>
                          </a:cubicBezTo>
                          <a:cubicBezTo>
                            <a:pt x="8945" y="84684"/>
                            <a:pt x="9896" y="102497"/>
                            <a:pt x="4948" y="9062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57" name="Freeform 1956"/>
                    <p:cNvSpPr/>
                    <p:nvPr/>
                  </p:nvSpPr>
                  <p:spPr bwMode="auto">
                    <a:xfrm>
                      <a:off x="3469574" y="2379923"/>
                      <a:ext cx="159572" cy="96082"/>
                    </a:xfrm>
                    <a:custGeom>
                      <a:avLst/>
                      <a:gdLst>
                        <a:gd name="connsiteX0" fmla="*/ 3958 w 159572"/>
                        <a:gd name="connsiteY0" fmla="*/ 72332 h 96082"/>
                        <a:gd name="connsiteX1" fmla="*/ 27709 w 159572"/>
                        <a:gd name="connsiteY1" fmla="*/ 42643 h 96082"/>
                        <a:gd name="connsiteX2" fmla="*/ 63335 w 159572"/>
                        <a:gd name="connsiteY2" fmla="*/ 36706 h 96082"/>
                        <a:gd name="connsiteX3" fmla="*/ 75210 w 159572"/>
                        <a:gd name="connsiteY3" fmla="*/ 12955 h 96082"/>
                        <a:gd name="connsiteX4" fmla="*/ 134587 w 159572"/>
                        <a:gd name="connsiteY4" fmla="*/ 12955 h 96082"/>
                        <a:gd name="connsiteX5" fmla="*/ 140525 w 159572"/>
                        <a:gd name="connsiteY5" fmla="*/ 54519 h 96082"/>
                        <a:gd name="connsiteX6" fmla="*/ 104899 w 159572"/>
                        <a:gd name="connsiteY6" fmla="*/ 60456 h 96082"/>
                        <a:gd name="connsiteX7" fmla="*/ 93023 w 159572"/>
                        <a:gd name="connsiteY7" fmla="*/ 72332 h 96082"/>
                        <a:gd name="connsiteX8" fmla="*/ 98961 w 159572"/>
                        <a:gd name="connsiteY8" fmla="*/ 96082 h 96082"/>
                        <a:gd name="connsiteX9" fmla="*/ 51460 w 159572"/>
                        <a:gd name="connsiteY9" fmla="*/ 60456 h 96082"/>
                        <a:gd name="connsiteX10" fmla="*/ 3958 w 159572"/>
                        <a:gd name="connsiteY10" fmla="*/ 72332 h 960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572" h="96082">
                          <a:moveTo>
                            <a:pt x="3958" y="72332"/>
                          </a:moveTo>
                          <a:cubicBezTo>
                            <a:pt x="0" y="69363"/>
                            <a:pt x="20191" y="45462"/>
                            <a:pt x="27709" y="42643"/>
                          </a:cubicBezTo>
                          <a:cubicBezTo>
                            <a:pt x="38982" y="38416"/>
                            <a:pt x="51460" y="38685"/>
                            <a:pt x="63335" y="36706"/>
                          </a:cubicBezTo>
                          <a:cubicBezTo>
                            <a:pt x="67293" y="28789"/>
                            <a:pt x="68951" y="19214"/>
                            <a:pt x="75210" y="12955"/>
                          </a:cubicBezTo>
                          <a:cubicBezTo>
                            <a:pt x="88164" y="0"/>
                            <a:pt x="127380" y="11925"/>
                            <a:pt x="134587" y="12955"/>
                          </a:cubicBezTo>
                          <a:cubicBezTo>
                            <a:pt x="141038" y="22632"/>
                            <a:pt x="159572" y="40914"/>
                            <a:pt x="140525" y="54519"/>
                          </a:cubicBezTo>
                          <a:cubicBezTo>
                            <a:pt x="130728" y="61517"/>
                            <a:pt x="116774" y="58477"/>
                            <a:pt x="104899" y="60456"/>
                          </a:cubicBezTo>
                          <a:cubicBezTo>
                            <a:pt x="100940" y="64415"/>
                            <a:pt x="93943" y="66810"/>
                            <a:pt x="93023" y="72332"/>
                          </a:cubicBezTo>
                          <a:cubicBezTo>
                            <a:pt x="91681" y="80381"/>
                            <a:pt x="107121" y="96082"/>
                            <a:pt x="98961" y="96082"/>
                          </a:cubicBezTo>
                          <a:cubicBezTo>
                            <a:pt x="85530" y="96082"/>
                            <a:pt x="62894" y="71891"/>
                            <a:pt x="51460" y="60456"/>
                          </a:cubicBezTo>
                          <a:cubicBezTo>
                            <a:pt x="35385" y="76531"/>
                            <a:pt x="7917" y="75301"/>
                            <a:pt x="3958" y="7233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58" name="Freeform 1957"/>
                    <p:cNvSpPr/>
                    <p:nvPr/>
                  </p:nvSpPr>
                  <p:spPr bwMode="auto">
                    <a:xfrm>
                      <a:off x="1635826" y="2303813"/>
                      <a:ext cx="166260" cy="83127"/>
                    </a:xfrm>
                    <a:custGeom>
                      <a:avLst/>
                      <a:gdLst>
                        <a:gd name="connsiteX0" fmla="*/ 14844 w 166260"/>
                        <a:gd name="connsiteY0" fmla="*/ 59377 h 83127"/>
                        <a:gd name="connsiteX1" fmla="*/ 103909 w 166260"/>
                        <a:gd name="connsiteY1" fmla="*/ 29688 h 83127"/>
                        <a:gd name="connsiteX2" fmla="*/ 115784 w 166260"/>
                        <a:gd name="connsiteY2" fmla="*/ 11875 h 83127"/>
                        <a:gd name="connsiteX3" fmla="*/ 127660 w 166260"/>
                        <a:gd name="connsiteY3" fmla="*/ 0 h 83127"/>
                        <a:gd name="connsiteX4" fmla="*/ 145473 w 166260"/>
                        <a:gd name="connsiteY4" fmla="*/ 5938 h 83127"/>
                        <a:gd name="connsiteX5" fmla="*/ 151410 w 166260"/>
                        <a:gd name="connsiteY5" fmla="*/ 65314 h 83127"/>
                        <a:gd name="connsiteX6" fmla="*/ 145473 w 166260"/>
                        <a:gd name="connsiteY6" fmla="*/ 83127 h 83127"/>
                        <a:gd name="connsiteX7" fmla="*/ 103909 w 166260"/>
                        <a:gd name="connsiteY7" fmla="*/ 77190 h 83127"/>
                        <a:gd name="connsiteX8" fmla="*/ 14844 w 166260"/>
                        <a:gd name="connsiteY8" fmla="*/ 71252 h 83127"/>
                        <a:gd name="connsiteX9" fmla="*/ 14844 w 166260"/>
                        <a:gd name="connsiteY9" fmla="*/ 59377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260" h="83127">
                          <a:moveTo>
                            <a:pt x="14844" y="59377"/>
                          </a:moveTo>
                          <a:cubicBezTo>
                            <a:pt x="29688" y="52450"/>
                            <a:pt x="8296" y="53592"/>
                            <a:pt x="103909" y="29688"/>
                          </a:cubicBezTo>
                          <a:cubicBezTo>
                            <a:pt x="110832" y="27957"/>
                            <a:pt x="111326" y="17447"/>
                            <a:pt x="115784" y="11875"/>
                          </a:cubicBezTo>
                          <a:cubicBezTo>
                            <a:pt x="119281" y="7504"/>
                            <a:pt x="123701" y="3958"/>
                            <a:pt x="127660" y="0"/>
                          </a:cubicBezTo>
                          <a:cubicBezTo>
                            <a:pt x="133598" y="1979"/>
                            <a:pt x="140586" y="2028"/>
                            <a:pt x="145473" y="5938"/>
                          </a:cubicBezTo>
                          <a:cubicBezTo>
                            <a:pt x="166260" y="22568"/>
                            <a:pt x="156104" y="41844"/>
                            <a:pt x="151410" y="65314"/>
                          </a:cubicBezTo>
                          <a:cubicBezTo>
                            <a:pt x="150183" y="71451"/>
                            <a:pt x="147452" y="77189"/>
                            <a:pt x="145473" y="83127"/>
                          </a:cubicBezTo>
                          <a:cubicBezTo>
                            <a:pt x="131618" y="81148"/>
                            <a:pt x="117847" y="78457"/>
                            <a:pt x="103909" y="77190"/>
                          </a:cubicBezTo>
                          <a:cubicBezTo>
                            <a:pt x="74277" y="74496"/>
                            <a:pt x="44337" y="75185"/>
                            <a:pt x="14844" y="71252"/>
                          </a:cubicBezTo>
                          <a:cubicBezTo>
                            <a:pt x="12882" y="70990"/>
                            <a:pt x="0" y="66304"/>
                            <a:pt x="14844" y="5937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9" name="Freeform 1958"/>
                    <p:cNvSpPr/>
                    <p:nvPr/>
                  </p:nvSpPr>
                  <p:spPr bwMode="auto">
                    <a:xfrm>
                      <a:off x="1549266" y="2291938"/>
                      <a:ext cx="128123" cy="164275"/>
                    </a:xfrm>
                    <a:custGeom>
                      <a:avLst/>
                      <a:gdLst>
                        <a:gd name="connsiteX0" fmla="*/ 119217 w 128123"/>
                        <a:gd name="connsiteY0" fmla="*/ 160317 h 164275"/>
                        <a:gd name="connsiteX1" fmla="*/ 107342 w 128123"/>
                        <a:gd name="connsiteY1" fmla="*/ 112815 h 164275"/>
                        <a:gd name="connsiteX2" fmla="*/ 101404 w 128123"/>
                        <a:gd name="connsiteY2" fmla="*/ 59376 h 164275"/>
                        <a:gd name="connsiteX3" fmla="*/ 83591 w 128123"/>
                        <a:gd name="connsiteY3" fmla="*/ 23750 h 164275"/>
                        <a:gd name="connsiteX4" fmla="*/ 65778 w 128123"/>
                        <a:gd name="connsiteY4" fmla="*/ 5937 h 164275"/>
                        <a:gd name="connsiteX5" fmla="*/ 47965 w 128123"/>
                        <a:gd name="connsiteY5" fmla="*/ 0 h 164275"/>
                        <a:gd name="connsiteX6" fmla="*/ 36090 w 128123"/>
                        <a:gd name="connsiteY6" fmla="*/ 130628 h 164275"/>
                        <a:gd name="connsiteX7" fmla="*/ 53903 w 128123"/>
                        <a:gd name="connsiteY7" fmla="*/ 136566 h 164275"/>
                        <a:gd name="connsiteX8" fmla="*/ 119217 w 128123"/>
                        <a:gd name="connsiteY8" fmla="*/ 160317 h 164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8123" h="164275">
                          <a:moveTo>
                            <a:pt x="119217" y="160317"/>
                          </a:moveTo>
                          <a:cubicBezTo>
                            <a:pt x="128123" y="156359"/>
                            <a:pt x="111300" y="128649"/>
                            <a:pt x="107342" y="112815"/>
                          </a:cubicBezTo>
                          <a:cubicBezTo>
                            <a:pt x="102995" y="95427"/>
                            <a:pt x="104351" y="77055"/>
                            <a:pt x="101404" y="59376"/>
                          </a:cubicBezTo>
                          <a:cubicBezTo>
                            <a:pt x="99172" y="45987"/>
                            <a:pt x="92139" y="34007"/>
                            <a:pt x="83591" y="23750"/>
                          </a:cubicBezTo>
                          <a:cubicBezTo>
                            <a:pt x="78215" y="17299"/>
                            <a:pt x="72765" y="10595"/>
                            <a:pt x="65778" y="5937"/>
                          </a:cubicBezTo>
                          <a:cubicBezTo>
                            <a:pt x="60570" y="2465"/>
                            <a:pt x="53903" y="1979"/>
                            <a:pt x="47965" y="0"/>
                          </a:cubicBezTo>
                          <a:cubicBezTo>
                            <a:pt x="0" y="31976"/>
                            <a:pt x="14105" y="15208"/>
                            <a:pt x="36090" y="130628"/>
                          </a:cubicBezTo>
                          <a:cubicBezTo>
                            <a:pt x="37261" y="136776"/>
                            <a:pt x="48305" y="133767"/>
                            <a:pt x="53903" y="136566"/>
                          </a:cubicBezTo>
                          <a:cubicBezTo>
                            <a:pt x="90827" y="155028"/>
                            <a:pt x="110311" y="164275"/>
                            <a:pt x="119217" y="16031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60" name="Freeform 1959"/>
                    <p:cNvSpPr/>
                    <p:nvPr/>
                  </p:nvSpPr>
                  <p:spPr bwMode="auto">
                    <a:xfrm>
                      <a:off x="1571501" y="2426524"/>
                      <a:ext cx="105889" cy="131250"/>
                    </a:xfrm>
                    <a:custGeom>
                      <a:avLst/>
                      <a:gdLst>
                        <a:gd name="connsiteX0" fmla="*/ 100941 w 105889"/>
                        <a:gd name="connsiteY0" fmla="*/ 53439 h 131250"/>
                        <a:gd name="connsiteX1" fmla="*/ 71252 w 105889"/>
                        <a:gd name="connsiteY1" fmla="*/ 23751 h 131250"/>
                        <a:gd name="connsiteX2" fmla="*/ 59377 w 105889"/>
                        <a:gd name="connsiteY2" fmla="*/ 5938 h 131250"/>
                        <a:gd name="connsiteX3" fmla="*/ 41564 w 105889"/>
                        <a:gd name="connsiteY3" fmla="*/ 0 h 131250"/>
                        <a:gd name="connsiteX4" fmla="*/ 0 w 105889"/>
                        <a:gd name="connsiteY4" fmla="*/ 41564 h 131250"/>
                        <a:gd name="connsiteX5" fmla="*/ 5938 w 105889"/>
                        <a:gd name="connsiteY5" fmla="*/ 65315 h 131250"/>
                        <a:gd name="connsiteX6" fmla="*/ 11876 w 105889"/>
                        <a:gd name="connsiteY6" fmla="*/ 124691 h 131250"/>
                        <a:gd name="connsiteX7" fmla="*/ 23751 w 105889"/>
                        <a:gd name="connsiteY7" fmla="*/ 106878 h 131250"/>
                        <a:gd name="connsiteX8" fmla="*/ 41564 w 105889"/>
                        <a:gd name="connsiteY8" fmla="*/ 100941 h 131250"/>
                        <a:gd name="connsiteX9" fmla="*/ 100941 w 105889"/>
                        <a:gd name="connsiteY9" fmla="*/ 53439 h 131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5889" h="131250">
                          <a:moveTo>
                            <a:pt x="100941" y="53439"/>
                          </a:moveTo>
                          <a:cubicBezTo>
                            <a:pt x="105889" y="40574"/>
                            <a:pt x="81148" y="33647"/>
                            <a:pt x="71252" y="23751"/>
                          </a:cubicBezTo>
                          <a:cubicBezTo>
                            <a:pt x="66206" y="18705"/>
                            <a:pt x="64949" y="10396"/>
                            <a:pt x="59377" y="5938"/>
                          </a:cubicBezTo>
                          <a:cubicBezTo>
                            <a:pt x="54490" y="2028"/>
                            <a:pt x="47502" y="1979"/>
                            <a:pt x="41564" y="0"/>
                          </a:cubicBezTo>
                          <a:cubicBezTo>
                            <a:pt x="730" y="27223"/>
                            <a:pt x="10452" y="10211"/>
                            <a:pt x="0" y="41564"/>
                          </a:cubicBezTo>
                          <a:cubicBezTo>
                            <a:pt x="1979" y="49481"/>
                            <a:pt x="4784" y="57236"/>
                            <a:pt x="5938" y="65315"/>
                          </a:cubicBezTo>
                          <a:cubicBezTo>
                            <a:pt x="8751" y="85006"/>
                            <a:pt x="4041" y="106409"/>
                            <a:pt x="11876" y="124691"/>
                          </a:cubicBezTo>
                          <a:cubicBezTo>
                            <a:pt x="14687" y="131250"/>
                            <a:pt x="18179" y="111336"/>
                            <a:pt x="23751" y="106878"/>
                          </a:cubicBezTo>
                          <a:cubicBezTo>
                            <a:pt x="28638" y="102968"/>
                            <a:pt x="35626" y="102920"/>
                            <a:pt x="41564" y="100941"/>
                          </a:cubicBezTo>
                          <a:cubicBezTo>
                            <a:pt x="72313" y="70192"/>
                            <a:pt x="95993" y="66304"/>
                            <a:pt x="10094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1" name="Freeform 1960"/>
                    <p:cNvSpPr/>
                    <p:nvPr/>
                  </p:nvSpPr>
                  <p:spPr bwMode="auto">
                    <a:xfrm rot="11457246">
                      <a:off x="1604158" y="2552640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62" name="Freeform 1961"/>
                    <p:cNvSpPr/>
                    <p:nvPr/>
                  </p:nvSpPr>
                  <p:spPr bwMode="auto">
                    <a:xfrm rot="9629512">
                      <a:off x="1777340" y="2563093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923" name="Freeform 1922"/>
                  <p:cNvSpPr/>
                  <p:nvPr/>
                </p:nvSpPr>
                <p:spPr bwMode="auto">
                  <a:xfrm flipH="1">
                    <a:off x="5715274" y="3155705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24" name="Freeform 1923"/>
                  <p:cNvSpPr/>
                  <p:nvPr/>
                </p:nvSpPr>
                <p:spPr bwMode="auto">
                  <a:xfrm>
                    <a:off x="6242259" y="312535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25" name="Freeform 1924"/>
                  <p:cNvSpPr/>
                  <p:nvPr/>
                </p:nvSpPr>
                <p:spPr bwMode="auto">
                  <a:xfrm>
                    <a:off x="7176907" y="297922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26" name="Freeform 1925"/>
                  <p:cNvSpPr/>
                  <p:nvPr/>
                </p:nvSpPr>
                <p:spPr bwMode="auto">
                  <a:xfrm>
                    <a:off x="7371846" y="2996406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27" name="Oval 1926"/>
                  <p:cNvSpPr/>
                  <p:nvPr/>
                </p:nvSpPr>
                <p:spPr bwMode="auto">
                  <a:xfrm>
                    <a:off x="5896552" y="2978744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28" name="Freeform 333"/>
                  <p:cNvSpPr/>
                  <p:nvPr/>
                </p:nvSpPr>
                <p:spPr bwMode="auto">
                  <a:xfrm flipH="1" flipV="1">
                    <a:off x="6300977" y="3028684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929" name="Freeform 334"/>
                  <p:cNvSpPr/>
                  <p:nvPr/>
                </p:nvSpPr>
                <p:spPr bwMode="auto">
                  <a:xfrm>
                    <a:off x="6031456" y="311617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0" name="Freeform 335"/>
                  <p:cNvSpPr/>
                  <p:nvPr/>
                </p:nvSpPr>
                <p:spPr bwMode="auto">
                  <a:xfrm flipH="1" flipV="1">
                    <a:off x="6709107" y="3108565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1" name="Freeform 336"/>
                  <p:cNvSpPr/>
                  <p:nvPr/>
                </p:nvSpPr>
                <p:spPr bwMode="auto">
                  <a:xfrm flipV="1">
                    <a:off x="7143564" y="307517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32" name="Freeform 337"/>
                  <p:cNvSpPr/>
                  <p:nvPr/>
                </p:nvSpPr>
                <p:spPr bwMode="auto">
                  <a:xfrm rot="5400000" flipH="1" flipV="1">
                    <a:off x="5547439" y="3152179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33" name="Freeform 338"/>
                  <p:cNvSpPr/>
                  <p:nvPr/>
                </p:nvSpPr>
                <p:spPr bwMode="auto">
                  <a:xfrm flipH="1" flipV="1">
                    <a:off x="6035004" y="306022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4" name="Freeform 339"/>
                  <p:cNvSpPr/>
                  <p:nvPr/>
                </p:nvSpPr>
                <p:spPr bwMode="auto">
                  <a:xfrm flipH="1" flipV="1">
                    <a:off x="6624523" y="3022860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35" name="Freeform 340"/>
                  <p:cNvSpPr/>
                  <p:nvPr/>
                </p:nvSpPr>
                <p:spPr bwMode="auto">
                  <a:xfrm flipH="1" flipV="1">
                    <a:off x="5668111" y="30628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6" name="Oval 341"/>
                  <p:cNvSpPr/>
                  <p:nvPr/>
                </p:nvSpPr>
                <p:spPr bwMode="auto">
                  <a:xfrm flipH="1" flipV="1">
                    <a:off x="6501240" y="29848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7" name="Freeform 342"/>
                  <p:cNvSpPr/>
                  <p:nvPr/>
                </p:nvSpPr>
                <p:spPr bwMode="auto">
                  <a:xfrm flipH="1" flipV="1">
                    <a:off x="6138869" y="31050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8" name="Oval 343"/>
                  <p:cNvSpPr/>
                  <p:nvPr/>
                </p:nvSpPr>
                <p:spPr bwMode="auto">
                  <a:xfrm flipH="1" flipV="1">
                    <a:off x="7261224" y="305322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39" name="Freeform 344"/>
                  <p:cNvSpPr/>
                  <p:nvPr/>
                </p:nvSpPr>
                <p:spPr bwMode="auto">
                  <a:xfrm flipH="1" flipV="1">
                    <a:off x="6892268" y="3130468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0" name="Freeform 345"/>
                  <p:cNvSpPr/>
                  <p:nvPr/>
                </p:nvSpPr>
                <p:spPr bwMode="auto">
                  <a:xfrm flipH="1" flipV="1">
                    <a:off x="6982316" y="30417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1" name="Oval 346"/>
                  <p:cNvSpPr/>
                  <p:nvPr/>
                </p:nvSpPr>
                <p:spPr bwMode="auto">
                  <a:xfrm flipH="1" flipV="1">
                    <a:off x="6396342" y="311995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2" name="Freeform 347"/>
                  <p:cNvSpPr/>
                  <p:nvPr/>
                </p:nvSpPr>
                <p:spPr bwMode="auto">
                  <a:xfrm flipH="1" flipV="1">
                    <a:off x="6540084" y="308206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3" name="Freeform 348"/>
                  <p:cNvSpPr/>
                  <p:nvPr/>
                </p:nvSpPr>
                <p:spPr bwMode="auto">
                  <a:xfrm flipH="1" flipV="1">
                    <a:off x="5584948" y="3050132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4" name="Oval 349"/>
                  <p:cNvSpPr/>
                  <p:nvPr/>
                </p:nvSpPr>
                <p:spPr bwMode="auto">
                  <a:xfrm flipH="1" flipV="1">
                    <a:off x="6795696" y="302211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45" name="Freeform 350"/>
                  <p:cNvSpPr/>
                  <p:nvPr/>
                </p:nvSpPr>
                <p:spPr bwMode="auto">
                  <a:xfrm flipH="1" flipV="1">
                    <a:off x="5859869" y="3100646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736" name="Freeform 333"/>
                <p:cNvSpPr/>
                <p:nvPr/>
              </p:nvSpPr>
              <p:spPr bwMode="auto">
                <a:xfrm flipH="1" flipV="1">
                  <a:off x="4400290" y="58150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737" name="Freeform 335"/>
                <p:cNvSpPr/>
                <p:nvPr/>
              </p:nvSpPr>
              <p:spPr bwMode="auto">
                <a:xfrm flipH="1" flipV="1">
                  <a:off x="5682564" y="571086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8" name="Freeform 336"/>
                <p:cNvSpPr/>
                <p:nvPr/>
              </p:nvSpPr>
              <p:spPr bwMode="auto">
                <a:xfrm flipV="1">
                  <a:off x="4593022" y="574649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39" name="Freeform 337"/>
                <p:cNvSpPr/>
                <p:nvPr/>
              </p:nvSpPr>
              <p:spPr bwMode="auto">
                <a:xfrm rot="5400000" flipH="1" flipV="1">
                  <a:off x="6131159" y="573147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40" name="Freeform 338"/>
                <p:cNvSpPr/>
                <p:nvPr/>
              </p:nvSpPr>
              <p:spPr bwMode="auto">
                <a:xfrm flipH="1" flipV="1">
                  <a:off x="5589306" y="5714286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1" name="Freeform 339"/>
                <p:cNvSpPr/>
                <p:nvPr/>
              </p:nvSpPr>
              <p:spPr bwMode="auto">
                <a:xfrm flipH="1" flipV="1">
                  <a:off x="5074644" y="575168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42" name="Freeform 340"/>
                <p:cNvSpPr/>
                <p:nvPr/>
              </p:nvSpPr>
              <p:spPr bwMode="auto">
                <a:xfrm flipH="1" flipV="1">
                  <a:off x="4750836" y="575139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3" name="Oval 341"/>
                <p:cNvSpPr/>
                <p:nvPr/>
              </p:nvSpPr>
              <p:spPr bwMode="auto">
                <a:xfrm flipH="1" flipV="1">
                  <a:off x="5808252" y="571941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4" name="Freeform 342"/>
                <p:cNvSpPr/>
                <p:nvPr/>
              </p:nvSpPr>
              <p:spPr bwMode="auto">
                <a:xfrm flipH="1" flipV="1">
                  <a:off x="4939797" y="578788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5" name="Oval 343"/>
                <p:cNvSpPr/>
                <p:nvPr/>
              </p:nvSpPr>
              <p:spPr bwMode="auto">
                <a:xfrm flipH="1" flipV="1">
                  <a:off x="4423134" y="570728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6" name="Freeform 344"/>
                <p:cNvSpPr/>
                <p:nvPr/>
              </p:nvSpPr>
              <p:spPr bwMode="auto">
                <a:xfrm flipH="1" flipV="1">
                  <a:off x="5026087" y="577302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7" name="Freeform 345"/>
                <p:cNvSpPr/>
                <p:nvPr/>
              </p:nvSpPr>
              <p:spPr bwMode="auto">
                <a:xfrm flipH="1" flipV="1">
                  <a:off x="5478444" y="57130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8" name="Freeform 347"/>
                <p:cNvSpPr/>
                <p:nvPr/>
              </p:nvSpPr>
              <p:spPr bwMode="auto">
                <a:xfrm flipH="1" flipV="1">
                  <a:off x="6019624" y="574187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9" name="Freeform 348"/>
                <p:cNvSpPr/>
                <p:nvPr/>
              </p:nvSpPr>
              <p:spPr bwMode="auto">
                <a:xfrm flipH="1" flipV="1">
                  <a:off x="4880457" y="574444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0" name="Freeform 350"/>
                <p:cNvSpPr/>
                <p:nvPr/>
              </p:nvSpPr>
              <p:spPr bwMode="auto">
                <a:xfrm flipH="1" flipV="1">
                  <a:off x="4367500" y="571445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751" name="Group 461"/>
                <p:cNvGrpSpPr/>
                <p:nvPr/>
              </p:nvGrpSpPr>
              <p:grpSpPr>
                <a:xfrm>
                  <a:off x="4245202" y="5842272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1795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796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7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8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99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00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1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02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3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4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5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6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7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8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09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0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1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2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813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1904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05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6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7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08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09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0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11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2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3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4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5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6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7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8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9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0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1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1814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1867" name="Freeform 1866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868" name="Freeform 1867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9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0" name="Freeform 1869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71" name="Freeform 1870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72" name="Freeform 1871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3" name="Freeform 1872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74" name="Freeform 1873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5" name="Oval 1874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6" name="Freeform 1875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7" name="Oval 1876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8" name="Freeform 1877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79" name="Freeform 1878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80" name="Oval 1879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81" name="Freeform 1880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82" name="Freeform 1881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83" name="Oval 1882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84" name="Freeform 1883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1885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1886" name="Freeform 1885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887" name="Freeform 1886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88" name="Freeform 1887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89" name="Freeform 1888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890" name="Freeform 1889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891" name="Freeform 1890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2" name="Freeform 1891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893" name="Freeform 1892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4" name="Oval 1893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5" name="Freeform 1894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6" name="Oval 1895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7" name="Freeform 1896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8" name="Freeform 1897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899" name="Oval 1898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00" name="Freeform 1899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01" name="Freeform 1900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02" name="Oval 1901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03" name="Freeform 1902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815" name="Freeform 1814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816" name="Freeform 1815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7" name="Freeform 1816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18" name="Freeform 1817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19" name="Freeform 1818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20" name="Freeform 1819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1" name="Freeform 1820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22" name="Freeform 1821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3" name="Freeform 1822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4" name="Oval 1823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5" name="Freeform 1824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6" name="Freeform 1825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7" name="Oval 1826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8" name="Freeform 1827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9" name="Freeform 1828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0" name="Oval 1829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1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832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1850" name="Freeform 1849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851" name="Freeform 1850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2" name="Freeform 1851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3" name="Freeform 1852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54" name="Freeform 1853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5" name="Freeform 1854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56" name="Freeform 1855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7" name="Oval 1856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8" name="Freeform 1857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59" name="Oval 1858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0" name="Freeform 1859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1" name="Freeform 1860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2" name="Oval 1861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3" name="Freeform 1862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4" name="Freeform 1863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5" name="Oval 1864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66" name="Freeform 1865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833" name="Freeform 1832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34" name="Oval 1833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5" name="Freeform 1834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36" name="Freeform 1835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37" name="Freeform 1836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38" name="Freeform 1837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39" name="Freeform 1838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0" name="Freeform 1839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1" name="Freeform 1840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2" name="Freeform 1841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3" name="Freeform 1842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4" name="Freeform 1843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5" name="Freeform 1844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46" name="Freeform 1845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47" name="Freeform 1846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8" name="Freeform 1847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49" name="Freeform 1848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  <p:sp>
              <p:nvSpPr>
                <p:cNvPr id="1752" name="Freeform 333"/>
                <p:cNvSpPr/>
                <p:nvPr/>
              </p:nvSpPr>
              <p:spPr bwMode="auto">
                <a:xfrm flipH="1" flipV="1">
                  <a:off x="4604448" y="578913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753" name="Freeform 335"/>
                <p:cNvSpPr/>
                <p:nvPr/>
              </p:nvSpPr>
              <p:spPr bwMode="auto">
                <a:xfrm flipH="1" flipV="1">
                  <a:off x="5127597" y="574824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4" name="Freeform 336"/>
                <p:cNvSpPr/>
                <p:nvPr/>
              </p:nvSpPr>
              <p:spPr bwMode="auto">
                <a:xfrm flipV="1">
                  <a:off x="5395278" y="577812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55" name="Freeform 337"/>
                <p:cNvSpPr/>
                <p:nvPr/>
              </p:nvSpPr>
              <p:spPr bwMode="auto">
                <a:xfrm rot="5400000" flipH="1" flipV="1">
                  <a:off x="5495681" y="580336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56" name="Freeform 338"/>
                <p:cNvSpPr/>
                <p:nvPr/>
              </p:nvSpPr>
              <p:spPr bwMode="auto">
                <a:xfrm flipH="1" flipV="1">
                  <a:off x="5965992" y="579767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7" name="Freeform 339"/>
                <p:cNvSpPr/>
                <p:nvPr/>
              </p:nvSpPr>
              <p:spPr bwMode="auto">
                <a:xfrm flipH="1" flipV="1">
                  <a:off x="4375904" y="57833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58" name="Freeform 340"/>
                <p:cNvSpPr/>
                <p:nvPr/>
              </p:nvSpPr>
              <p:spPr bwMode="auto">
                <a:xfrm flipH="1" flipV="1">
                  <a:off x="4506421" y="575427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9" name="Oval 341"/>
                <p:cNvSpPr/>
                <p:nvPr/>
              </p:nvSpPr>
              <p:spPr bwMode="auto">
                <a:xfrm flipH="1" flipV="1">
                  <a:off x="5655851" y="58258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0" name="Freeform 342"/>
                <p:cNvSpPr/>
                <p:nvPr/>
              </p:nvSpPr>
              <p:spPr bwMode="auto">
                <a:xfrm flipH="1" flipV="1">
                  <a:off x="4678130" y="574474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1" name="Oval 343"/>
                <p:cNvSpPr/>
                <p:nvPr/>
              </p:nvSpPr>
              <p:spPr bwMode="auto">
                <a:xfrm flipH="1" flipV="1">
                  <a:off x="5282900" y="571590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2" name="Freeform 344"/>
                <p:cNvSpPr/>
                <p:nvPr/>
              </p:nvSpPr>
              <p:spPr bwMode="auto">
                <a:xfrm flipH="1" flipV="1">
                  <a:off x="4413611" y="575864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3" name="Freeform 345"/>
                <p:cNvSpPr/>
                <p:nvPr/>
              </p:nvSpPr>
              <p:spPr bwMode="auto">
                <a:xfrm flipH="1" flipV="1">
                  <a:off x="4532414" y="581943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4" name="Freeform 347"/>
                <p:cNvSpPr/>
                <p:nvPr/>
              </p:nvSpPr>
              <p:spPr bwMode="auto">
                <a:xfrm flipH="1" flipV="1">
                  <a:off x="5844221" y="578500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5" name="Freeform 348"/>
                <p:cNvSpPr/>
                <p:nvPr/>
              </p:nvSpPr>
              <p:spPr bwMode="auto">
                <a:xfrm flipH="1" flipV="1">
                  <a:off x="4273733" y="576457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6" name="Freeform 350"/>
                <p:cNvSpPr/>
                <p:nvPr/>
              </p:nvSpPr>
              <p:spPr bwMode="auto">
                <a:xfrm flipH="1" flipV="1">
                  <a:off x="5215763" y="575183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767" name="Group 351"/>
                <p:cNvGrpSpPr/>
                <p:nvPr/>
              </p:nvGrpSpPr>
              <p:grpSpPr>
                <a:xfrm flipH="1" flipV="1">
                  <a:off x="5690805" y="5711269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777" name="Freeform 33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778" name="Freeform 33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79" name="Freeform 33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0" name="Freeform 33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81" name="Freeform 33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82" name="Freeform 33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3" name="Freeform 33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84" name="Freeform 34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5" name="Oval 34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6" name="Freeform 34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7" name="Oval 34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8" name="Freeform 34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89" name="Freeform 34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0" name="Oval 34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1" name="Freeform 34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2" name="Freeform 34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3" name="Oval 34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94" name="Freeform 35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768" name="Freeform 1767"/>
                <p:cNvSpPr/>
                <p:nvPr/>
              </p:nvSpPr>
              <p:spPr bwMode="auto">
                <a:xfrm>
                  <a:off x="4523775" y="569848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769" name="Freeform 1768"/>
                <p:cNvSpPr/>
                <p:nvPr/>
              </p:nvSpPr>
              <p:spPr bwMode="auto">
                <a:xfrm>
                  <a:off x="4850189" y="575958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70" name="Freeform 1769"/>
                <p:cNvSpPr/>
                <p:nvPr/>
              </p:nvSpPr>
              <p:spPr bwMode="auto">
                <a:xfrm>
                  <a:off x="6249619" y="573874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1" name="Oval 1770"/>
                <p:cNvSpPr/>
                <p:nvPr/>
              </p:nvSpPr>
              <p:spPr bwMode="auto">
                <a:xfrm>
                  <a:off x="5188283" y="575420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2" name="Freeform 1771"/>
                <p:cNvSpPr/>
                <p:nvPr/>
              </p:nvSpPr>
              <p:spPr bwMode="auto">
                <a:xfrm>
                  <a:off x="6291112" y="584819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3" name="Freeform 1772"/>
                <p:cNvSpPr/>
                <p:nvPr/>
              </p:nvSpPr>
              <p:spPr bwMode="auto">
                <a:xfrm>
                  <a:off x="6250519" y="595548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4" name="Freeform 1773"/>
                <p:cNvSpPr/>
                <p:nvPr/>
              </p:nvSpPr>
              <p:spPr bwMode="auto">
                <a:xfrm>
                  <a:off x="5433991" y="57658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5" name="Oval 1774"/>
                <p:cNvSpPr/>
                <p:nvPr/>
              </p:nvSpPr>
              <p:spPr bwMode="auto">
                <a:xfrm>
                  <a:off x="5355771" y="577918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6" name="Freeform 1775"/>
                <p:cNvSpPr/>
                <p:nvPr/>
              </p:nvSpPr>
              <p:spPr bwMode="auto">
                <a:xfrm>
                  <a:off x="5081780" y="5711172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</p:grpSp>
          <p:grpSp>
            <p:nvGrpSpPr>
              <p:cNvPr id="1429" name="Group 4059"/>
              <p:cNvGrpSpPr/>
              <p:nvPr/>
            </p:nvGrpSpPr>
            <p:grpSpPr>
              <a:xfrm>
                <a:off x="5524786" y="4309633"/>
                <a:ext cx="2120868" cy="398532"/>
                <a:chOff x="4245202" y="5698486"/>
                <a:chExt cx="2120868" cy="398532"/>
              </a:xfrm>
            </p:grpSpPr>
            <p:grpSp>
              <p:nvGrpSpPr>
                <p:cNvPr id="1468" name="Group 3834"/>
                <p:cNvGrpSpPr/>
                <p:nvPr/>
              </p:nvGrpSpPr>
              <p:grpSpPr>
                <a:xfrm>
                  <a:off x="4286190" y="5722240"/>
                  <a:ext cx="2079880" cy="360415"/>
                  <a:chOff x="5473760" y="2918654"/>
                  <a:chExt cx="2079880" cy="360415"/>
                </a:xfrm>
              </p:grpSpPr>
              <p:grpSp>
                <p:nvGrpSpPr>
                  <p:cNvPr id="1655" name="Group 95"/>
                  <p:cNvGrpSpPr/>
                  <p:nvPr/>
                </p:nvGrpSpPr>
                <p:grpSpPr>
                  <a:xfrm>
                    <a:off x="5473760" y="2918654"/>
                    <a:ext cx="2079880" cy="360415"/>
                    <a:chOff x="1549266" y="2291938"/>
                    <a:chExt cx="2079880" cy="360415"/>
                  </a:xfrm>
                </p:grpSpPr>
                <p:sp>
                  <p:nvSpPr>
                    <p:cNvPr id="1679" name="Diagonal Stripe 1678"/>
                    <p:cNvSpPr/>
                    <p:nvPr/>
                  </p:nvSpPr>
                  <p:spPr bwMode="auto">
                    <a:xfrm>
                      <a:off x="2523507" y="2347356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0" name="Freeform 1679"/>
                    <p:cNvSpPr/>
                    <p:nvPr/>
                  </p:nvSpPr>
                  <p:spPr bwMode="auto">
                    <a:xfrm>
                      <a:off x="3436916" y="2305792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1" name="Freeform 1680"/>
                    <p:cNvSpPr/>
                    <p:nvPr/>
                  </p:nvSpPr>
                  <p:spPr bwMode="auto">
                    <a:xfrm>
                      <a:off x="2011878" y="2296142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2" name="Freeform 1681"/>
                    <p:cNvSpPr/>
                    <p:nvPr/>
                  </p:nvSpPr>
                  <p:spPr bwMode="auto">
                    <a:xfrm>
                      <a:off x="2181102" y="2303054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3" name="Freeform 1682"/>
                    <p:cNvSpPr/>
                    <p:nvPr/>
                  </p:nvSpPr>
                  <p:spPr bwMode="auto">
                    <a:xfrm>
                      <a:off x="2563091" y="2292927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4" name="Freeform 1683"/>
                    <p:cNvSpPr/>
                    <p:nvPr/>
                  </p:nvSpPr>
                  <p:spPr bwMode="auto">
                    <a:xfrm>
                      <a:off x="2737620" y="2317666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5" name="Freeform 1684"/>
                    <p:cNvSpPr/>
                    <p:nvPr/>
                  </p:nvSpPr>
                  <p:spPr bwMode="auto">
                    <a:xfrm rot="10361752">
                      <a:off x="2881877" y="2303688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6" name="Freeform 1685"/>
                    <p:cNvSpPr/>
                    <p:nvPr/>
                  </p:nvSpPr>
                  <p:spPr bwMode="auto">
                    <a:xfrm rot="713748" flipV="1">
                      <a:off x="3045696" y="2328433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1687" name="Group 83"/>
                    <p:cNvGrpSpPr/>
                    <p:nvPr/>
                  </p:nvGrpSpPr>
                  <p:grpSpPr>
                    <a:xfrm rot="10800000">
                      <a:off x="1631867" y="2370626"/>
                      <a:ext cx="1957450" cy="281727"/>
                      <a:chOff x="1738745" y="2572506"/>
                      <a:chExt cx="1957450" cy="281727"/>
                    </a:xfrm>
                  </p:grpSpPr>
                  <p:sp>
                    <p:nvSpPr>
                      <p:cNvPr id="1696" name="Diagonal Stripe 44"/>
                      <p:cNvSpPr/>
                      <p:nvPr/>
                    </p:nvSpPr>
                    <p:spPr bwMode="auto">
                      <a:xfrm>
                        <a:off x="2551217" y="2808514"/>
                        <a:ext cx="120732" cy="45719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697" name="Diagonal Stripe 1696"/>
                      <p:cNvSpPr/>
                      <p:nvPr/>
                    </p:nvSpPr>
                    <p:spPr bwMode="auto">
                      <a:xfrm flipH="1">
                        <a:off x="3552702" y="2683823"/>
                        <a:ext cx="45719" cy="152400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698" name="Freeform 1697"/>
                      <p:cNvSpPr/>
                      <p:nvPr/>
                    </p:nvSpPr>
                    <p:spPr bwMode="auto">
                      <a:xfrm>
                        <a:off x="3577442" y="2702626"/>
                        <a:ext cx="118753" cy="53439"/>
                      </a:xfrm>
                      <a:custGeom>
                        <a:avLst/>
                        <a:gdLst>
                          <a:gd name="connsiteX0" fmla="*/ 0 w 118753"/>
                          <a:gd name="connsiteY0" fmla="*/ 41564 h 53439"/>
                          <a:gd name="connsiteX1" fmla="*/ 29688 w 118753"/>
                          <a:gd name="connsiteY1" fmla="*/ 0 h 53439"/>
                          <a:gd name="connsiteX2" fmla="*/ 65314 w 118753"/>
                          <a:gd name="connsiteY2" fmla="*/ 11876 h 53439"/>
                          <a:gd name="connsiteX3" fmla="*/ 118753 w 118753"/>
                          <a:gd name="connsiteY3" fmla="*/ 53439 h 53439"/>
                          <a:gd name="connsiteX4" fmla="*/ 0 w 118753"/>
                          <a:gd name="connsiteY4" fmla="*/ 41564 h 53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8753" h="53439">
                            <a:moveTo>
                              <a:pt x="0" y="41564"/>
                            </a:moveTo>
                            <a:lnTo>
                              <a:pt x="29688" y="0"/>
                            </a:lnTo>
                            <a:lnTo>
                              <a:pt x="65314" y="11876"/>
                            </a:lnTo>
                            <a:lnTo>
                              <a:pt x="118753" y="53439"/>
                            </a:lnTo>
                            <a:lnTo>
                              <a:pt x="0" y="41564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699" name="Freeform 1698"/>
                      <p:cNvSpPr/>
                      <p:nvPr/>
                    </p:nvSpPr>
                    <p:spPr bwMode="auto">
                      <a:xfrm>
                        <a:off x="3464626" y="2766950"/>
                        <a:ext cx="148442" cy="71252"/>
                      </a:xfrm>
                      <a:custGeom>
                        <a:avLst/>
                        <a:gdLst>
                          <a:gd name="connsiteX0" fmla="*/ 0 w 148442"/>
                          <a:gd name="connsiteY0" fmla="*/ 59377 h 71252"/>
                          <a:gd name="connsiteX1" fmla="*/ 0 w 148442"/>
                          <a:gd name="connsiteY1" fmla="*/ 59377 h 71252"/>
                          <a:gd name="connsiteX2" fmla="*/ 47502 w 148442"/>
                          <a:gd name="connsiteY2" fmla="*/ 0 h 71252"/>
                          <a:gd name="connsiteX3" fmla="*/ 47502 w 148442"/>
                          <a:gd name="connsiteY3" fmla="*/ 0 h 71252"/>
                          <a:gd name="connsiteX4" fmla="*/ 89065 w 148442"/>
                          <a:gd name="connsiteY4" fmla="*/ 41564 h 71252"/>
                          <a:gd name="connsiteX5" fmla="*/ 148442 w 148442"/>
                          <a:gd name="connsiteY5" fmla="*/ 71252 h 71252"/>
                          <a:gd name="connsiteX6" fmla="*/ 35626 w 148442"/>
                          <a:gd name="connsiteY6" fmla="*/ 71252 h 71252"/>
                          <a:gd name="connsiteX7" fmla="*/ 35626 w 148442"/>
                          <a:gd name="connsiteY7" fmla="*/ 71252 h 71252"/>
                          <a:gd name="connsiteX8" fmla="*/ 0 w 148442"/>
                          <a:gd name="connsiteY8" fmla="*/ 59377 h 71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48442" h="71252">
                            <a:moveTo>
                              <a:pt x="0" y="59377"/>
                            </a:moveTo>
                            <a:lnTo>
                              <a:pt x="0" y="59377"/>
                            </a:lnTo>
                            <a:lnTo>
                              <a:pt x="47502" y="0"/>
                            </a:lnTo>
                            <a:lnTo>
                              <a:pt x="47502" y="0"/>
                            </a:lnTo>
                            <a:lnTo>
                              <a:pt x="89065" y="41564"/>
                            </a:lnTo>
                            <a:lnTo>
                              <a:pt x="148442" y="71252"/>
                            </a:lnTo>
                            <a:lnTo>
                              <a:pt x="35626" y="71252"/>
                            </a:lnTo>
                            <a:lnTo>
                              <a:pt x="35626" y="71252"/>
                            </a:lnTo>
                            <a:lnTo>
                              <a:pt x="0" y="5937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0" name="Freeform 1699"/>
                      <p:cNvSpPr/>
                      <p:nvPr/>
                    </p:nvSpPr>
                    <p:spPr bwMode="auto">
                      <a:xfrm>
                        <a:off x="1738745" y="2622467"/>
                        <a:ext cx="147453" cy="120227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1" name="Freeform 1700"/>
                      <p:cNvSpPr/>
                      <p:nvPr/>
                    </p:nvSpPr>
                    <p:spPr bwMode="auto">
                      <a:xfrm rot="713748" flipH="1">
                        <a:off x="1767444" y="2723410"/>
                        <a:ext cx="178129" cy="47972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2" name="Freeform 1701"/>
                      <p:cNvSpPr/>
                      <p:nvPr/>
                    </p:nvSpPr>
                    <p:spPr bwMode="auto">
                      <a:xfrm flipH="1" flipV="1">
                        <a:off x="1868385" y="2616528"/>
                        <a:ext cx="95002" cy="118754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3" name="Freeform 1702"/>
                      <p:cNvSpPr/>
                      <p:nvPr/>
                    </p:nvSpPr>
                    <p:spPr bwMode="auto">
                      <a:xfrm>
                        <a:off x="1963388" y="2610592"/>
                        <a:ext cx="141612" cy="83127"/>
                      </a:xfrm>
                      <a:custGeom>
                        <a:avLst/>
                        <a:gdLst>
                          <a:gd name="connsiteX0" fmla="*/ 4948 w 134685"/>
                          <a:gd name="connsiteY0" fmla="*/ 103515 h 116373"/>
                          <a:gd name="connsiteX1" fmla="*/ 28699 w 134685"/>
                          <a:gd name="connsiteY1" fmla="*/ 56014 h 116373"/>
                          <a:gd name="connsiteX2" fmla="*/ 52450 w 134685"/>
                          <a:gd name="connsiteY2" fmla="*/ 50076 h 116373"/>
                          <a:gd name="connsiteX3" fmla="*/ 70263 w 134685"/>
                          <a:gd name="connsiteY3" fmla="*/ 8513 h 116373"/>
                          <a:gd name="connsiteX4" fmla="*/ 94013 w 134685"/>
                          <a:gd name="connsiteY4" fmla="*/ 2575 h 116373"/>
                          <a:gd name="connsiteX5" fmla="*/ 129639 w 134685"/>
                          <a:gd name="connsiteY5" fmla="*/ 8513 h 116373"/>
                          <a:gd name="connsiteX6" fmla="*/ 117764 w 134685"/>
                          <a:gd name="connsiteY6" fmla="*/ 26326 h 116373"/>
                          <a:gd name="connsiteX7" fmla="*/ 99951 w 134685"/>
                          <a:gd name="connsiteY7" fmla="*/ 38201 h 116373"/>
                          <a:gd name="connsiteX8" fmla="*/ 88076 w 134685"/>
                          <a:gd name="connsiteY8" fmla="*/ 56014 h 116373"/>
                          <a:gd name="connsiteX9" fmla="*/ 82138 w 134685"/>
                          <a:gd name="connsiteY9" fmla="*/ 109453 h 116373"/>
                          <a:gd name="connsiteX10" fmla="*/ 58387 w 134685"/>
                          <a:gd name="connsiteY10" fmla="*/ 103515 h 116373"/>
                          <a:gd name="connsiteX11" fmla="*/ 4948 w 134685"/>
                          <a:gd name="connsiteY11" fmla="*/ 103515 h 116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34685" h="116373">
                            <a:moveTo>
                              <a:pt x="4948" y="103515"/>
                            </a:moveTo>
                            <a:cubicBezTo>
                              <a:pt x="0" y="95598"/>
                              <a:pt x="6164" y="68891"/>
                              <a:pt x="28699" y="56014"/>
                            </a:cubicBezTo>
                            <a:cubicBezTo>
                              <a:pt x="35784" y="51965"/>
                              <a:pt x="44533" y="52055"/>
                              <a:pt x="52450" y="50076"/>
                            </a:cubicBezTo>
                            <a:cubicBezTo>
                              <a:pt x="55600" y="40626"/>
                              <a:pt x="63487" y="14159"/>
                              <a:pt x="70263" y="8513"/>
                            </a:cubicBezTo>
                            <a:cubicBezTo>
                              <a:pt x="76532" y="3289"/>
                              <a:pt x="86096" y="4554"/>
                              <a:pt x="94013" y="2575"/>
                            </a:cubicBezTo>
                            <a:cubicBezTo>
                              <a:pt x="105888" y="4554"/>
                              <a:pt x="121126" y="0"/>
                              <a:pt x="129639" y="8513"/>
                            </a:cubicBezTo>
                            <a:cubicBezTo>
                              <a:pt x="134685" y="13559"/>
                              <a:pt x="122810" y="21280"/>
                              <a:pt x="117764" y="26326"/>
                            </a:cubicBezTo>
                            <a:cubicBezTo>
                              <a:pt x="112718" y="31372"/>
                              <a:pt x="105889" y="34243"/>
                              <a:pt x="99951" y="38201"/>
                            </a:cubicBezTo>
                            <a:cubicBezTo>
                              <a:pt x="95993" y="44139"/>
                              <a:pt x="89807" y="49091"/>
                              <a:pt x="88076" y="56014"/>
                            </a:cubicBezTo>
                            <a:cubicBezTo>
                              <a:pt x="83729" y="73402"/>
                              <a:pt x="91637" y="94255"/>
                              <a:pt x="82138" y="109453"/>
                            </a:cubicBezTo>
                            <a:cubicBezTo>
                              <a:pt x="77813" y="116373"/>
                              <a:pt x="66304" y="105494"/>
                              <a:pt x="58387" y="103515"/>
                            </a:cubicBezTo>
                            <a:cubicBezTo>
                              <a:pt x="14053" y="109849"/>
                              <a:pt x="9896" y="111432"/>
                              <a:pt x="4948" y="1035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4" name="Freeform 1703"/>
                      <p:cNvSpPr/>
                      <p:nvPr/>
                    </p:nvSpPr>
                    <p:spPr bwMode="auto">
                      <a:xfrm>
                        <a:off x="2069276" y="2621120"/>
                        <a:ext cx="104066" cy="113040"/>
                      </a:xfrm>
                      <a:custGeom>
                        <a:avLst/>
                        <a:gdLst>
                          <a:gd name="connsiteX0" fmla="*/ 990 w 104066"/>
                          <a:gd name="connsiteY0" fmla="*/ 31035 h 113040"/>
                          <a:gd name="connsiteX1" fmla="*/ 12865 w 104066"/>
                          <a:gd name="connsiteY1" fmla="*/ 48848 h 113040"/>
                          <a:gd name="connsiteX2" fmla="*/ 18803 w 104066"/>
                          <a:gd name="connsiteY2" fmla="*/ 102287 h 113040"/>
                          <a:gd name="connsiteX3" fmla="*/ 42553 w 104066"/>
                          <a:gd name="connsiteY3" fmla="*/ 108225 h 113040"/>
                          <a:gd name="connsiteX4" fmla="*/ 95992 w 104066"/>
                          <a:gd name="connsiteY4" fmla="*/ 102287 h 113040"/>
                          <a:gd name="connsiteX5" fmla="*/ 90055 w 104066"/>
                          <a:gd name="connsiteY5" fmla="*/ 72599 h 113040"/>
                          <a:gd name="connsiteX6" fmla="*/ 60366 w 104066"/>
                          <a:gd name="connsiteY6" fmla="*/ 48848 h 113040"/>
                          <a:gd name="connsiteX7" fmla="*/ 18803 w 104066"/>
                          <a:gd name="connsiteY7" fmla="*/ 19160 h 113040"/>
                          <a:gd name="connsiteX8" fmla="*/ 990 w 104066"/>
                          <a:gd name="connsiteY8" fmla="*/ 31035 h 113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4066" h="113040">
                            <a:moveTo>
                              <a:pt x="990" y="31035"/>
                            </a:moveTo>
                            <a:cubicBezTo>
                              <a:pt x="0" y="35983"/>
                              <a:pt x="11134" y="41925"/>
                              <a:pt x="12865" y="48848"/>
                            </a:cubicBezTo>
                            <a:cubicBezTo>
                              <a:pt x="17212" y="66236"/>
                              <a:pt x="10788" y="86256"/>
                              <a:pt x="18803" y="102287"/>
                            </a:cubicBezTo>
                            <a:cubicBezTo>
                              <a:pt x="22452" y="109586"/>
                              <a:pt x="34636" y="106246"/>
                              <a:pt x="42553" y="108225"/>
                            </a:cubicBezTo>
                            <a:cubicBezTo>
                              <a:pt x="60366" y="106246"/>
                              <a:pt x="81654" y="113040"/>
                              <a:pt x="95992" y="102287"/>
                            </a:cubicBezTo>
                            <a:cubicBezTo>
                              <a:pt x="104066" y="96232"/>
                              <a:pt x="94030" y="81875"/>
                              <a:pt x="90055" y="72599"/>
                            </a:cubicBezTo>
                            <a:cubicBezTo>
                              <a:pt x="86672" y="64705"/>
                              <a:pt x="65578" y="52323"/>
                              <a:pt x="60366" y="48848"/>
                            </a:cubicBezTo>
                            <a:cubicBezTo>
                              <a:pt x="46383" y="27873"/>
                              <a:pt x="44350" y="0"/>
                              <a:pt x="18803" y="19160"/>
                            </a:cubicBezTo>
                            <a:cubicBezTo>
                              <a:pt x="15262" y="21815"/>
                              <a:pt x="1980" y="26087"/>
                              <a:pt x="990" y="3103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5" name="Freeform 1704"/>
                      <p:cNvSpPr/>
                      <p:nvPr/>
                    </p:nvSpPr>
                    <p:spPr bwMode="auto">
                      <a:xfrm>
                        <a:off x="2120023" y="2572506"/>
                        <a:ext cx="129258" cy="84597"/>
                      </a:xfrm>
                      <a:custGeom>
                        <a:avLst/>
                        <a:gdLst>
                          <a:gd name="connsiteX0" fmla="*/ 9619 w 129258"/>
                          <a:gd name="connsiteY0" fmla="*/ 79649 h 84597"/>
                          <a:gd name="connsiteX1" fmla="*/ 33370 w 129258"/>
                          <a:gd name="connsiteY1" fmla="*/ 73712 h 84597"/>
                          <a:gd name="connsiteX2" fmla="*/ 51183 w 129258"/>
                          <a:gd name="connsiteY2" fmla="*/ 67774 h 84597"/>
                          <a:gd name="connsiteX3" fmla="*/ 110560 w 129258"/>
                          <a:gd name="connsiteY3" fmla="*/ 55899 h 84597"/>
                          <a:gd name="connsiteX4" fmla="*/ 128373 w 129258"/>
                          <a:gd name="connsiteY4" fmla="*/ 44023 h 84597"/>
                          <a:gd name="connsiteX5" fmla="*/ 86809 w 129258"/>
                          <a:gd name="connsiteY5" fmla="*/ 2460 h 84597"/>
                          <a:gd name="connsiteX6" fmla="*/ 45245 w 129258"/>
                          <a:gd name="connsiteY6" fmla="*/ 8397 h 84597"/>
                          <a:gd name="connsiteX7" fmla="*/ 39308 w 129258"/>
                          <a:gd name="connsiteY7" fmla="*/ 38086 h 84597"/>
                          <a:gd name="connsiteX8" fmla="*/ 21495 w 129258"/>
                          <a:gd name="connsiteY8" fmla="*/ 44023 h 84597"/>
                          <a:gd name="connsiteX9" fmla="*/ 9619 w 129258"/>
                          <a:gd name="connsiteY9" fmla="*/ 79649 h 84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9258" h="84597">
                            <a:moveTo>
                              <a:pt x="9619" y="79649"/>
                            </a:moveTo>
                            <a:cubicBezTo>
                              <a:pt x="11598" y="84597"/>
                              <a:pt x="25523" y="75954"/>
                              <a:pt x="33370" y="73712"/>
                            </a:cubicBezTo>
                            <a:cubicBezTo>
                              <a:pt x="39388" y="71993"/>
                              <a:pt x="45084" y="69181"/>
                              <a:pt x="51183" y="67774"/>
                            </a:cubicBezTo>
                            <a:cubicBezTo>
                              <a:pt x="70850" y="63235"/>
                              <a:pt x="110560" y="55899"/>
                              <a:pt x="110560" y="55899"/>
                            </a:cubicBezTo>
                            <a:cubicBezTo>
                              <a:pt x="116498" y="51940"/>
                              <a:pt x="129258" y="51104"/>
                              <a:pt x="128373" y="44023"/>
                            </a:cubicBezTo>
                            <a:cubicBezTo>
                              <a:pt x="124230" y="10882"/>
                              <a:pt x="108041" y="9537"/>
                              <a:pt x="86809" y="2460"/>
                            </a:cubicBezTo>
                            <a:cubicBezTo>
                              <a:pt x="72954" y="4439"/>
                              <a:pt x="56441" y="0"/>
                              <a:pt x="45245" y="8397"/>
                            </a:cubicBezTo>
                            <a:cubicBezTo>
                              <a:pt x="37171" y="14452"/>
                              <a:pt x="44906" y="29689"/>
                              <a:pt x="39308" y="38086"/>
                            </a:cubicBezTo>
                            <a:cubicBezTo>
                              <a:pt x="35836" y="43294"/>
                              <a:pt x="27433" y="42044"/>
                              <a:pt x="21495" y="44023"/>
                            </a:cubicBezTo>
                            <a:cubicBezTo>
                              <a:pt x="0" y="58354"/>
                              <a:pt x="7640" y="74701"/>
                              <a:pt x="9619" y="7964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6" name="Freeform 1705"/>
                      <p:cNvSpPr/>
                      <p:nvPr/>
                    </p:nvSpPr>
                    <p:spPr bwMode="auto">
                      <a:xfrm>
                        <a:off x="2176154" y="2637150"/>
                        <a:ext cx="137556" cy="93693"/>
                      </a:xfrm>
                      <a:custGeom>
                        <a:avLst/>
                        <a:gdLst>
                          <a:gd name="connsiteX0" fmla="*/ 6927 w 137556"/>
                          <a:gd name="connsiteY0" fmla="*/ 9068 h 93693"/>
                          <a:gd name="connsiteX1" fmla="*/ 30678 w 137556"/>
                          <a:gd name="connsiteY1" fmla="*/ 44694 h 93693"/>
                          <a:gd name="connsiteX2" fmla="*/ 42553 w 137556"/>
                          <a:gd name="connsiteY2" fmla="*/ 62507 h 93693"/>
                          <a:gd name="connsiteX3" fmla="*/ 60366 w 137556"/>
                          <a:gd name="connsiteY3" fmla="*/ 68444 h 93693"/>
                          <a:gd name="connsiteX4" fmla="*/ 101930 w 137556"/>
                          <a:gd name="connsiteY4" fmla="*/ 74382 h 93693"/>
                          <a:gd name="connsiteX5" fmla="*/ 107868 w 137556"/>
                          <a:gd name="connsiteY5" fmla="*/ 92195 h 93693"/>
                          <a:gd name="connsiteX6" fmla="*/ 137556 w 137556"/>
                          <a:gd name="connsiteY6" fmla="*/ 68444 h 93693"/>
                          <a:gd name="connsiteX7" fmla="*/ 131618 w 137556"/>
                          <a:gd name="connsiteY7" fmla="*/ 26881 h 93693"/>
                          <a:gd name="connsiteX8" fmla="*/ 72242 w 137556"/>
                          <a:gd name="connsiteY8" fmla="*/ 9068 h 93693"/>
                          <a:gd name="connsiteX9" fmla="*/ 6927 w 137556"/>
                          <a:gd name="connsiteY9" fmla="*/ 9068 h 93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556" h="93693">
                            <a:moveTo>
                              <a:pt x="6927" y="9068"/>
                            </a:moveTo>
                            <a:cubicBezTo>
                              <a:pt x="0" y="15006"/>
                              <a:pt x="5968" y="15042"/>
                              <a:pt x="30678" y="44694"/>
                            </a:cubicBezTo>
                            <a:cubicBezTo>
                              <a:pt x="35246" y="50176"/>
                              <a:pt x="36981" y="58049"/>
                              <a:pt x="42553" y="62507"/>
                            </a:cubicBezTo>
                            <a:cubicBezTo>
                              <a:pt x="47440" y="66417"/>
                              <a:pt x="54229" y="67217"/>
                              <a:pt x="60366" y="68444"/>
                            </a:cubicBezTo>
                            <a:cubicBezTo>
                              <a:pt x="74090" y="71189"/>
                              <a:pt x="88075" y="72403"/>
                              <a:pt x="101930" y="74382"/>
                            </a:cubicBezTo>
                            <a:cubicBezTo>
                              <a:pt x="103909" y="80320"/>
                              <a:pt x="101796" y="90677"/>
                              <a:pt x="107868" y="92195"/>
                            </a:cubicBezTo>
                            <a:cubicBezTo>
                              <a:pt x="113862" y="93693"/>
                              <a:pt x="133561" y="72439"/>
                              <a:pt x="137556" y="68444"/>
                            </a:cubicBezTo>
                            <a:cubicBezTo>
                              <a:pt x="135577" y="54590"/>
                              <a:pt x="136044" y="40158"/>
                              <a:pt x="131618" y="26881"/>
                            </a:cubicBezTo>
                            <a:cubicBezTo>
                              <a:pt x="124569" y="5735"/>
                              <a:pt x="79381" y="9960"/>
                              <a:pt x="72242" y="9068"/>
                            </a:cubicBezTo>
                            <a:cubicBezTo>
                              <a:pt x="45041" y="0"/>
                              <a:pt x="13854" y="3130"/>
                              <a:pt x="6927" y="90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7" name="Freeform 1706"/>
                      <p:cNvSpPr/>
                      <p:nvPr/>
                    </p:nvSpPr>
                    <p:spPr bwMode="auto">
                      <a:xfrm>
                        <a:off x="2152403" y="2699657"/>
                        <a:ext cx="160416" cy="81306"/>
                      </a:xfrm>
                      <a:custGeom>
                        <a:avLst/>
                        <a:gdLst>
                          <a:gd name="connsiteX0" fmla="*/ 990 w 160416"/>
                          <a:gd name="connsiteY0" fmla="*/ 47501 h 81306"/>
                          <a:gd name="connsiteX1" fmla="*/ 18803 w 160416"/>
                          <a:gd name="connsiteY1" fmla="*/ 41564 h 81306"/>
                          <a:gd name="connsiteX2" fmla="*/ 30678 w 160416"/>
                          <a:gd name="connsiteY2" fmla="*/ 5938 h 81306"/>
                          <a:gd name="connsiteX3" fmla="*/ 54429 w 160416"/>
                          <a:gd name="connsiteY3" fmla="*/ 0 h 81306"/>
                          <a:gd name="connsiteX4" fmla="*/ 95993 w 160416"/>
                          <a:gd name="connsiteY4" fmla="*/ 11875 h 81306"/>
                          <a:gd name="connsiteX5" fmla="*/ 155369 w 160416"/>
                          <a:gd name="connsiteY5" fmla="*/ 47501 h 81306"/>
                          <a:gd name="connsiteX6" fmla="*/ 60367 w 160416"/>
                          <a:gd name="connsiteY6" fmla="*/ 53439 h 81306"/>
                          <a:gd name="connsiteX7" fmla="*/ 24741 w 160416"/>
                          <a:gd name="connsiteY7" fmla="*/ 65314 h 81306"/>
                          <a:gd name="connsiteX8" fmla="*/ 990 w 160416"/>
                          <a:gd name="connsiteY8" fmla="*/ 47501 h 813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16" h="81306">
                            <a:moveTo>
                              <a:pt x="990" y="47501"/>
                            </a:moveTo>
                            <a:cubicBezTo>
                              <a:pt x="0" y="43543"/>
                              <a:pt x="15165" y="46657"/>
                              <a:pt x="18803" y="41564"/>
                            </a:cubicBezTo>
                            <a:cubicBezTo>
                              <a:pt x="26079" y="31378"/>
                              <a:pt x="18534" y="8974"/>
                              <a:pt x="30678" y="5938"/>
                            </a:cubicBezTo>
                            <a:lnTo>
                              <a:pt x="54429" y="0"/>
                            </a:lnTo>
                            <a:cubicBezTo>
                              <a:pt x="56482" y="513"/>
                              <a:pt x="91736" y="8682"/>
                              <a:pt x="95993" y="11875"/>
                            </a:cubicBezTo>
                            <a:cubicBezTo>
                              <a:pt x="149556" y="52048"/>
                              <a:pt x="99887" y="36406"/>
                              <a:pt x="155369" y="47501"/>
                            </a:cubicBezTo>
                            <a:cubicBezTo>
                              <a:pt x="121567" y="81306"/>
                              <a:pt x="160416" y="48437"/>
                              <a:pt x="60367" y="53439"/>
                            </a:cubicBezTo>
                            <a:cubicBezTo>
                              <a:pt x="47865" y="54064"/>
                              <a:pt x="24741" y="65314"/>
                              <a:pt x="24741" y="65314"/>
                            </a:cubicBezTo>
                            <a:cubicBezTo>
                              <a:pt x="2729" y="57978"/>
                              <a:pt x="1980" y="51459"/>
                              <a:pt x="990" y="475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8" name="Freeform 1707"/>
                      <p:cNvSpPr/>
                      <p:nvPr/>
                    </p:nvSpPr>
                    <p:spPr bwMode="auto">
                      <a:xfrm>
                        <a:off x="1957451" y="2699657"/>
                        <a:ext cx="103853" cy="102919"/>
                      </a:xfrm>
                      <a:custGeom>
                        <a:avLst/>
                        <a:gdLst>
                          <a:gd name="connsiteX0" fmla="*/ 77189 w 103853"/>
                          <a:gd name="connsiteY0" fmla="*/ 100940 h 102919"/>
                          <a:gd name="connsiteX1" fmla="*/ 41563 w 103853"/>
                          <a:gd name="connsiteY1" fmla="*/ 71252 h 102919"/>
                          <a:gd name="connsiteX2" fmla="*/ 5937 w 103853"/>
                          <a:gd name="connsiteY2" fmla="*/ 59376 h 102919"/>
                          <a:gd name="connsiteX3" fmla="*/ 0 w 103853"/>
                          <a:gd name="connsiteY3" fmla="*/ 41563 h 102919"/>
                          <a:gd name="connsiteX4" fmla="*/ 17813 w 103853"/>
                          <a:gd name="connsiteY4" fmla="*/ 11875 h 102919"/>
                          <a:gd name="connsiteX5" fmla="*/ 53439 w 103853"/>
                          <a:gd name="connsiteY5" fmla="*/ 0 h 102919"/>
                          <a:gd name="connsiteX6" fmla="*/ 89065 w 103853"/>
                          <a:gd name="connsiteY6" fmla="*/ 17813 h 102919"/>
                          <a:gd name="connsiteX7" fmla="*/ 100940 w 103853"/>
                          <a:gd name="connsiteY7" fmla="*/ 35626 h 102919"/>
                          <a:gd name="connsiteX8" fmla="*/ 95002 w 103853"/>
                          <a:gd name="connsiteY8" fmla="*/ 83127 h 102919"/>
                          <a:gd name="connsiteX9" fmla="*/ 77189 w 103853"/>
                          <a:gd name="connsiteY9" fmla="*/ 100940 h 102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3853" h="102919">
                            <a:moveTo>
                              <a:pt x="77189" y="100940"/>
                            </a:moveTo>
                            <a:cubicBezTo>
                              <a:pt x="68283" y="98961"/>
                              <a:pt x="56444" y="77866"/>
                              <a:pt x="41563" y="71252"/>
                            </a:cubicBezTo>
                            <a:cubicBezTo>
                              <a:pt x="30124" y="66168"/>
                              <a:pt x="5937" y="59376"/>
                              <a:pt x="5937" y="59376"/>
                            </a:cubicBezTo>
                            <a:cubicBezTo>
                              <a:pt x="3958" y="53438"/>
                              <a:pt x="0" y="47822"/>
                              <a:pt x="0" y="41563"/>
                            </a:cubicBezTo>
                            <a:cubicBezTo>
                              <a:pt x="0" y="31404"/>
                              <a:pt x="8405" y="16579"/>
                              <a:pt x="17813" y="11875"/>
                            </a:cubicBezTo>
                            <a:cubicBezTo>
                              <a:pt x="29009" y="6277"/>
                              <a:pt x="53439" y="0"/>
                              <a:pt x="53439" y="0"/>
                            </a:cubicBezTo>
                            <a:cubicBezTo>
                              <a:pt x="67928" y="4829"/>
                              <a:pt x="77553" y="6301"/>
                              <a:pt x="89065" y="17813"/>
                            </a:cubicBezTo>
                            <a:cubicBezTo>
                              <a:pt x="94111" y="22859"/>
                              <a:pt x="96982" y="29688"/>
                              <a:pt x="100940" y="35626"/>
                            </a:cubicBezTo>
                            <a:cubicBezTo>
                              <a:pt x="98961" y="51460"/>
                              <a:pt x="103853" y="69850"/>
                              <a:pt x="95002" y="83127"/>
                            </a:cubicBezTo>
                            <a:cubicBezTo>
                              <a:pt x="89404" y="91524"/>
                              <a:pt x="86095" y="102919"/>
                              <a:pt x="77189" y="1009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09" name="Freeform 1708"/>
                      <p:cNvSpPr/>
                      <p:nvPr/>
                    </p:nvSpPr>
                    <p:spPr bwMode="auto">
                      <a:xfrm>
                        <a:off x="2039588" y="2757300"/>
                        <a:ext cx="131618" cy="79698"/>
                      </a:xfrm>
                      <a:custGeom>
                        <a:avLst/>
                        <a:gdLst>
                          <a:gd name="connsiteX0" fmla="*/ 12865 w 131618"/>
                          <a:gd name="connsiteY0" fmla="*/ 13608 h 79698"/>
                          <a:gd name="connsiteX1" fmla="*/ 30678 w 131618"/>
                          <a:gd name="connsiteY1" fmla="*/ 31421 h 79698"/>
                          <a:gd name="connsiteX2" fmla="*/ 48490 w 131618"/>
                          <a:gd name="connsiteY2" fmla="*/ 43297 h 79698"/>
                          <a:gd name="connsiteX3" fmla="*/ 78179 w 131618"/>
                          <a:gd name="connsiteY3" fmla="*/ 72985 h 79698"/>
                          <a:gd name="connsiteX4" fmla="*/ 101929 w 131618"/>
                          <a:gd name="connsiteY4" fmla="*/ 67047 h 79698"/>
                          <a:gd name="connsiteX5" fmla="*/ 107867 w 131618"/>
                          <a:gd name="connsiteY5" fmla="*/ 49234 h 79698"/>
                          <a:gd name="connsiteX6" fmla="*/ 131618 w 131618"/>
                          <a:gd name="connsiteY6" fmla="*/ 43297 h 79698"/>
                          <a:gd name="connsiteX7" fmla="*/ 125680 w 131618"/>
                          <a:gd name="connsiteY7" fmla="*/ 13608 h 79698"/>
                          <a:gd name="connsiteX8" fmla="*/ 107867 w 131618"/>
                          <a:gd name="connsiteY8" fmla="*/ 1733 h 79698"/>
                          <a:gd name="connsiteX9" fmla="*/ 12865 w 131618"/>
                          <a:gd name="connsiteY9" fmla="*/ 13608 h 79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8" h="79698">
                            <a:moveTo>
                              <a:pt x="12865" y="13608"/>
                            </a:moveTo>
                            <a:cubicBezTo>
                              <a:pt x="0" y="18556"/>
                              <a:pt x="24227" y="26045"/>
                              <a:pt x="30678" y="31421"/>
                            </a:cubicBezTo>
                            <a:cubicBezTo>
                              <a:pt x="36160" y="35990"/>
                              <a:pt x="44032" y="37725"/>
                              <a:pt x="48490" y="43297"/>
                            </a:cubicBezTo>
                            <a:cubicBezTo>
                              <a:pt x="77609" y="79698"/>
                              <a:pt x="20006" y="43900"/>
                              <a:pt x="78179" y="72985"/>
                            </a:cubicBezTo>
                            <a:cubicBezTo>
                              <a:pt x="86096" y="71006"/>
                              <a:pt x="95557" y="72145"/>
                              <a:pt x="101929" y="67047"/>
                            </a:cubicBezTo>
                            <a:cubicBezTo>
                              <a:pt x="106816" y="63137"/>
                              <a:pt x="102980" y="53144"/>
                              <a:pt x="107867" y="49234"/>
                            </a:cubicBezTo>
                            <a:cubicBezTo>
                              <a:pt x="114239" y="44136"/>
                              <a:pt x="123701" y="45276"/>
                              <a:pt x="131618" y="43297"/>
                            </a:cubicBezTo>
                            <a:cubicBezTo>
                              <a:pt x="129639" y="33401"/>
                              <a:pt x="130687" y="22371"/>
                              <a:pt x="125680" y="13608"/>
                            </a:cubicBezTo>
                            <a:cubicBezTo>
                              <a:pt x="122139" y="7412"/>
                              <a:pt x="114989" y="2178"/>
                              <a:pt x="107867" y="1733"/>
                            </a:cubicBezTo>
                            <a:cubicBezTo>
                              <a:pt x="80141" y="0"/>
                              <a:pt x="25730" y="8660"/>
                              <a:pt x="12865" y="13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0" name="Freeform 1709"/>
                      <p:cNvSpPr/>
                      <p:nvPr/>
                    </p:nvSpPr>
                    <p:spPr bwMode="auto">
                      <a:xfrm>
                        <a:off x="1915887" y="2578734"/>
                        <a:ext cx="118753" cy="61546"/>
                      </a:xfrm>
                      <a:custGeom>
                        <a:avLst/>
                        <a:gdLst>
                          <a:gd name="connsiteX0" fmla="*/ 0 w 118753"/>
                          <a:gd name="connsiteY0" fmla="*/ 25920 h 61546"/>
                          <a:gd name="connsiteX1" fmla="*/ 17813 w 118753"/>
                          <a:gd name="connsiteY1" fmla="*/ 31858 h 61546"/>
                          <a:gd name="connsiteX2" fmla="*/ 29688 w 118753"/>
                          <a:gd name="connsiteY2" fmla="*/ 49671 h 61546"/>
                          <a:gd name="connsiteX3" fmla="*/ 47501 w 118753"/>
                          <a:gd name="connsiteY3" fmla="*/ 61546 h 61546"/>
                          <a:gd name="connsiteX4" fmla="*/ 95002 w 118753"/>
                          <a:gd name="connsiteY4" fmla="*/ 55608 h 61546"/>
                          <a:gd name="connsiteX5" fmla="*/ 118753 w 118753"/>
                          <a:gd name="connsiteY5" fmla="*/ 25920 h 61546"/>
                          <a:gd name="connsiteX6" fmla="*/ 17813 w 118753"/>
                          <a:gd name="connsiteY6" fmla="*/ 19982 h 61546"/>
                          <a:gd name="connsiteX7" fmla="*/ 0 w 118753"/>
                          <a:gd name="connsiteY7" fmla="*/ 25920 h 61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8753" h="61546">
                            <a:moveTo>
                              <a:pt x="0" y="25920"/>
                            </a:moveTo>
                            <a:cubicBezTo>
                              <a:pt x="0" y="27899"/>
                              <a:pt x="12926" y="27948"/>
                              <a:pt x="17813" y="31858"/>
                            </a:cubicBezTo>
                            <a:cubicBezTo>
                              <a:pt x="23385" y="36316"/>
                              <a:pt x="24642" y="44625"/>
                              <a:pt x="29688" y="49671"/>
                            </a:cubicBezTo>
                            <a:cubicBezTo>
                              <a:pt x="34734" y="54717"/>
                              <a:pt x="41563" y="57588"/>
                              <a:pt x="47501" y="61546"/>
                            </a:cubicBezTo>
                            <a:cubicBezTo>
                              <a:pt x="63335" y="59567"/>
                              <a:pt x="79718" y="60193"/>
                              <a:pt x="95002" y="55608"/>
                            </a:cubicBezTo>
                            <a:cubicBezTo>
                              <a:pt x="102054" y="53492"/>
                              <a:pt x="116354" y="29519"/>
                              <a:pt x="118753" y="25920"/>
                            </a:cubicBezTo>
                            <a:cubicBezTo>
                              <a:pt x="83042" y="2113"/>
                              <a:pt x="87752" y="0"/>
                              <a:pt x="17813" y="19982"/>
                            </a:cubicBezTo>
                            <a:cubicBezTo>
                              <a:pt x="12104" y="21613"/>
                              <a:pt x="0" y="23941"/>
                              <a:pt x="0" y="2592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1" name="Freeform 1710"/>
                      <p:cNvSpPr/>
                      <p:nvPr/>
                    </p:nvSpPr>
                    <p:spPr bwMode="auto">
                      <a:xfrm>
                        <a:off x="2276105" y="2610592"/>
                        <a:ext cx="150421" cy="65314"/>
                      </a:xfrm>
                      <a:custGeom>
                        <a:avLst/>
                        <a:gdLst>
                          <a:gd name="connsiteX0" fmla="*/ 1979 w 150421"/>
                          <a:gd name="connsiteY0" fmla="*/ 35626 h 65314"/>
                          <a:gd name="connsiteX1" fmla="*/ 25730 w 150421"/>
                          <a:gd name="connsiteY1" fmla="*/ 5937 h 65314"/>
                          <a:gd name="connsiteX2" fmla="*/ 49480 w 150421"/>
                          <a:gd name="connsiteY2" fmla="*/ 0 h 65314"/>
                          <a:gd name="connsiteX3" fmla="*/ 67293 w 150421"/>
                          <a:gd name="connsiteY3" fmla="*/ 5937 h 65314"/>
                          <a:gd name="connsiteX4" fmla="*/ 108857 w 150421"/>
                          <a:gd name="connsiteY4" fmla="*/ 29688 h 65314"/>
                          <a:gd name="connsiteX5" fmla="*/ 132608 w 150421"/>
                          <a:gd name="connsiteY5" fmla="*/ 35626 h 65314"/>
                          <a:gd name="connsiteX6" fmla="*/ 150421 w 150421"/>
                          <a:gd name="connsiteY6" fmla="*/ 41563 h 65314"/>
                          <a:gd name="connsiteX7" fmla="*/ 144483 w 150421"/>
                          <a:gd name="connsiteY7" fmla="*/ 59376 h 65314"/>
                          <a:gd name="connsiteX8" fmla="*/ 126670 w 150421"/>
                          <a:gd name="connsiteY8" fmla="*/ 65314 h 65314"/>
                          <a:gd name="connsiteX9" fmla="*/ 67293 w 150421"/>
                          <a:gd name="connsiteY9" fmla="*/ 59376 h 65314"/>
                          <a:gd name="connsiteX10" fmla="*/ 37605 w 150421"/>
                          <a:gd name="connsiteY10" fmla="*/ 47501 h 65314"/>
                          <a:gd name="connsiteX11" fmla="*/ 1979 w 150421"/>
                          <a:gd name="connsiteY11" fmla="*/ 35626 h 65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21" h="65314">
                            <a:moveTo>
                              <a:pt x="1979" y="35626"/>
                            </a:moveTo>
                            <a:cubicBezTo>
                              <a:pt x="0" y="28699"/>
                              <a:pt x="17269" y="10168"/>
                              <a:pt x="25730" y="5937"/>
                            </a:cubicBezTo>
                            <a:cubicBezTo>
                              <a:pt x="33029" y="2288"/>
                              <a:pt x="41563" y="1979"/>
                              <a:pt x="49480" y="0"/>
                            </a:cubicBezTo>
                            <a:cubicBezTo>
                              <a:pt x="55418" y="1979"/>
                              <a:pt x="61695" y="3138"/>
                              <a:pt x="67293" y="5937"/>
                            </a:cubicBezTo>
                            <a:cubicBezTo>
                              <a:pt x="101756" y="23169"/>
                              <a:pt x="67206" y="14069"/>
                              <a:pt x="108857" y="29688"/>
                            </a:cubicBezTo>
                            <a:cubicBezTo>
                              <a:pt x="116498" y="32553"/>
                              <a:pt x="124761" y="33384"/>
                              <a:pt x="132608" y="35626"/>
                            </a:cubicBezTo>
                            <a:cubicBezTo>
                              <a:pt x="138626" y="37345"/>
                              <a:pt x="144483" y="39584"/>
                              <a:pt x="150421" y="41563"/>
                            </a:cubicBezTo>
                            <a:cubicBezTo>
                              <a:pt x="148442" y="47501"/>
                              <a:pt x="148909" y="54950"/>
                              <a:pt x="144483" y="59376"/>
                            </a:cubicBezTo>
                            <a:cubicBezTo>
                              <a:pt x="140057" y="63802"/>
                              <a:pt x="132929" y="65314"/>
                              <a:pt x="126670" y="65314"/>
                            </a:cubicBezTo>
                            <a:cubicBezTo>
                              <a:pt x="106779" y="65314"/>
                              <a:pt x="87085" y="61355"/>
                              <a:pt x="67293" y="59376"/>
                            </a:cubicBezTo>
                            <a:cubicBezTo>
                              <a:pt x="57397" y="55418"/>
                              <a:pt x="47138" y="52267"/>
                              <a:pt x="37605" y="47501"/>
                            </a:cubicBezTo>
                            <a:cubicBezTo>
                              <a:pt x="31222" y="44310"/>
                              <a:pt x="3958" y="42553"/>
                              <a:pt x="1979" y="3562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2" name="Freeform 1711"/>
                      <p:cNvSpPr/>
                      <p:nvPr/>
                    </p:nvSpPr>
                    <p:spPr bwMode="auto">
                      <a:xfrm>
                        <a:off x="2330534" y="2685888"/>
                        <a:ext cx="183471" cy="104493"/>
                      </a:xfrm>
                      <a:custGeom>
                        <a:avLst/>
                        <a:gdLst>
                          <a:gd name="connsiteX0" fmla="*/ 6927 w 183471"/>
                          <a:gd name="connsiteY0" fmla="*/ 67208 h 104493"/>
                          <a:gd name="connsiteX1" fmla="*/ 18802 w 183471"/>
                          <a:gd name="connsiteY1" fmla="*/ 49395 h 104493"/>
                          <a:gd name="connsiteX2" fmla="*/ 30677 w 183471"/>
                          <a:gd name="connsiteY2" fmla="*/ 37519 h 104493"/>
                          <a:gd name="connsiteX3" fmla="*/ 54428 w 183471"/>
                          <a:gd name="connsiteY3" fmla="*/ 7831 h 104493"/>
                          <a:gd name="connsiteX4" fmla="*/ 107867 w 183471"/>
                          <a:gd name="connsiteY4" fmla="*/ 13769 h 104493"/>
                          <a:gd name="connsiteX5" fmla="*/ 60366 w 183471"/>
                          <a:gd name="connsiteY5" fmla="*/ 73145 h 104493"/>
                          <a:gd name="connsiteX6" fmla="*/ 6927 w 183471"/>
                          <a:gd name="connsiteY6" fmla="*/ 67208 h 1044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3471" h="104493">
                            <a:moveTo>
                              <a:pt x="6927" y="67208"/>
                            </a:moveTo>
                            <a:cubicBezTo>
                              <a:pt x="0" y="63250"/>
                              <a:pt x="14344" y="54967"/>
                              <a:pt x="18802" y="49395"/>
                            </a:cubicBezTo>
                            <a:cubicBezTo>
                              <a:pt x="22299" y="45023"/>
                              <a:pt x="27797" y="42319"/>
                              <a:pt x="30677" y="37519"/>
                            </a:cubicBezTo>
                            <a:cubicBezTo>
                              <a:pt x="49796" y="5654"/>
                              <a:pt x="18952" y="31481"/>
                              <a:pt x="54428" y="7831"/>
                            </a:cubicBezTo>
                            <a:cubicBezTo>
                              <a:pt x="72241" y="9810"/>
                              <a:pt x="96393" y="0"/>
                              <a:pt x="107867" y="13769"/>
                            </a:cubicBezTo>
                            <a:cubicBezTo>
                              <a:pt x="183471" y="104493"/>
                              <a:pt x="79748" y="75299"/>
                              <a:pt x="60366" y="73145"/>
                            </a:cubicBezTo>
                            <a:cubicBezTo>
                              <a:pt x="27014" y="64808"/>
                              <a:pt x="13854" y="71166"/>
                              <a:pt x="6927" y="672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3" name="Freeform 1712"/>
                      <p:cNvSpPr/>
                      <p:nvPr/>
                    </p:nvSpPr>
                    <p:spPr bwMode="auto">
                      <a:xfrm>
                        <a:off x="2423557" y="2600141"/>
                        <a:ext cx="158703" cy="99516"/>
                      </a:xfrm>
                      <a:custGeom>
                        <a:avLst/>
                        <a:gdLst>
                          <a:gd name="connsiteX0" fmla="*/ 8906 w 158703"/>
                          <a:gd name="connsiteY0" fmla="*/ 87640 h 99516"/>
                          <a:gd name="connsiteX1" fmla="*/ 14844 w 158703"/>
                          <a:gd name="connsiteY1" fmla="*/ 52014 h 99516"/>
                          <a:gd name="connsiteX2" fmla="*/ 50470 w 158703"/>
                          <a:gd name="connsiteY2" fmla="*/ 40139 h 99516"/>
                          <a:gd name="connsiteX3" fmla="*/ 68283 w 158703"/>
                          <a:gd name="connsiteY3" fmla="*/ 28264 h 99516"/>
                          <a:gd name="connsiteX4" fmla="*/ 74221 w 158703"/>
                          <a:gd name="connsiteY4" fmla="*/ 4513 h 99516"/>
                          <a:gd name="connsiteX5" fmla="*/ 103909 w 158703"/>
                          <a:gd name="connsiteY5" fmla="*/ 10451 h 99516"/>
                          <a:gd name="connsiteX6" fmla="*/ 139535 w 158703"/>
                          <a:gd name="connsiteY6" fmla="*/ 34201 h 99516"/>
                          <a:gd name="connsiteX7" fmla="*/ 157348 w 158703"/>
                          <a:gd name="connsiteY7" fmla="*/ 40139 h 99516"/>
                          <a:gd name="connsiteX8" fmla="*/ 127659 w 158703"/>
                          <a:gd name="connsiteY8" fmla="*/ 69827 h 99516"/>
                          <a:gd name="connsiteX9" fmla="*/ 109847 w 158703"/>
                          <a:gd name="connsiteY9" fmla="*/ 63890 h 99516"/>
                          <a:gd name="connsiteX10" fmla="*/ 97971 w 158703"/>
                          <a:gd name="connsiteY10" fmla="*/ 75765 h 99516"/>
                          <a:gd name="connsiteX11" fmla="*/ 80158 w 158703"/>
                          <a:gd name="connsiteY11" fmla="*/ 81703 h 99516"/>
                          <a:gd name="connsiteX12" fmla="*/ 68283 w 158703"/>
                          <a:gd name="connsiteY12" fmla="*/ 99516 h 99516"/>
                          <a:gd name="connsiteX13" fmla="*/ 8906 w 158703"/>
                          <a:gd name="connsiteY13" fmla="*/ 87640 h 99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58703" h="99516">
                            <a:moveTo>
                              <a:pt x="8906" y="87640"/>
                            </a:moveTo>
                            <a:cubicBezTo>
                              <a:pt x="0" y="79723"/>
                              <a:pt x="6916" y="61074"/>
                              <a:pt x="14844" y="52014"/>
                            </a:cubicBezTo>
                            <a:cubicBezTo>
                              <a:pt x="23087" y="42594"/>
                              <a:pt x="38595" y="44097"/>
                              <a:pt x="50470" y="40139"/>
                            </a:cubicBezTo>
                            <a:cubicBezTo>
                              <a:pt x="57240" y="37882"/>
                              <a:pt x="62345" y="32222"/>
                              <a:pt x="68283" y="28264"/>
                            </a:cubicBezTo>
                            <a:cubicBezTo>
                              <a:pt x="70262" y="20347"/>
                              <a:pt x="66922" y="8163"/>
                              <a:pt x="74221" y="4513"/>
                            </a:cubicBezTo>
                            <a:cubicBezTo>
                              <a:pt x="83248" y="0"/>
                              <a:pt x="94722" y="6275"/>
                              <a:pt x="103909" y="10451"/>
                            </a:cubicBezTo>
                            <a:cubicBezTo>
                              <a:pt x="116902" y="16357"/>
                              <a:pt x="125995" y="29687"/>
                              <a:pt x="139535" y="34201"/>
                            </a:cubicBezTo>
                            <a:lnTo>
                              <a:pt x="157348" y="40139"/>
                            </a:lnTo>
                            <a:cubicBezTo>
                              <a:pt x="141004" y="97341"/>
                              <a:pt x="158703" y="85349"/>
                              <a:pt x="127659" y="69827"/>
                            </a:cubicBezTo>
                            <a:cubicBezTo>
                              <a:pt x="122061" y="67028"/>
                              <a:pt x="115784" y="65869"/>
                              <a:pt x="109847" y="63890"/>
                            </a:cubicBezTo>
                            <a:cubicBezTo>
                              <a:pt x="105888" y="67848"/>
                              <a:pt x="102771" y="72885"/>
                              <a:pt x="97971" y="75765"/>
                            </a:cubicBezTo>
                            <a:cubicBezTo>
                              <a:pt x="92604" y="78985"/>
                              <a:pt x="85045" y="77793"/>
                              <a:pt x="80158" y="81703"/>
                            </a:cubicBezTo>
                            <a:cubicBezTo>
                              <a:pt x="74586" y="86161"/>
                              <a:pt x="72241" y="93578"/>
                              <a:pt x="68283" y="99516"/>
                            </a:cubicBezTo>
                            <a:cubicBezTo>
                              <a:pt x="12877" y="93359"/>
                              <a:pt x="17812" y="95557"/>
                              <a:pt x="8906" y="876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4" name="Freeform 1713"/>
                      <p:cNvSpPr/>
                      <p:nvPr/>
                    </p:nvSpPr>
                    <p:spPr bwMode="auto">
                      <a:xfrm>
                        <a:off x="2557154" y="2616529"/>
                        <a:ext cx="120523" cy="23751"/>
                      </a:xfrm>
                      <a:custGeom>
                        <a:avLst/>
                        <a:gdLst>
                          <a:gd name="connsiteX0" fmla="*/ 0 w 120523"/>
                          <a:gd name="connsiteY0" fmla="*/ 23751 h 23751"/>
                          <a:gd name="connsiteX1" fmla="*/ 35626 w 120523"/>
                          <a:gd name="connsiteY1" fmla="*/ 11876 h 23751"/>
                          <a:gd name="connsiteX2" fmla="*/ 53439 w 120523"/>
                          <a:gd name="connsiteY2" fmla="*/ 5938 h 23751"/>
                          <a:gd name="connsiteX3" fmla="*/ 106878 w 120523"/>
                          <a:gd name="connsiteY3" fmla="*/ 0 h 23751"/>
                          <a:gd name="connsiteX4" fmla="*/ 118753 w 120523"/>
                          <a:gd name="connsiteY4" fmla="*/ 11876 h 23751"/>
                          <a:gd name="connsiteX5" fmla="*/ 100940 w 120523"/>
                          <a:gd name="connsiteY5" fmla="*/ 17813 h 23751"/>
                          <a:gd name="connsiteX6" fmla="*/ 0 w 120523"/>
                          <a:gd name="connsiteY6" fmla="*/ 23751 h 23751"/>
                          <a:gd name="connsiteX7" fmla="*/ 0 w 120523"/>
                          <a:gd name="connsiteY7" fmla="*/ 23751 h 23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0523" h="23751">
                            <a:moveTo>
                              <a:pt x="0" y="23751"/>
                            </a:moveTo>
                            <a:lnTo>
                              <a:pt x="35626" y="11876"/>
                            </a:lnTo>
                            <a:cubicBezTo>
                              <a:pt x="41564" y="9897"/>
                              <a:pt x="47218" y="6629"/>
                              <a:pt x="53439" y="5938"/>
                            </a:cubicBezTo>
                            <a:lnTo>
                              <a:pt x="106878" y="0"/>
                            </a:lnTo>
                            <a:cubicBezTo>
                              <a:pt x="110836" y="3959"/>
                              <a:pt x="120523" y="6565"/>
                              <a:pt x="118753" y="11876"/>
                            </a:cubicBezTo>
                            <a:cubicBezTo>
                              <a:pt x="116774" y="17814"/>
                              <a:pt x="107168" y="17190"/>
                              <a:pt x="100940" y="17813"/>
                            </a:cubicBezTo>
                            <a:cubicBezTo>
                              <a:pt x="67402" y="21167"/>
                              <a:pt x="33647" y="21772"/>
                              <a:pt x="0" y="23751"/>
                            </a:cubicBezTo>
                            <a:lnTo>
                              <a:pt x="0" y="23751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5" name="Freeform 1714"/>
                      <p:cNvSpPr/>
                      <p:nvPr/>
                    </p:nvSpPr>
                    <p:spPr bwMode="auto">
                      <a:xfrm>
                        <a:off x="2496792" y="2674565"/>
                        <a:ext cx="131614" cy="94852"/>
                      </a:xfrm>
                      <a:custGeom>
                        <a:avLst/>
                        <a:gdLst>
                          <a:gd name="connsiteX0" fmla="*/ 6923 w 131614"/>
                          <a:gd name="connsiteY0" fmla="*/ 84468 h 94852"/>
                          <a:gd name="connsiteX1" fmla="*/ 30674 w 131614"/>
                          <a:gd name="connsiteY1" fmla="*/ 48842 h 94852"/>
                          <a:gd name="connsiteX2" fmla="*/ 48487 w 131614"/>
                          <a:gd name="connsiteY2" fmla="*/ 36967 h 94852"/>
                          <a:gd name="connsiteX3" fmla="*/ 66300 w 131614"/>
                          <a:gd name="connsiteY3" fmla="*/ 1341 h 94852"/>
                          <a:gd name="connsiteX4" fmla="*/ 90050 w 131614"/>
                          <a:gd name="connsiteY4" fmla="*/ 7279 h 94852"/>
                          <a:gd name="connsiteX5" fmla="*/ 107863 w 131614"/>
                          <a:gd name="connsiteY5" fmla="*/ 60718 h 94852"/>
                          <a:gd name="connsiteX6" fmla="*/ 131614 w 131614"/>
                          <a:gd name="connsiteY6" fmla="*/ 66655 h 94852"/>
                          <a:gd name="connsiteX7" fmla="*/ 119739 w 131614"/>
                          <a:gd name="connsiteY7" fmla="*/ 78531 h 94852"/>
                          <a:gd name="connsiteX8" fmla="*/ 18799 w 131614"/>
                          <a:gd name="connsiteY8" fmla="*/ 90406 h 94852"/>
                          <a:gd name="connsiteX9" fmla="*/ 6923 w 131614"/>
                          <a:gd name="connsiteY9" fmla="*/ 84468 h 948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4" h="94852">
                            <a:moveTo>
                              <a:pt x="6923" y="84468"/>
                            </a:moveTo>
                            <a:cubicBezTo>
                              <a:pt x="8902" y="77541"/>
                              <a:pt x="0" y="94852"/>
                              <a:pt x="30674" y="48842"/>
                            </a:cubicBezTo>
                            <a:cubicBezTo>
                              <a:pt x="34632" y="42904"/>
                              <a:pt x="42549" y="40925"/>
                              <a:pt x="48487" y="36967"/>
                            </a:cubicBezTo>
                            <a:cubicBezTo>
                              <a:pt x="50191" y="30152"/>
                              <a:pt x="52489" y="3643"/>
                              <a:pt x="66300" y="1341"/>
                            </a:cubicBezTo>
                            <a:cubicBezTo>
                              <a:pt x="74349" y="0"/>
                              <a:pt x="82133" y="5300"/>
                              <a:pt x="90050" y="7279"/>
                            </a:cubicBezTo>
                            <a:cubicBezTo>
                              <a:pt x="92592" y="25073"/>
                              <a:pt x="87768" y="50670"/>
                              <a:pt x="107863" y="60718"/>
                            </a:cubicBezTo>
                            <a:cubicBezTo>
                              <a:pt x="115162" y="64368"/>
                              <a:pt x="123697" y="64676"/>
                              <a:pt x="131614" y="66655"/>
                            </a:cubicBezTo>
                            <a:cubicBezTo>
                              <a:pt x="127656" y="70614"/>
                              <a:pt x="125241" y="77499"/>
                              <a:pt x="119739" y="78531"/>
                            </a:cubicBezTo>
                            <a:cubicBezTo>
                              <a:pt x="101719" y="81910"/>
                              <a:pt x="46890" y="76360"/>
                              <a:pt x="18799" y="90406"/>
                            </a:cubicBezTo>
                            <a:cubicBezTo>
                              <a:pt x="16295" y="91658"/>
                              <a:pt x="4944" y="91395"/>
                              <a:pt x="6923" y="844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6" name="Freeform 1715"/>
                      <p:cNvSpPr/>
                      <p:nvPr/>
                    </p:nvSpPr>
                    <p:spPr bwMode="auto">
                      <a:xfrm>
                        <a:off x="2608614" y="2646218"/>
                        <a:ext cx="79169" cy="97971"/>
                      </a:xfrm>
                      <a:custGeom>
                        <a:avLst/>
                        <a:gdLst>
                          <a:gd name="connsiteX0" fmla="*/ 1979 w 79169"/>
                          <a:gd name="connsiteY0" fmla="*/ 89065 h 97971"/>
                          <a:gd name="connsiteX1" fmla="*/ 7917 w 79169"/>
                          <a:gd name="connsiteY1" fmla="*/ 17813 h 97971"/>
                          <a:gd name="connsiteX2" fmla="*/ 25730 w 79169"/>
                          <a:gd name="connsiteY2" fmla="*/ 11875 h 97971"/>
                          <a:gd name="connsiteX3" fmla="*/ 79169 w 79169"/>
                          <a:gd name="connsiteY3" fmla="*/ 0 h 97971"/>
                          <a:gd name="connsiteX4" fmla="*/ 67293 w 79169"/>
                          <a:gd name="connsiteY4" fmla="*/ 35626 h 97971"/>
                          <a:gd name="connsiteX5" fmla="*/ 49480 w 79169"/>
                          <a:gd name="connsiteY5" fmla="*/ 65314 h 97971"/>
                          <a:gd name="connsiteX6" fmla="*/ 19792 w 79169"/>
                          <a:gd name="connsiteY6" fmla="*/ 71252 h 97971"/>
                          <a:gd name="connsiteX7" fmla="*/ 1979 w 79169"/>
                          <a:gd name="connsiteY7" fmla="*/ 89065 h 97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9169" h="97971">
                            <a:moveTo>
                              <a:pt x="1979" y="89065"/>
                            </a:moveTo>
                            <a:cubicBezTo>
                              <a:pt x="0" y="80159"/>
                              <a:pt x="908" y="40592"/>
                              <a:pt x="7917" y="17813"/>
                            </a:cubicBezTo>
                            <a:cubicBezTo>
                              <a:pt x="9758" y="11831"/>
                              <a:pt x="19712" y="13595"/>
                              <a:pt x="25730" y="11875"/>
                            </a:cubicBezTo>
                            <a:cubicBezTo>
                              <a:pt x="45303" y="6282"/>
                              <a:pt x="58752" y="4083"/>
                              <a:pt x="79169" y="0"/>
                            </a:cubicBezTo>
                            <a:lnTo>
                              <a:pt x="67293" y="35626"/>
                            </a:lnTo>
                            <a:cubicBezTo>
                              <a:pt x="63634" y="46602"/>
                              <a:pt x="62161" y="59879"/>
                              <a:pt x="49480" y="65314"/>
                            </a:cubicBezTo>
                            <a:cubicBezTo>
                              <a:pt x="40204" y="69289"/>
                              <a:pt x="29688" y="69273"/>
                              <a:pt x="19792" y="71252"/>
                            </a:cubicBezTo>
                            <a:cubicBezTo>
                              <a:pt x="332" y="84225"/>
                              <a:pt x="3958" y="97971"/>
                              <a:pt x="1979" y="8906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7" name="Freeform 1716"/>
                      <p:cNvSpPr/>
                      <p:nvPr/>
                    </p:nvSpPr>
                    <p:spPr bwMode="auto">
                      <a:xfrm>
                        <a:off x="2667001" y="2657111"/>
                        <a:ext cx="145473" cy="137548"/>
                      </a:xfrm>
                      <a:custGeom>
                        <a:avLst/>
                        <a:gdLst>
                          <a:gd name="connsiteX0" fmla="*/ 8906 w 145473"/>
                          <a:gd name="connsiteY0" fmla="*/ 36608 h 137548"/>
                          <a:gd name="connsiteX1" fmla="*/ 26719 w 145473"/>
                          <a:gd name="connsiteY1" fmla="*/ 54421 h 137548"/>
                          <a:gd name="connsiteX2" fmla="*/ 56408 w 145473"/>
                          <a:gd name="connsiteY2" fmla="*/ 90047 h 137548"/>
                          <a:gd name="connsiteX3" fmla="*/ 80158 w 145473"/>
                          <a:gd name="connsiteY3" fmla="*/ 95985 h 137548"/>
                          <a:gd name="connsiteX4" fmla="*/ 97971 w 145473"/>
                          <a:gd name="connsiteY4" fmla="*/ 101922 h 137548"/>
                          <a:gd name="connsiteX5" fmla="*/ 145473 w 145473"/>
                          <a:gd name="connsiteY5" fmla="*/ 107860 h 137548"/>
                          <a:gd name="connsiteX6" fmla="*/ 139535 w 145473"/>
                          <a:gd name="connsiteY6" fmla="*/ 60359 h 137548"/>
                          <a:gd name="connsiteX7" fmla="*/ 133597 w 145473"/>
                          <a:gd name="connsiteY7" fmla="*/ 42546 h 137548"/>
                          <a:gd name="connsiteX8" fmla="*/ 115784 w 145473"/>
                          <a:gd name="connsiteY8" fmla="*/ 36608 h 137548"/>
                          <a:gd name="connsiteX9" fmla="*/ 80158 w 145473"/>
                          <a:gd name="connsiteY9" fmla="*/ 6920 h 137548"/>
                          <a:gd name="connsiteX10" fmla="*/ 8906 w 145473"/>
                          <a:gd name="connsiteY10" fmla="*/ 36608 h 137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5473" h="137548">
                            <a:moveTo>
                              <a:pt x="8906" y="36608"/>
                            </a:moveTo>
                            <a:cubicBezTo>
                              <a:pt x="0" y="44525"/>
                              <a:pt x="21343" y="47970"/>
                              <a:pt x="26719" y="54421"/>
                            </a:cubicBezTo>
                            <a:cubicBezTo>
                              <a:pt x="37897" y="67835"/>
                              <a:pt x="39851" y="80585"/>
                              <a:pt x="56408" y="90047"/>
                            </a:cubicBezTo>
                            <a:cubicBezTo>
                              <a:pt x="63493" y="94096"/>
                              <a:pt x="72312" y="93743"/>
                              <a:pt x="80158" y="95985"/>
                            </a:cubicBezTo>
                            <a:cubicBezTo>
                              <a:pt x="86176" y="97704"/>
                              <a:pt x="92033" y="99943"/>
                              <a:pt x="97971" y="101922"/>
                            </a:cubicBezTo>
                            <a:cubicBezTo>
                              <a:pt x="139535" y="129632"/>
                              <a:pt x="125680" y="137548"/>
                              <a:pt x="145473" y="107860"/>
                            </a:cubicBezTo>
                            <a:cubicBezTo>
                              <a:pt x="143494" y="92026"/>
                              <a:pt x="142390" y="76058"/>
                              <a:pt x="139535" y="60359"/>
                            </a:cubicBezTo>
                            <a:cubicBezTo>
                              <a:pt x="138415" y="54201"/>
                              <a:pt x="138023" y="46972"/>
                              <a:pt x="133597" y="42546"/>
                            </a:cubicBezTo>
                            <a:cubicBezTo>
                              <a:pt x="129171" y="38120"/>
                              <a:pt x="121722" y="38587"/>
                              <a:pt x="115784" y="36608"/>
                            </a:cubicBezTo>
                            <a:cubicBezTo>
                              <a:pt x="108731" y="29555"/>
                              <a:pt x="91525" y="10020"/>
                              <a:pt x="80158" y="6920"/>
                            </a:cubicBezTo>
                            <a:cubicBezTo>
                              <a:pt x="54785" y="0"/>
                              <a:pt x="17812" y="28691"/>
                              <a:pt x="8906" y="36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8" name="Freeform 1717"/>
                      <p:cNvSpPr/>
                      <p:nvPr/>
                    </p:nvSpPr>
                    <p:spPr bwMode="auto">
                      <a:xfrm>
                        <a:off x="2741222" y="2622467"/>
                        <a:ext cx="219694" cy="71252"/>
                      </a:xfrm>
                      <a:custGeom>
                        <a:avLst/>
                        <a:gdLst>
                          <a:gd name="connsiteX0" fmla="*/ 23751 w 184068"/>
                          <a:gd name="connsiteY0" fmla="*/ 53439 h 94747"/>
                          <a:gd name="connsiteX1" fmla="*/ 41564 w 184068"/>
                          <a:gd name="connsiteY1" fmla="*/ 17813 h 94747"/>
                          <a:gd name="connsiteX2" fmla="*/ 47501 w 184068"/>
                          <a:gd name="connsiteY2" fmla="*/ 0 h 94747"/>
                          <a:gd name="connsiteX3" fmla="*/ 65314 w 184068"/>
                          <a:gd name="connsiteY3" fmla="*/ 11876 h 94747"/>
                          <a:gd name="connsiteX4" fmla="*/ 83127 w 184068"/>
                          <a:gd name="connsiteY4" fmla="*/ 29689 h 94747"/>
                          <a:gd name="connsiteX5" fmla="*/ 184068 w 184068"/>
                          <a:gd name="connsiteY5" fmla="*/ 35626 h 94747"/>
                          <a:gd name="connsiteX6" fmla="*/ 23751 w 184068"/>
                          <a:gd name="connsiteY6" fmla="*/ 53439 h 947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4068" h="94747">
                            <a:moveTo>
                              <a:pt x="23751" y="53439"/>
                            </a:moveTo>
                            <a:cubicBezTo>
                              <a:pt x="0" y="50470"/>
                              <a:pt x="18543" y="63854"/>
                              <a:pt x="41564" y="17813"/>
                            </a:cubicBezTo>
                            <a:cubicBezTo>
                              <a:pt x="44363" y="12215"/>
                              <a:pt x="45522" y="5938"/>
                              <a:pt x="47501" y="0"/>
                            </a:cubicBezTo>
                            <a:cubicBezTo>
                              <a:pt x="53439" y="3959"/>
                              <a:pt x="59832" y="7307"/>
                              <a:pt x="65314" y="11876"/>
                            </a:cubicBezTo>
                            <a:cubicBezTo>
                              <a:pt x="71765" y="17252"/>
                              <a:pt x="74893" y="28042"/>
                              <a:pt x="83127" y="29689"/>
                            </a:cubicBezTo>
                            <a:cubicBezTo>
                              <a:pt x="116178" y="36299"/>
                              <a:pt x="150421" y="33647"/>
                              <a:pt x="184068" y="35626"/>
                            </a:cubicBezTo>
                            <a:cubicBezTo>
                              <a:pt x="164360" y="94747"/>
                              <a:pt x="47502" y="56408"/>
                              <a:pt x="23751" y="5343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19" name="Freeform 1718"/>
                      <p:cNvSpPr/>
                      <p:nvPr/>
                    </p:nvSpPr>
                    <p:spPr bwMode="auto">
                      <a:xfrm>
                        <a:off x="2779817" y="2679458"/>
                        <a:ext cx="180341" cy="111488"/>
                      </a:xfrm>
                      <a:custGeom>
                        <a:avLst/>
                        <a:gdLst>
                          <a:gd name="connsiteX0" fmla="*/ 2969 w 180341"/>
                          <a:gd name="connsiteY0" fmla="*/ 67701 h 111488"/>
                          <a:gd name="connsiteX1" fmla="*/ 62345 w 180341"/>
                          <a:gd name="connsiteY1" fmla="*/ 55825 h 111488"/>
                          <a:gd name="connsiteX2" fmla="*/ 92034 w 180341"/>
                          <a:gd name="connsiteY2" fmla="*/ 32075 h 111488"/>
                          <a:gd name="connsiteX3" fmla="*/ 109847 w 180341"/>
                          <a:gd name="connsiteY3" fmla="*/ 26137 h 111488"/>
                          <a:gd name="connsiteX4" fmla="*/ 151410 w 180341"/>
                          <a:gd name="connsiteY4" fmla="*/ 2386 h 111488"/>
                          <a:gd name="connsiteX5" fmla="*/ 163286 w 180341"/>
                          <a:gd name="connsiteY5" fmla="*/ 14262 h 111488"/>
                          <a:gd name="connsiteX6" fmla="*/ 163286 w 180341"/>
                          <a:gd name="connsiteY6" fmla="*/ 73638 h 111488"/>
                          <a:gd name="connsiteX7" fmla="*/ 133597 w 180341"/>
                          <a:gd name="connsiteY7" fmla="*/ 67701 h 111488"/>
                          <a:gd name="connsiteX8" fmla="*/ 97971 w 180341"/>
                          <a:gd name="connsiteY8" fmla="*/ 55825 h 111488"/>
                          <a:gd name="connsiteX9" fmla="*/ 80158 w 180341"/>
                          <a:gd name="connsiteY9" fmla="*/ 49888 h 111488"/>
                          <a:gd name="connsiteX10" fmla="*/ 109847 w 180341"/>
                          <a:gd name="connsiteY10" fmla="*/ 103327 h 111488"/>
                          <a:gd name="connsiteX11" fmla="*/ 80158 w 180341"/>
                          <a:gd name="connsiteY11" fmla="*/ 85514 h 111488"/>
                          <a:gd name="connsiteX12" fmla="*/ 2969 w 180341"/>
                          <a:gd name="connsiteY12" fmla="*/ 67701 h 1114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80341" h="111488">
                            <a:moveTo>
                              <a:pt x="2969" y="67701"/>
                            </a:moveTo>
                            <a:cubicBezTo>
                              <a:pt x="0" y="62753"/>
                              <a:pt x="42553" y="59784"/>
                              <a:pt x="62345" y="55825"/>
                            </a:cubicBezTo>
                            <a:cubicBezTo>
                              <a:pt x="80169" y="52260"/>
                              <a:pt x="78758" y="40041"/>
                              <a:pt x="92034" y="32075"/>
                            </a:cubicBezTo>
                            <a:cubicBezTo>
                              <a:pt x="97401" y="28855"/>
                              <a:pt x="103909" y="28116"/>
                              <a:pt x="109847" y="26137"/>
                            </a:cubicBezTo>
                            <a:cubicBezTo>
                              <a:pt x="114459" y="22678"/>
                              <a:pt x="139480" y="0"/>
                              <a:pt x="151410" y="2386"/>
                            </a:cubicBezTo>
                            <a:cubicBezTo>
                              <a:pt x="156900" y="3484"/>
                              <a:pt x="159327" y="10303"/>
                              <a:pt x="163286" y="14262"/>
                            </a:cubicBezTo>
                            <a:cubicBezTo>
                              <a:pt x="169072" y="31621"/>
                              <a:pt x="180341" y="56583"/>
                              <a:pt x="163286" y="73638"/>
                            </a:cubicBezTo>
                            <a:cubicBezTo>
                              <a:pt x="156150" y="80774"/>
                              <a:pt x="143334" y="70356"/>
                              <a:pt x="133597" y="67701"/>
                            </a:cubicBezTo>
                            <a:cubicBezTo>
                              <a:pt x="121520" y="64407"/>
                              <a:pt x="109846" y="59783"/>
                              <a:pt x="97971" y="55825"/>
                            </a:cubicBezTo>
                            <a:lnTo>
                              <a:pt x="80158" y="49888"/>
                            </a:lnTo>
                            <a:cubicBezTo>
                              <a:pt x="68911" y="83634"/>
                              <a:pt x="69795" y="63275"/>
                              <a:pt x="109847" y="103327"/>
                            </a:cubicBezTo>
                            <a:cubicBezTo>
                              <a:pt x="118008" y="111488"/>
                              <a:pt x="90247" y="91119"/>
                              <a:pt x="80158" y="85514"/>
                            </a:cubicBezTo>
                            <a:cubicBezTo>
                              <a:pt x="49222" y="68327"/>
                              <a:pt x="5938" y="72649"/>
                              <a:pt x="2969" y="677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0" name="Freeform 1719"/>
                      <p:cNvSpPr/>
                      <p:nvPr/>
                    </p:nvSpPr>
                    <p:spPr bwMode="auto">
                      <a:xfrm>
                        <a:off x="2910833" y="2603450"/>
                        <a:ext cx="129019" cy="83342"/>
                      </a:xfrm>
                      <a:custGeom>
                        <a:avLst/>
                        <a:gdLst>
                          <a:gd name="connsiteX0" fmla="*/ 26332 w 129019"/>
                          <a:gd name="connsiteY0" fmla="*/ 78394 h 83342"/>
                          <a:gd name="connsiteX1" fmla="*/ 44145 w 129019"/>
                          <a:gd name="connsiteY1" fmla="*/ 66518 h 83342"/>
                          <a:gd name="connsiteX2" fmla="*/ 121334 w 129019"/>
                          <a:gd name="connsiteY2" fmla="*/ 60581 h 83342"/>
                          <a:gd name="connsiteX3" fmla="*/ 127272 w 129019"/>
                          <a:gd name="connsiteY3" fmla="*/ 36830 h 83342"/>
                          <a:gd name="connsiteX4" fmla="*/ 121334 w 129019"/>
                          <a:gd name="connsiteY4" fmla="*/ 13079 h 83342"/>
                          <a:gd name="connsiteX5" fmla="*/ 32269 w 129019"/>
                          <a:gd name="connsiteY5" fmla="*/ 13079 h 83342"/>
                          <a:gd name="connsiteX6" fmla="*/ 20394 w 129019"/>
                          <a:gd name="connsiteY6" fmla="*/ 24955 h 83342"/>
                          <a:gd name="connsiteX7" fmla="*/ 2581 w 129019"/>
                          <a:gd name="connsiteY7" fmla="*/ 36830 h 83342"/>
                          <a:gd name="connsiteX8" fmla="*/ 26332 w 129019"/>
                          <a:gd name="connsiteY8" fmla="*/ 78394 h 83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9019" h="83342">
                            <a:moveTo>
                              <a:pt x="26332" y="78394"/>
                            </a:moveTo>
                            <a:cubicBezTo>
                              <a:pt x="33259" y="83342"/>
                              <a:pt x="37131" y="67833"/>
                              <a:pt x="44145" y="66518"/>
                            </a:cubicBezTo>
                            <a:cubicBezTo>
                              <a:pt x="69509" y="61762"/>
                              <a:pt x="97032" y="69260"/>
                              <a:pt x="121334" y="60581"/>
                            </a:cubicBezTo>
                            <a:cubicBezTo>
                              <a:pt x="129019" y="57836"/>
                              <a:pt x="125293" y="44747"/>
                              <a:pt x="127272" y="36830"/>
                            </a:cubicBezTo>
                            <a:cubicBezTo>
                              <a:pt x="125293" y="28913"/>
                              <a:pt x="128468" y="17042"/>
                              <a:pt x="121334" y="13079"/>
                            </a:cubicBezTo>
                            <a:cubicBezTo>
                              <a:pt x="97792" y="0"/>
                              <a:pt x="56436" y="9627"/>
                              <a:pt x="32269" y="13079"/>
                            </a:cubicBezTo>
                            <a:cubicBezTo>
                              <a:pt x="28311" y="17038"/>
                              <a:pt x="24765" y="21458"/>
                              <a:pt x="20394" y="24955"/>
                            </a:cubicBezTo>
                            <a:cubicBezTo>
                              <a:pt x="14822" y="29413"/>
                              <a:pt x="4838" y="30060"/>
                              <a:pt x="2581" y="36830"/>
                            </a:cubicBezTo>
                            <a:cubicBezTo>
                              <a:pt x="0" y="44572"/>
                              <a:pt x="19405" y="73446"/>
                              <a:pt x="26332" y="7839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1" name="Freeform 1720"/>
                      <p:cNvSpPr/>
                      <p:nvPr/>
                    </p:nvSpPr>
                    <p:spPr bwMode="auto">
                      <a:xfrm>
                        <a:off x="2931227" y="2679865"/>
                        <a:ext cx="124691" cy="110903"/>
                      </a:xfrm>
                      <a:custGeom>
                        <a:avLst/>
                        <a:gdLst>
                          <a:gd name="connsiteX0" fmla="*/ 0 w 124691"/>
                          <a:gd name="connsiteY0" fmla="*/ 61355 h 110903"/>
                          <a:gd name="connsiteX1" fmla="*/ 17813 w 124691"/>
                          <a:gd name="connsiteY1" fmla="*/ 55418 h 110903"/>
                          <a:gd name="connsiteX2" fmla="*/ 35626 w 124691"/>
                          <a:gd name="connsiteY2" fmla="*/ 43542 h 110903"/>
                          <a:gd name="connsiteX3" fmla="*/ 89065 w 124691"/>
                          <a:gd name="connsiteY3" fmla="*/ 19792 h 110903"/>
                          <a:gd name="connsiteX4" fmla="*/ 95002 w 124691"/>
                          <a:gd name="connsiteY4" fmla="*/ 1979 h 110903"/>
                          <a:gd name="connsiteX5" fmla="*/ 124691 w 124691"/>
                          <a:gd name="connsiteY5" fmla="*/ 31667 h 110903"/>
                          <a:gd name="connsiteX6" fmla="*/ 118753 w 124691"/>
                          <a:gd name="connsiteY6" fmla="*/ 67293 h 110903"/>
                          <a:gd name="connsiteX7" fmla="*/ 100940 w 124691"/>
                          <a:gd name="connsiteY7" fmla="*/ 79168 h 110903"/>
                          <a:gd name="connsiteX8" fmla="*/ 41564 w 124691"/>
                          <a:gd name="connsiteY8" fmla="*/ 91044 h 110903"/>
                          <a:gd name="connsiteX9" fmla="*/ 17813 w 124691"/>
                          <a:gd name="connsiteY9" fmla="*/ 85106 h 110903"/>
                          <a:gd name="connsiteX10" fmla="*/ 0 w 124691"/>
                          <a:gd name="connsiteY10" fmla="*/ 61355 h 110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24691" h="110903">
                            <a:moveTo>
                              <a:pt x="0" y="61355"/>
                            </a:moveTo>
                            <a:cubicBezTo>
                              <a:pt x="0" y="56407"/>
                              <a:pt x="12215" y="58217"/>
                              <a:pt x="17813" y="55418"/>
                            </a:cubicBezTo>
                            <a:cubicBezTo>
                              <a:pt x="24196" y="52227"/>
                              <a:pt x="29105" y="46440"/>
                              <a:pt x="35626" y="43542"/>
                            </a:cubicBezTo>
                            <a:cubicBezTo>
                              <a:pt x="99225" y="15275"/>
                              <a:pt x="48749" y="46669"/>
                              <a:pt x="89065" y="19792"/>
                            </a:cubicBezTo>
                            <a:cubicBezTo>
                              <a:pt x="91044" y="13854"/>
                              <a:pt x="89064" y="0"/>
                              <a:pt x="95002" y="1979"/>
                            </a:cubicBezTo>
                            <a:cubicBezTo>
                              <a:pt x="108279" y="6405"/>
                              <a:pt x="124691" y="31667"/>
                              <a:pt x="124691" y="31667"/>
                            </a:cubicBezTo>
                            <a:cubicBezTo>
                              <a:pt x="122712" y="43542"/>
                              <a:pt x="124137" y="56525"/>
                              <a:pt x="118753" y="67293"/>
                            </a:cubicBezTo>
                            <a:cubicBezTo>
                              <a:pt x="115562" y="73676"/>
                              <a:pt x="107323" y="75977"/>
                              <a:pt x="100940" y="79168"/>
                            </a:cubicBezTo>
                            <a:cubicBezTo>
                              <a:pt x="84358" y="87459"/>
                              <a:pt x="56884" y="88855"/>
                              <a:pt x="41564" y="91044"/>
                            </a:cubicBezTo>
                            <a:cubicBezTo>
                              <a:pt x="21704" y="110903"/>
                              <a:pt x="36538" y="103832"/>
                              <a:pt x="17813" y="85106"/>
                            </a:cubicBezTo>
                            <a:cubicBezTo>
                              <a:pt x="14684" y="81977"/>
                              <a:pt x="0" y="66303"/>
                              <a:pt x="0" y="6135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2" name="Freeform 1721"/>
                      <p:cNvSpPr/>
                      <p:nvPr/>
                    </p:nvSpPr>
                    <p:spPr bwMode="auto">
                      <a:xfrm>
                        <a:off x="3038105" y="2610270"/>
                        <a:ext cx="155354" cy="85062"/>
                      </a:xfrm>
                      <a:custGeom>
                        <a:avLst/>
                        <a:gdLst>
                          <a:gd name="connsiteX0" fmla="*/ 17813 w 155354"/>
                          <a:gd name="connsiteY0" fmla="*/ 65636 h 85062"/>
                          <a:gd name="connsiteX1" fmla="*/ 23750 w 155354"/>
                          <a:gd name="connsiteY1" fmla="*/ 47823 h 85062"/>
                          <a:gd name="connsiteX2" fmla="*/ 35626 w 155354"/>
                          <a:gd name="connsiteY2" fmla="*/ 35948 h 85062"/>
                          <a:gd name="connsiteX3" fmla="*/ 59376 w 155354"/>
                          <a:gd name="connsiteY3" fmla="*/ 30010 h 85062"/>
                          <a:gd name="connsiteX4" fmla="*/ 148441 w 155354"/>
                          <a:gd name="connsiteY4" fmla="*/ 24072 h 85062"/>
                          <a:gd name="connsiteX5" fmla="*/ 154379 w 155354"/>
                          <a:gd name="connsiteY5" fmla="*/ 6259 h 85062"/>
                          <a:gd name="connsiteX6" fmla="*/ 148441 w 155354"/>
                          <a:gd name="connsiteY6" fmla="*/ 71574 h 85062"/>
                          <a:gd name="connsiteX7" fmla="*/ 130628 w 155354"/>
                          <a:gd name="connsiteY7" fmla="*/ 77511 h 85062"/>
                          <a:gd name="connsiteX8" fmla="*/ 17813 w 155354"/>
                          <a:gd name="connsiteY8" fmla="*/ 65636 h 85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5354" h="85062">
                            <a:moveTo>
                              <a:pt x="17813" y="65636"/>
                            </a:moveTo>
                            <a:cubicBezTo>
                              <a:pt x="0" y="60688"/>
                              <a:pt x="20530" y="53190"/>
                              <a:pt x="23750" y="47823"/>
                            </a:cubicBezTo>
                            <a:cubicBezTo>
                              <a:pt x="26630" y="43023"/>
                              <a:pt x="30619" y="38452"/>
                              <a:pt x="35626" y="35948"/>
                            </a:cubicBezTo>
                            <a:cubicBezTo>
                              <a:pt x="42925" y="32299"/>
                              <a:pt x="51260" y="30864"/>
                              <a:pt x="59376" y="30010"/>
                            </a:cubicBezTo>
                            <a:cubicBezTo>
                              <a:pt x="88967" y="26895"/>
                              <a:pt x="118753" y="26051"/>
                              <a:pt x="148441" y="24072"/>
                            </a:cubicBezTo>
                            <a:cubicBezTo>
                              <a:pt x="150420" y="18134"/>
                              <a:pt x="154379" y="0"/>
                              <a:pt x="154379" y="6259"/>
                            </a:cubicBezTo>
                            <a:cubicBezTo>
                              <a:pt x="154379" y="28120"/>
                              <a:pt x="155354" y="50834"/>
                              <a:pt x="148441" y="71574"/>
                            </a:cubicBezTo>
                            <a:cubicBezTo>
                              <a:pt x="146462" y="77512"/>
                              <a:pt x="136824" y="76626"/>
                              <a:pt x="130628" y="77511"/>
                            </a:cubicBezTo>
                            <a:cubicBezTo>
                              <a:pt x="77771" y="85062"/>
                              <a:pt x="35626" y="70584"/>
                              <a:pt x="17813" y="6563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3" name="Freeform 1722"/>
                      <p:cNvSpPr/>
                      <p:nvPr/>
                    </p:nvSpPr>
                    <p:spPr bwMode="auto">
                      <a:xfrm>
                        <a:off x="3044042" y="2678032"/>
                        <a:ext cx="142753" cy="90563"/>
                      </a:xfrm>
                      <a:custGeom>
                        <a:avLst/>
                        <a:gdLst>
                          <a:gd name="connsiteX0" fmla="*/ 5938 w 142753"/>
                          <a:gd name="connsiteY0" fmla="*/ 75064 h 90563"/>
                          <a:gd name="connsiteX1" fmla="*/ 29689 w 142753"/>
                          <a:gd name="connsiteY1" fmla="*/ 69126 h 90563"/>
                          <a:gd name="connsiteX2" fmla="*/ 47502 w 142753"/>
                          <a:gd name="connsiteY2" fmla="*/ 51313 h 90563"/>
                          <a:gd name="connsiteX3" fmla="*/ 65315 w 142753"/>
                          <a:gd name="connsiteY3" fmla="*/ 39438 h 90563"/>
                          <a:gd name="connsiteX4" fmla="*/ 71252 w 142753"/>
                          <a:gd name="connsiteY4" fmla="*/ 21625 h 90563"/>
                          <a:gd name="connsiteX5" fmla="*/ 118754 w 142753"/>
                          <a:gd name="connsiteY5" fmla="*/ 15687 h 90563"/>
                          <a:gd name="connsiteX6" fmla="*/ 142504 w 142753"/>
                          <a:gd name="connsiteY6" fmla="*/ 69126 h 90563"/>
                          <a:gd name="connsiteX7" fmla="*/ 136567 w 142753"/>
                          <a:gd name="connsiteY7" fmla="*/ 86939 h 90563"/>
                          <a:gd name="connsiteX8" fmla="*/ 65315 w 142753"/>
                          <a:gd name="connsiteY8" fmla="*/ 81001 h 90563"/>
                          <a:gd name="connsiteX9" fmla="*/ 5938 w 142753"/>
                          <a:gd name="connsiteY9" fmla="*/ 75064 h 905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2753" h="90563">
                            <a:moveTo>
                              <a:pt x="5938" y="75064"/>
                            </a:moveTo>
                            <a:cubicBezTo>
                              <a:pt x="0" y="73085"/>
                              <a:pt x="22604" y="73175"/>
                              <a:pt x="29689" y="69126"/>
                            </a:cubicBezTo>
                            <a:cubicBezTo>
                              <a:pt x="36980" y="64960"/>
                              <a:pt x="41051" y="56689"/>
                              <a:pt x="47502" y="51313"/>
                            </a:cubicBezTo>
                            <a:cubicBezTo>
                              <a:pt x="52984" y="46745"/>
                              <a:pt x="59377" y="43396"/>
                              <a:pt x="65315" y="39438"/>
                            </a:cubicBezTo>
                            <a:cubicBezTo>
                              <a:pt x="67294" y="33500"/>
                              <a:pt x="68032" y="26992"/>
                              <a:pt x="71252" y="21625"/>
                            </a:cubicBezTo>
                            <a:cubicBezTo>
                              <a:pt x="84227" y="0"/>
                              <a:pt x="93550" y="11486"/>
                              <a:pt x="118754" y="15687"/>
                            </a:cubicBezTo>
                            <a:cubicBezTo>
                              <a:pt x="132886" y="58083"/>
                              <a:pt x="123686" y="40898"/>
                              <a:pt x="142504" y="69126"/>
                            </a:cubicBezTo>
                            <a:cubicBezTo>
                              <a:pt x="140525" y="75064"/>
                              <a:pt x="142753" y="85987"/>
                              <a:pt x="136567" y="86939"/>
                            </a:cubicBezTo>
                            <a:cubicBezTo>
                              <a:pt x="113011" y="90563"/>
                              <a:pt x="89121" y="82135"/>
                              <a:pt x="65315" y="81001"/>
                            </a:cubicBezTo>
                            <a:cubicBezTo>
                              <a:pt x="47522" y="80154"/>
                              <a:pt x="11876" y="77043"/>
                              <a:pt x="5938" y="7506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4" name="Freeform 1723"/>
                      <p:cNvSpPr/>
                      <p:nvPr/>
                    </p:nvSpPr>
                    <p:spPr bwMode="auto">
                      <a:xfrm>
                        <a:off x="3170713" y="2634342"/>
                        <a:ext cx="128649" cy="54957"/>
                      </a:xfrm>
                      <a:custGeom>
                        <a:avLst/>
                        <a:gdLst>
                          <a:gd name="connsiteX0" fmla="*/ 9896 w 128649"/>
                          <a:gd name="connsiteY0" fmla="*/ 29689 h 54957"/>
                          <a:gd name="connsiteX1" fmla="*/ 39584 w 128649"/>
                          <a:gd name="connsiteY1" fmla="*/ 23751 h 54957"/>
                          <a:gd name="connsiteX2" fmla="*/ 57397 w 128649"/>
                          <a:gd name="connsiteY2" fmla="*/ 17813 h 54957"/>
                          <a:gd name="connsiteX3" fmla="*/ 63335 w 128649"/>
                          <a:gd name="connsiteY3" fmla="*/ 0 h 54957"/>
                          <a:gd name="connsiteX4" fmla="*/ 81148 w 128649"/>
                          <a:gd name="connsiteY4" fmla="*/ 5938 h 54957"/>
                          <a:gd name="connsiteX5" fmla="*/ 116774 w 128649"/>
                          <a:gd name="connsiteY5" fmla="*/ 11876 h 54957"/>
                          <a:gd name="connsiteX6" fmla="*/ 128649 w 128649"/>
                          <a:gd name="connsiteY6" fmla="*/ 29689 h 54957"/>
                          <a:gd name="connsiteX7" fmla="*/ 116774 w 128649"/>
                          <a:gd name="connsiteY7" fmla="*/ 47502 h 54957"/>
                          <a:gd name="connsiteX8" fmla="*/ 98961 w 128649"/>
                          <a:gd name="connsiteY8" fmla="*/ 53439 h 54957"/>
                          <a:gd name="connsiteX9" fmla="*/ 9896 w 128649"/>
                          <a:gd name="connsiteY9" fmla="*/ 29689 h 54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8649" h="54957">
                            <a:moveTo>
                              <a:pt x="9896" y="29689"/>
                            </a:moveTo>
                            <a:cubicBezTo>
                              <a:pt x="0" y="24741"/>
                              <a:pt x="29793" y="26199"/>
                              <a:pt x="39584" y="23751"/>
                            </a:cubicBezTo>
                            <a:cubicBezTo>
                              <a:pt x="45656" y="22233"/>
                              <a:pt x="52971" y="22239"/>
                              <a:pt x="57397" y="17813"/>
                            </a:cubicBezTo>
                            <a:cubicBezTo>
                              <a:pt x="61823" y="13387"/>
                              <a:pt x="61356" y="5938"/>
                              <a:pt x="63335" y="0"/>
                            </a:cubicBezTo>
                            <a:cubicBezTo>
                              <a:pt x="69273" y="1979"/>
                              <a:pt x="75038" y="4580"/>
                              <a:pt x="81148" y="5938"/>
                            </a:cubicBezTo>
                            <a:cubicBezTo>
                              <a:pt x="92900" y="8550"/>
                              <a:pt x="106006" y="6492"/>
                              <a:pt x="116774" y="11876"/>
                            </a:cubicBezTo>
                            <a:cubicBezTo>
                              <a:pt x="123157" y="15067"/>
                              <a:pt x="124691" y="23751"/>
                              <a:pt x="128649" y="29689"/>
                            </a:cubicBezTo>
                            <a:cubicBezTo>
                              <a:pt x="124691" y="35627"/>
                              <a:pt x="122346" y="43044"/>
                              <a:pt x="116774" y="47502"/>
                            </a:cubicBezTo>
                            <a:cubicBezTo>
                              <a:pt x="111887" y="51412"/>
                              <a:pt x="105201" y="52959"/>
                              <a:pt x="98961" y="53439"/>
                            </a:cubicBezTo>
                            <a:cubicBezTo>
                              <a:pt x="79227" y="54957"/>
                              <a:pt x="19792" y="34637"/>
                              <a:pt x="9896" y="2968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5" name="Freeform 1724"/>
                      <p:cNvSpPr/>
                      <p:nvPr/>
                    </p:nvSpPr>
                    <p:spPr bwMode="auto">
                      <a:xfrm>
                        <a:off x="2208812" y="2764212"/>
                        <a:ext cx="158337" cy="74980"/>
                      </a:xfrm>
                      <a:custGeom>
                        <a:avLst/>
                        <a:gdLst>
                          <a:gd name="connsiteX0" fmla="*/ 3958 w 158337"/>
                          <a:gd name="connsiteY0" fmla="*/ 72011 h 74980"/>
                          <a:gd name="connsiteX1" fmla="*/ 33646 w 158337"/>
                          <a:gd name="connsiteY1" fmla="*/ 48260 h 74980"/>
                          <a:gd name="connsiteX2" fmla="*/ 57397 w 158337"/>
                          <a:gd name="connsiteY2" fmla="*/ 24510 h 74980"/>
                          <a:gd name="connsiteX3" fmla="*/ 69272 w 158337"/>
                          <a:gd name="connsiteY3" fmla="*/ 12634 h 74980"/>
                          <a:gd name="connsiteX4" fmla="*/ 158337 w 158337"/>
                          <a:gd name="connsiteY4" fmla="*/ 12634 h 74980"/>
                          <a:gd name="connsiteX5" fmla="*/ 152399 w 158337"/>
                          <a:gd name="connsiteY5" fmla="*/ 48260 h 74980"/>
                          <a:gd name="connsiteX6" fmla="*/ 140524 w 158337"/>
                          <a:gd name="connsiteY6" fmla="*/ 60136 h 74980"/>
                          <a:gd name="connsiteX7" fmla="*/ 57397 w 158337"/>
                          <a:gd name="connsiteY7" fmla="*/ 66073 h 74980"/>
                          <a:gd name="connsiteX8" fmla="*/ 3958 w 158337"/>
                          <a:gd name="connsiteY8" fmla="*/ 72011 h 74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8337" h="74980">
                            <a:moveTo>
                              <a:pt x="3958" y="72011"/>
                            </a:moveTo>
                            <a:cubicBezTo>
                              <a:pt x="0" y="69042"/>
                              <a:pt x="28004" y="57663"/>
                              <a:pt x="33646" y="48260"/>
                            </a:cubicBezTo>
                            <a:cubicBezTo>
                              <a:pt x="49479" y="21871"/>
                              <a:pt x="25731" y="35064"/>
                              <a:pt x="57397" y="24510"/>
                            </a:cubicBezTo>
                            <a:cubicBezTo>
                              <a:pt x="61355" y="20551"/>
                              <a:pt x="63798" y="13807"/>
                              <a:pt x="69272" y="12634"/>
                            </a:cubicBezTo>
                            <a:cubicBezTo>
                              <a:pt x="128228" y="0"/>
                              <a:pt x="122781" y="783"/>
                              <a:pt x="158337" y="12634"/>
                            </a:cubicBezTo>
                            <a:cubicBezTo>
                              <a:pt x="156358" y="24509"/>
                              <a:pt x="156626" y="36987"/>
                              <a:pt x="152399" y="48260"/>
                            </a:cubicBezTo>
                            <a:cubicBezTo>
                              <a:pt x="150433" y="53502"/>
                              <a:pt x="146026" y="59104"/>
                              <a:pt x="140524" y="60136"/>
                            </a:cubicBezTo>
                            <a:cubicBezTo>
                              <a:pt x="113220" y="65255"/>
                              <a:pt x="85063" y="63558"/>
                              <a:pt x="57397" y="66073"/>
                            </a:cubicBezTo>
                            <a:cubicBezTo>
                              <a:pt x="41505" y="67518"/>
                              <a:pt x="7917" y="74980"/>
                              <a:pt x="3958" y="7201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6" name="Freeform 1725"/>
                      <p:cNvSpPr/>
                      <p:nvPr/>
                    </p:nvSpPr>
                    <p:spPr bwMode="auto">
                      <a:xfrm>
                        <a:off x="2398817" y="2732360"/>
                        <a:ext cx="138016" cy="117717"/>
                      </a:xfrm>
                      <a:custGeom>
                        <a:avLst/>
                        <a:gdLst>
                          <a:gd name="connsiteX0" fmla="*/ 9896 w 138016"/>
                          <a:gd name="connsiteY0" fmla="*/ 115738 h 117717"/>
                          <a:gd name="connsiteX1" fmla="*/ 33646 w 138016"/>
                          <a:gd name="connsiteY1" fmla="*/ 103863 h 117717"/>
                          <a:gd name="connsiteX2" fmla="*/ 57397 w 138016"/>
                          <a:gd name="connsiteY2" fmla="*/ 80112 h 117717"/>
                          <a:gd name="connsiteX3" fmla="*/ 63335 w 138016"/>
                          <a:gd name="connsiteY3" fmla="*/ 8860 h 117717"/>
                          <a:gd name="connsiteX4" fmla="*/ 93023 w 138016"/>
                          <a:gd name="connsiteY4" fmla="*/ 14798 h 117717"/>
                          <a:gd name="connsiteX5" fmla="*/ 134587 w 138016"/>
                          <a:gd name="connsiteY5" fmla="*/ 26673 h 117717"/>
                          <a:gd name="connsiteX6" fmla="*/ 116774 w 138016"/>
                          <a:gd name="connsiteY6" fmla="*/ 103863 h 117717"/>
                          <a:gd name="connsiteX7" fmla="*/ 93023 w 138016"/>
                          <a:gd name="connsiteY7" fmla="*/ 115738 h 117717"/>
                          <a:gd name="connsiteX8" fmla="*/ 9896 w 138016"/>
                          <a:gd name="connsiteY8" fmla="*/ 115738 h 117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8016" h="117717">
                            <a:moveTo>
                              <a:pt x="9896" y="115738"/>
                            </a:moveTo>
                            <a:cubicBezTo>
                              <a:pt x="0" y="113759"/>
                              <a:pt x="26565" y="109174"/>
                              <a:pt x="33646" y="103863"/>
                            </a:cubicBezTo>
                            <a:cubicBezTo>
                              <a:pt x="42603" y="97145"/>
                              <a:pt x="57397" y="80112"/>
                              <a:pt x="57397" y="80112"/>
                            </a:cubicBezTo>
                            <a:cubicBezTo>
                              <a:pt x="59376" y="56361"/>
                              <a:pt x="51922" y="29783"/>
                              <a:pt x="63335" y="8860"/>
                            </a:cubicBezTo>
                            <a:cubicBezTo>
                              <a:pt x="68168" y="0"/>
                              <a:pt x="83171" y="12609"/>
                              <a:pt x="93023" y="14798"/>
                            </a:cubicBezTo>
                            <a:cubicBezTo>
                              <a:pt x="115387" y="19768"/>
                              <a:pt x="114752" y="20062"/>
                              <a:pt x="134587" y="26673"/>
                            </a:cubicBezTo>
                            <a:cubicBezTo>
                              <a:pt x="132583" y="46708"/>
                              <a:pt x="138016" y="86161"/>
                              <a:pt x="116774" y="103863"/>
                            </a:cubicBezTo>
                            <a:cubicBezTo>
                              <a:pt x="109974" y="109529"/>
                              <a:pt x="100940" y="111780"/>
                              <a:pt x="93023" y="115738"/>
                            </a:cubicBezTo>
                            <a:cubicBezTo>
                              <a:pt x="29242" y="109361"/>
                              <a:pt x="19792" y="117717"/>
                              <a:pt x="9896" y="11573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7" name="Freeform 1726"/>
                      <p:cNvSpPr/>
                      <p:nvPr/>
                    </p:nvSpPr>
                    <p:spPr bwMode="auto">
                      <a:xfrm>
                        <a:off x="2590801" y="2754085"/>
                        <a:ext cx="181138" cy="68997"/>
                      </a:xfrm>
                      <a:custGeom>
                        <a:avLst/>
                        <a:gdLst>
                          <a:gd name="connsiteX0" fmla="*/ 19792 w 181138"/>
                          <a:gd name="connsiteY0" fmla="*/ 4948 h 68997"/>
                          <a:gd name="connsiteX1" fmla="*/ 174171 w 181138"/>
                          <a:gd name="connsiteY1" fmla="*/ 10886 h 68997"/>
                          <a:gd name="connsiteX2" fmla="*/ 180109 w 181138"/>
                          <a:gd name="connsiteY2" fmla="*/ 28699 h 68997"/>
                          <a:gd name="connsiteX3" fmla="*/ 168234 w 181138"/>
                          <a:gd name="connsiteY3" fmla="*/ 46512 h 68997"/>
                          <a:gd name="connsiteX4" fmla="*/ 156358 w 181138"/>
                          <a:gd name="connsiteY4" fmla="*/ 58387 h 68997"/>
                          <a:gd name="connsiteX5" fmla="*/ 55418 w 181138"/>
                          <a:gd name="connsiteY5" fmla="*/ 40574 h 68997"/>
                          <a:gd name="connsiteX6" fmla="*/ 19792 w 181138"/>
                          <a:gd name="connsiteY6" fmla="*/ 4948 h 68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1138" h="68997">
                            <a:moveTo>
                              <a:pt x="19792" y="4948"/>
                            </a:moveTo>
                            <a:cubicBezTo>
                              <a:pt x="39584" y="0"/>
                              <a:pt x="123229" y="3339"/>
                              <a:pt x="174171" y="10886"/>
                            </a:cubicBezTo>
                            <a:cubicBezTo>
                              <a:pt x="180362" y="11803"/>
                              <a:pt x="181138" y="22525"/>
                              <a:pt x="180109" y="28699"/>
                            </a:cubicBezTo>
                            <a:cubicBezTo>
                              <a:pt x="178936" y="35738"/>
                              <a:pt x="172692" y="40940"/>
                              <a:pt x="168234" y="46512"/>
                            </a:cubicBezTo>
                            <a:cubicBezTo>
                              <a:pt x="164737" y="50883"/>
                              <a:pt x="160317" y="54429"/>
                              <a:pt x="156358" y="58387"/>
                            </a:cubicBezTo>
                            <a:cubicBezTo>
                              <a:pt x="4144" y="47516"/>
                              <a:pt x="112264" y="68997"/>
                              <a:pt x="55418" y="40574"/>
                            </a:cubicBezTo>
                            <a:cubicBezTo>
                              <a:pt x="30960" y="28345"/>
                              <a:pt x="0" y="9896"/>
                              <a:pt x="19792" y="494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8" name="Freeform 1727"/>
                      <p:cNvSpPr/>
                      <p:nvPr/>
                    </p:nvSpPr>
                    <p:spPr bwMode="auto">
                      <a:xfrm>
                        <a:off x="2765330" y="2778824"/>
                        <a:ext cx="169856" cy="63029"/>
                      </a:xfrm>
                      <a:custGeom>
                        <a:avLst/>
                        <a:gdLst>
                          <a:gd name="connsiteX0" fmla="*/ 5580 w 169856"/>
                          <a:gd name="connsiteY0" fmla="*/ 39586 h 63029"/>
                          <a:gd name="connsiteX1" fmla="*/ 17455 w 169856"/>
                          <a:gd name="connsiteY1" fmla="*/ 57399 h 63029"/>
                          <a:gd name="connsiteX2" fmla="*/ 154022 w 169856"/>
                          <a:gd name="connsiteY2" fmla="*/ 45524 h 63029"/>
                          <a:gd name="connsiteX3" fmla="*/ 165897 w 169856"/>
                          <a:gd name="connsiteY3" fmla="*/ 33648 h 63029"/>
                          <a:gd name="connsiteX4" fmla="*/ 88707 w 169856"/>
                          <a:gd name="connsiteY4" fmla="*/ 15835 h 63029"/>
                          <a:gd name="connsiteX5" fmla="*/ 5580 w 169856"/>
                          <a:gd name="connsiteY5" fmla="*/ 15835 h 63029"/>
                          <a:gd name="connsiteX6" fmla="*/ 5580 w 169856"/>
                          <a:gd name="connsiteY6" fmla="*/ 39586 h 630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69856" h="63029">
                            <a:moveTo>
                              <a:pt x="5580" y="39586"/>
                            </a:moveTo>
                            <a:cubicBezTo>
                              <a:pt x="7559" y="46513"/>
                              <a:pt x="10354" y="56689"/>
                              <a:pt x="17455" y="57399"/>
                            </a:cubicBezTo>
                            <a:cubicBezTo>
                              <a:pt x="73760" y="63029"/>
                              <a:pt x="106499" y="55027"/>
                              <a:pt x="154022" y="45524"/>
                            </a:cubicBezTo>
                            <a:cubicBezTo>
                              <a:pt x="157980" y="41565"/>
                              <a:pt x="169856" y="37607"/>
                              <a:pt x="165897" y="33648"/>
                            </a:cubicBezTo>
                            <a:cubicBezTo>
                              <a:pt x="155030" y="22781"/>
                              <a:pt x="100136" y="17468"/>
                              <a:pt x="88707" y="15835"/>
                            </a:cubicBezTo>
                            <a:cubicBezTo>
                              <a:pt x="58170" y="5657"/>
                              <a:pt x="49128" y="0"/>
                              <a:pt x="5580" y="15835"/>
                            </a:cubicBezTo>
                            <a:cubicBezTo>
                              <a:pt x="0" y="17864"/>
                              <a:pt x="3601" y="32659"/>
                              <a:pt x="5580" y="3958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29" name="Freeform 1728"/>
                      <p:cNvSpPr/>
                      <p:nvPr/>
                    </p:nvSpPr>
                    <p:spPr bwMode="auto">
                      <a:xfrm rot="10361752">
                        <a:off x="2909587" y="2764846"/>
                        <a:ext cx="215191" cy="83253"/>
                      </a:xfrm>
                      <a:custGeom>
                        <a:avLst/>
                        <a:gdLst>
                          <a:gd name="connsiteX0" fmla="*/ 27578 w 215191"/>
                          <a:gd name="connsiteY0" fmla="*/ 77315 h 83253"/>
                          <a:gd name="connsiteX1" fmla="*/ 81016 w 215191"/>
                          <a:gd name="connsiteY1" fmla="*/ 59502 h 83253"/>
                          <a:gd name="connsiteX2" fmla="*/ 86954 w 215191"/>
                          <a:gd name="connsiteY2" fmla="*/ 41689 h 83253"/>
                          <a:gd name="connsiteX3" fmla="*/ 104767 w 215191"/>
                          <a:gd name="connsiteY3" fmla="*/ 47627 h 83253"/>
                          <a:gd name="connsiteX4" fmla="*/ 128518 w 215191"/>
                          <a:gd name="connsiteY4" fmla="*/ 77315 h 83253"/>
                          <a:gd name="connsiteX5" fmla="*/ 146331 w 215191"/>
                          <a:gd name="connsiteY5" fmla="*/ 83253 h 83253"/>
                          <a:gd name="connsiteX6" fmla="*/ 170081 w 215191"/>
                          <a:gd name="connsiteY6" fmla="*/ 77315 h 83253"/>
                          <a:gd name="connsiteX7" fmla="*/ 187894 w 215191"/>
                          <a:gd name="connsiteY7" fmla="*/ 71377 h 83253"/>
                          <a:gd name="connsiteX8" fmla="*/ 199770 w 215191"/>
                          <a:gd name="connsiteY8" fmla="*/ 83253 h 83253"/>
                          <a:gd name="connsiteX9" fmla="*/ 170081 w 215191"/>
                          <a:gd name="connsiteY9" fmla="*/ 12001 h 83253"/>
                          <a:gd name="connsiteX10" fmla="*/ 152268 w 215191"/>
                          <a:gd name="connsiteY10" fmla="*/ 6063 h 83253"/>
                          <a:gd name="connsiteX11" fmla="*/ 9765 w 215191"/>
                          <a:gd name="connsiteY11" fmla="*/ 12001 h 83253"/>
                          <a:gd name="connsiteX12" fmla="*/ 15702 w 215191"/>
                          <a:gd name="connsiteY12" fmla="*/ 41689 h 83253"/>
                          <a:gd name="connsiteX13" fmla="*/ 33515 w 215191"/>
                          <a:gd name="connsiteY13" fmla="*/ 77315 h 83253"/>
                          <a:gd name="connsiteX14" fmla="*/ 27578 w 215191"/>
                          <a:gd name="connsiteY14" fmla="*/ 77315 h 83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15191" h="83253">
                            <a:moveTo>
                              <a:pt x="27578" y="77315"/>
                            </a:moveTo>
                            <a:cubicBezTo>
                              <a:pt x="35495" y="74346"/>
                              <a:pt x="68172" y="75558"/>
                              <a:pt x="81016" y="59502"/>
                            </a:cubicBezTo>
                            <a:cubicBezTo>
                              <a:pt x="84926" y="54615"/>
                              <a:pt x="84975" y="47627"/>
                              <a:pt x="86954" y="41689"/>
                            </a:cubicBezTo>
                            <a:cubicBezTo>
                              <a:pt x="92892" y="43668"/>
                              <a:pt x="99880" y="43717"/>
                              <a:pt x="104767" y="47627"/>
                            </a:cubicBezTo>
                            <a:cubicBezTo>
                              <a:pt x="129043" y="67049"/>
                              <a:pt x="104303" y="62786"/>
                              <a:pt x="128518" y="77315"/>
                            </a:cubicBezTo>
                            <a:cubicBezTo>
                              <a:pt x="133885" y="80535"/>
                              <a:pt x="140393" y="81274"/>
                              <a:pt x="146331" y="83253"/>
                            </a:cubicBezTo>
                            <a:cubicBezTo>
                              <a:pt x="154248" y="81274"/>
                              <a:pt x="162235" y="79557"/>
                              <a:pt x="170081" y="77315"/>
                            </a:cubicBezTo>
                            <a:cubicBezTo>
                              <a:pt x="176099" y="75595"/>
                              <a:pt x="181757" y="70149"/>
                              <a:pt x="187894" y="71377"/>
                            </a:cubicBezTo>
                            <a:cubicBezTo>
                              <a:pt x="193384" y="72475"/>
                              <a:pt x="195811" y="79294"/>
                              <a:pt x="199770" y="83253"/>
                            </a:cubicBezTo>
                            <a:cubicBezTo>
                              <a:pt x="192691" y="5392"/>
                              <a:pt x="215191" y="24889"/>
                              <a:pt x="170081" y="12001"/>
                            </a:cubicBezTo>
                            <a:cubicBezTo>
                              <a:pt x="164063" y="10282"/>
                              <a:pt x="158206" y="8042"/>
                              <a:pt x="152268" y="6063"/>
                            </a:cubicBezTo>
                            <a:cubicBezTo>
                              <a:pt x="104767" y="8042"/>
                              <a:pt x="55768" y="0"/>
                              <a:pt x="9765" y="12001"/>
                            </a:cubicBezTo>
                            <a:cubicBezTo>
                              <a:pt x="0" y="14548"/>
                              <a:pt x="13254" y="31898"/>
                              <a:pt x="15702" y="41689"/>
                            </a:cubicBezTo>
                            <a:cubicBezTo>
                              <a:pt x="18921" y="54566"/>
                              <a:pt x="23841" y="67641"/>
                              <a:pt x="33515" y="77315"/>
                            </a:cubicBezTo>
                            <a:cubicBezTo>
                              <a:pt x="36645" y="80445"/>
                              <a:pt x="19661" y="80284"/>
                              <a:pt x="27578" y="773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30" name="Freeform 1729"/>
                      <p:cNvSpPr/>
                      <p:nvPr/>
                    </p:nvSpPr>
                    <p:spPr bwMode="auto">
                      <a:xfrm flipH="1" flipV="1">
                        <a:off x="3344883" y="2657587"/>
                        <a:ext cx="215038" cy="158298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31" name="Freeform 1730"/>
                      <p:cNvSpPr/>
                      <p:nvPr/>
                    </p:nvSpPr>
                    <p:spPr bwMode="auto">
                      <a:xfrm rot="713748" flipV="1">
                        <a:off x="3073406" y="2789591"/>
                        <a:ext cx="259774" cy="63163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32" name="Freeform 1731"/>
                      <p:cNvSpPr/>
                      <p:nvPr/>
                    </p:nvSpPr>
                    <p:spPr bwMode="auto">
                      <a:xfrm>
                        <a:off x="3180609" y="2679862"/>
                        <a:ext cx="190005" cy="156359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33" name="Freeform 1732"/>
                      <p:cNvSpPr/>
                      <p:nvPr/>
                    </p:nvSpPr>
                    <p:spPr bwMode="auto">
                      <a:xfrm>
                        <a:off x="3311237" y="2639736"/>
                        <a:ext cx="160317" cy="59920"/>
                      </a:xfrm>
                      <a:custGeom>
                        <a:avLst/>
                        <a:gdLst>
                          <a:gd name="connsiteX0" fmla="*/ 14378 w 150944"/>
                          <a:gd name="connsiteY0" fmla="*/ 83671 h 105216"/>
                          <a:gd name="connsiteX1" fmla="*/ 20316 w 150944"/>
                          <a:gd name="connsiteY1" fmla="*/ 53983 h 105216"/>
                          <a:gd name="connsiteX2" fmla="*/ 61879 w 150944"/>
                          <a:gd name="connsiteY2" fmla="*/ 53983 h 105216"/>
                          <a:gd name="connsiteX3" fmla="*/ 73755 w 150944"/>
                          <a:gd name="connsiteY3" fmla="*/ 65858 h 105216"/>
                          <a:gd name="connsiteX4" fmla="*/ 150944 w 150944"/>
                          <a:gd name="connsiteY4" fmla="*/ 83671 h 105216"/>
                          <a:gd name="connsiteX5" fmla="*/ 145007 w 150944"/>
                          <a:gd name="connsiteY5" fmla="*/ 59920 h 105216"/>
                          <a:gd name="connsiteX6" fmla="*/ 133131 w 150944"/>
                          <a:gd name="connsiteY6" fmla="*/ 48045 h 105216"/>
                          <a:gd name="connsiteX7" fmla="*/ 85630 w 150944"/>
                          <a:gd name="connsiteY7" fmla="*/ 6481 h 105216"/>
                          <a:gd name="connsiteX8" fmla="*/ 55942 w 150944"/>
                          <a:gd name="connsiteY8" fmla="*/ 544 h 105216"/>
                          <a:gd name="connsiteX9" fmla="*/ 8440 w 150944"/>
                          <a:gd name="connsiteY9" fmla="*/ 6481 h 105216"/>
                          <a:gd name="connsiteX10" fmla="*/ 14378 w 150944"/>
                          <a:gd name="connsiteY10" fmla="*/ 83671 h 1052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0944" h="105216">
                            <a:moveTo>
                              <a:pt x="14378" y="83671"/>
                            </a:moveTo>
                            <a:cubicBezTo>
                              <a:pt x="16357" y="91588"/>
                              <a:pt x="14718" y="62380"/>
                              <a:pt x="20316" y="53983"/>
                            </a:cubicBezTo>
                            <a:cubicBezTo>
                              <a:pt x="28835" y="41205"/>
                              <a:pt x="54268" y="52080"/>
                              <a:pt x="61879" y="53983"/>
                            </a:cubicBezTo>
                            <a:cubicBezTo>
                              <a:pt x="65838" y="57941"/>
                              <a:pt x="70171" y="61557"/>
                              <a:pt x="73755" y="65858"/>
                            </a:cubicBezTo>
                            <a:cubicBezTo>
                              <a:pt x="106554" y="105216"/>
                              <a:pt x="75586" y="91207"/>
                              <a:pt x="150944" y="83671"/>
                            </a:cubicBezTo>
                            <a:cubicBezTo>
                              <a:pt x="148965" y="75754"/>
                              <a:pt x="148657" y="67219"/>
                              <a:pt x="145007" y="59920"/>
                            </a:cubicBezTo>
                            <a:cubicBezTo>
                              <a:pt x="142503" y="54913"/>
                              <a:pt x="136628" y="52416"/>
                              <a:pt x="133131" y="48045"/>
                            </a:cubicBezTo>
                            <a:cubicBezTo>
                              <a:pt x="117862" y="28960"/>
                              <a:pt x="118147" y="12984"/>
                              <a:pt x="85630" y="6481"/>
                            </a:cubicBezTo>
                            <a:lnTo>
                              <a:pt x="55942" y="544"/>
                            </a:lnTo>
                            <a:cubicBezTo>
                              <a:pt x="40108" y="2523"/>
                              <a:pt x="23022" y="0"/>
                              <a:pt x="8440" y="6481"/>
                            </a:cubicBezTo>
                            <a:cubicBezTo>
                              <a:pt x="0" y="10232"/>
                              <a:pt x="12399" y="75754"/>
                              <a:pt x="14378" y="8367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34" name="Freeform 1733"/>
                      <p:cNvSpPr/>
                      <p:nvPr/>
                    </p:nvSpPr>
                    <p:spPr bwMode="auto">
                      <a:xfrm>
                        <a:off x="2680854" y="2595975"/>
                        <a:ext cx="119743" cy="45719"/>
                      </a:xfrm>
                      <a:custGeom>
                        <a:avLst/>
                        <a:gdLst>
                          <a:gd name="connsiteX0" fmla="*/ 990 w 78180"/>
                          <a:gd name="connsiteY0" fmla="*/ 56180 h 71253"/>
                          <a:gd name="connsiteX1" fmla="*/ 54429 w 78180"/>
                          <a:gd name="connsiteY1" fmla="*/ 62118 h 71253"/>
                          <a:gd name="connsiteX2" fmla="*/ 78180 w 78180"/>
                          <a:gd name="connsiteY2" fmla="*/ 56180 h 71253"/>
                          <a:gd name="connsiteX3" fmla="*/ 72242 w 78180"/>
                          <a:gd name="connsiteY3" fmla="*/ 38367 h 71253"/>
                          <a:gd name="connsiteX4" fmla="*/ 48491 w 78180"/>
                          <a:gd name="connsiteY4" fmla="*/ 8679 h 71253"/>
                          <a:gd name="connsiteX5" fmla="*/ 990 w 78180"/>
                          <a:gd name="connsiteY5" fmla="*/ 56180 h 71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8180" h="71253">
                            <a:moveTo>
                              <a:pt x="990" y="56180"/>
                            </a:moveTo>
                            <a:cubicBezTo>
                              <a:pt x="1980" y="65087"/>
                              <a:pt x="22457" y="71253"/>
                              <a:pt x="54429" y="62118"/>
                            </a:cubicBezTo>
                            <a:cubicBezTo>
                              <a:pt x="62276" y="59876"/>
                              <a:pt x="70263" y="58159"/>
                              <a:pt x="78180" y="56180"/>
                            </a:cubicBezTo>
                            <a:cubicBezTo>
                              <a:pt x="76201" y="50242"/>
                              <a:pt x="76152" y="43254"/>
                              <a:pt x="72242" y="38367"/>
                            </a:cubicBezTo>
                            <a:cubicBezTo>
                              <a:pt x="41547" y="0"/>
                              <a:pt x="63416" y="53453"/>
                              <a:pt x="48491" y="8679"/>
                            </a:cubicBezTo>
                            <a:cubicBezTo>
                              <a:pt x="4969" y="14897"/>
                              <a:pt x="0" y="47274"/>
                              <a:pt x="990" y="5618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  <p:sp>
                  <p:nvSpPr>
                    <p:cNvPr id="1688" name="Freeform 1687"/>
                    <p:cNvSpPr/>
                    <p:nvPr/>
                  </p:nvSpPr>
                  <p:spPr bwMode="auto">
                    <a:xfrm>
                      <a:off x="1834121" y="2315688"/>
                      <a:ext cx="166871" cy="110001"/>
                    </a:xfrm>
                    <a:custGeom>
                      <a:avLst/>
                      <a:gdLst>
                        <a:gd name="connsiteX0" fmla="*/ 6554 w 166871"/>
                        <a:gd name="connsiteY0" fmla="*/ 65315 h 110001"/>
                        <a:gd name="connsiteX1" fmla="*/ 54056 w 166871"/>
                        <a:gd name="connsiteY1" fmla="*/ 41564 h 110001"/>
                        <a:gd name="connsiteX2" fmla="*/ 59993 w 166871"/>
                        <a:gd name="connsiteY2" fmla="*/ 23751 h 110001"/>
                        <a:gd name="connsiteX3" fmla="*/ 54056 w 166871"/>
                        <a:gd name="connsiteY3" fmla="*/ 5938 h 110001"/>
                        <a:gd name="connsiteX4" fmla="*/ 71869 w 166871"/>
                        <a:gd name="connsiteY4" fmla="*/ 0 h 110001"/>
                        <a:gd name="connsiteX5" fmla="*/ 119370 w 166871"/>
                        <a:gd name="connsiteY5" fmla="*/ 5938 h 110001"/>
                        <a:gd name="connsiteX6" fmla="*/ 125308 w 166871"/>
                        <a:gd name="connsiteY6" fmla="*/ 47502 h 110001"/>
                        <a:gd name="connsiteX7" fmla="*/ 131245 w 166871"/>
                        <a:gd name="connsiteY7" fmla="*/ 100941 h 110001"/>
                        <a:gd name="connsiteX8" fmla="*/ 166871 w 166871"/>
                        <a:gd name="connsiteY8" fmla="*/ 95003 h 110001"/>
                        <a:gd name="connsiteX9" fmla="*/ 71869 w 166871"/>
                        <a:gd name="connsiteY9" fmla="*/ 83128 h 110001"/>
                        <a:gd name="connsiteX10" fmla="*/ 6554 w 166871"/>
                        <a:gd name="connsiteY10" fmla="*/ 65315 h 11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6871" h="110001">
                          <a:moveTo>
                            <a:pt x="6554" y="65315"/>
                          </a:moveTo>
                          <a:cubicBezTo>
                            <a:pt x="3585" y="58388"/>
                            <a:pt x="43693" y="58835"/>
                            <a:pt x="54056" y="41564"/>
                          </a:cubicBezTo>
                          <a:cubicBezTo>
                            <a:pt x="57276" y="36197"/>
                            <a:pt x="58014" y="29689"/>
                            <a:pt x="59993" y="23751"/>
                          </a:cubicBezTo>
                          <a:cubicBezTo>
                            <a:pt x="58014" y="17813"/>
                            <a:pt x="51257" y="11536"/>
                            <a:pt x="54056" y="5938"/>
                          </a:cubicBezTo>
                          <a:cubicBezTo>
                            <a:pt x="56855" y="340"/>
                            <a:pt x="65610" y="0"/>
                            <a:pt x="71869" y="0"/>
                          </a:cubicBezTo>
                          <a:cubicBezTo>
                            <a:pt x="87826" y="0"/>
                            <a:pt x="103536" y="3959"/>
                            <a:pt x="119370" y="5938"/>
                          </a:cubicBezTo>
                          <a:cubicBezTo>
                            <a:pt x="121349" y="19793"/>
                            <a:pt x="123572" y="33615"/>
                            <a:pt x="125308" y="47502"/>
                          </a:cubicBezTo>
                          <a:cubicBezTo>
                            <a:pt x="127531" y="65286"/>
                            <a:pt x="119443" y="87453"/>
                            <a:pt x="131245" y="100941"/>
                          </a:cubicBezTo>
                          <a:cubicBezTo>
                            <a:pt x="139173" y="110001"/>
                            <a:pt x="154996" y="96982"/>
                            <a:pt x="166871" y="95003"/>
                          </a:cubicBezTo>
                          <a:cubicBezTo>
                            <a:pt x="122062" y="80066"/>
                            <a:pt x="165667" y="93001"/>
                            <a:pt x="71869" y="83128"/>
                          </a:cubicBezTo>
                          <a:cubicBezTo>
                            <a:pt x="0" y="75563"/>
                            <a:pt x="9523" y="72242"/>
                            <a:pt x="6554" y="65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9" name="Freeform 1688"/>
                    <p:cNvSpPr/>
                    <p:nvPr/>
                  </p:nvSpPr>
                  <p:spPr bwMode="auto">
                    <a:xfrm>
                      <a:off x="3320143" y="2355695"/>
                      <a:ext cx="132719" cy="119971"/>
                    </a:xfrm>
                    <a:custGeom>
                      <a:avLst/>
                      <a:gdLst>
                        <a:gd name="connsiteX0" fmla="*/ 4948 w 132719"/>
                        <a:gd name="connsiteY0" fmla="*/ 90622 h 119971"/>
                        <a:gd name="connsiteX1" fmla="*/ 10886 w 132719"/>
                        <a:gd name="connsiteY1" fmla="*/ 13432 h 119971"/>
                        <a:gd name="connsiteX2" fmla="*/ 28699 w 132719"/>
                        <a:gd name="connsiteY2" fmla="*/ 1557 h 119971"/>
                        <a:gd name="connsiteX3" fmla="*/ 94013 w 132719"/>
                        <a:gd name="connsiteY3" fmla="*/ 7495 h 119971"/>
                        <a:gd name="connsiteX4" fmla="*/ 111826 w 132719"/>
                        <a:gd name="connsiteY4" fmla="*/ 13432 h 119971"/>
                        <a:gd name="connsiteX5" fmla="*/ 123701 w 132719"/>
                        <a:gd name="connsiteY5" fmla="*/ 49058 h 119971"/>
                        <a:gd name="connsiteX6" fmla="*/ 40574 w 132719"/>
                        <a:gd name="connsiteY6" fmla="*/ 84684 h 119971"/>
                        <a:gd name="connsiteX7" fmla="*/ 4948 w 132719"/>
                        <a:gd name="connsiteY7" fmla="*/ 90622 h 119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719" h="119971">
                          <a:moveTo>
                            <a:pt x="4948" y="90622"/>
                          </a:moveTo>
                          <a:cubicBezTo>
                            <a:pt x="0" y="78747"/>
                            <a:pt x="4237" y="38367"/>
                            <a:pt x="10886" y="13432"/>
                          </a:cubicBezTo>
                          <a:cubicBezTo>
                            <a:pt x="12725" y="6537"/>
                            <a:pt x="21581" y="2065"/>
                            <a:pt x="28699" y="1557"/>
                          </a:cubicBezTo>
                          <a:cubicBezTo>
                            <a:pt x="50505" y="0"/>
                            <a:pt x="72242" y="5516"/>
                            <a:pt x="94013" y="7495"/>
                          </a:cubicBezTo>
                          <a:cubicBezTo>
                            <a:pt x="99951" y="9474"/>
                            <a:pt x="108188" y="8339"/>
                            <a:pt x="111826" y="13432"/>
                          </a:cubicBezTo>
                          <a:cubicBezTo>
                            <a:pt x="119102" y="23618"/>
                            <a:pt x="123701" y="49058"/>
                            <a:pt x="123701" y="49058"/>
                          </a:cubicBezTo>
                          <a:cubicBezTo>
                            <a:pt x="113570" y="119971"/>
                            <a:pt x="132719" y="84684"/>
                            <a:pt x="40574" y="84684"/>
                          </a:cubicBezTo>
                          <a:cubicBezTo>
                            <a:pt x="8945" y="84684"/>
                            <a:pt x="9896" y="102497"/>
                            <a:pt x="4948" y="9062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90" name="Freeform 1689"/>
                    <p:cNvSpPr/>
                    <p:nvPr/>
                  </p:nvSpPr>
                  <p:spPr bwMode="auto">
                    <a:xfrm>
                      <a:off x="3469574" y="2379923"/>
                      <a:ext cx="159572" cy="96082"/>
                    </a:xfrm>
                    <a:custGeom>
                      <a:avLst/>
                      <a:gdLst>
                        <a:gd name="connsiteX0" fmla="*/ 3958 w 159572"/>
                        <a:gd name="connsiteY0" fmla="*/ 72332 h 96082"/>
                        <a:gd name="connsiteX1" fmla="*/ 27709 w 159572"/>
                        <a:gd name="connsiteY1" fmla="*/ 42643 h 96082"/>
                        <a:gd name="connsiteX2" fmla="*/ 63335 w 159572"/>
                        <a:gd name="connsiteY2" fmla="*/ 36706 h 96082"/>
                        <a:gd name="connsiteX3" fmla="*/ 75210 w 159572"/>
                        <a:gd name="connsiteY3" fmla="*/ 12955 h 96082"/>
                        <a:gd name="connsiteX4" fmla="*/ 134587 w 159572"/>
                        <a:gd name="connsiteY4" fmla="*/ 12955 h 96082"/>
                        <a:gd name="connsiteX5" fmla="*/ 140525 w 159572"/>
                        <a:gd name="connsiteY5" fmla="*/ 54519 h 96082"/>
                        <a:gd name="connsiteX6" fmla="*/ 104899 w 159572"/>
                        <a:gd name="connsiteY6" fmla="*/ 60456 h 96082"/>
                        <a:gd name="connsiteX7" fmla="*/ 93023 w 159572"/>
                        <a:gd name="connsiteY7" fmla="*/ 72332 h 96082"/>
                        <a:gd name="connsiteX8" fmla="*/ 98961 w 159572"/>
                        <a:gd name="connsiteY8" fmla="*/ 96082 h 96082"/>
                        <a:gd name="connsiteX9" fmla="*/ 51460 w 159572"/>
                        <a:gd name="connsiteY9" fmla="*/ 60456 h 96082"/>
                        <a:gd name="connsiteX10" fmla="*/ 3958 w 159572"/>
                        <a:gd name="connsiteY10" fmla="*/ 72332 h 960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572" h="96082">
                          <a:moveTo>
                            <a:pt x="3958" y="72332"/>
                          </a:moveTo>
                          <a:cubicBezTo>
                            <a:pt x="0" y="69363"/>
                            <a:pt x="20191" y="45462"/>
                            <a:pt x="27709" y="42643"/>
                          </a:cubicBezTo>
                          <a:cubicBezTo>
                            <a:pt x="38982" y="38416"/>
                            <a:pt x="51460" y="38685"/>
                            <a:pt x="63335" y="36706"/>
                          </a:cubicBezTo>
                          <a:cubicBezTo>
                            <a:pt x="67293" y="28789"/>
                            <a:pt x="68951" y="19214"/>
                            <a:pt x="75210" y="12955"/>
                          </a:cubicBezTo>
                          <a:cubicBezTo>
                            <a:pt x="88164" y="0"/>
                            <a:pt x="127380" y="11925"/>
                            <a:pt x="134587" y="12955"/>
                          </a:cubicBezTo>
                          <a:cubicBezTo>
                            <a:pt x="141038" y="22632"/>
                            <a:pt x="159572" y="40914"/>
                            <a:pt x="140525" y="54519"/>
                          </a:cubicBezTo>
                          <a:cubicBezTo>
                            <a:pt x="130728" y="61517"/>
                            <a:pt x="116774" y="58477"/>
                            <a:pt x="104899" y="60456"/>
                          </a:cubicBezTo>
                          <a:cubicBezTo>
                            <a:pt x="100940" y="64415"/>
                            <a:pt x="93943" y="66810"/>
                            <a:pt x="93023" y="72332"/>
                          </a:cubicBezTo>
                          <a:cubicBezTo>
                            <a:pt x="91681" y="80381"/>
                            <a:pt x="107121" y="96082"/>
                            <a:pt x="98961" y="96082"/>
                          </a:cubicBezTo>
                          <a:cubicBezTo>
                            <a:pt x="85530" y="96082"/>
                            <a:pt x="62894" y="71891"/>
                            <a:pt x="51460" y="60456"/>
                          </a:cubicBezTo>
                          <a:cubicBezTo>
                            <a:pt x="35385" y="76531"/>
                            <a:pt x="7917" y="75301"/>
                            <a:pt x="3958" y="7233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91" name="Freeform 1690"/>
                    <p:cNvSpPr/>
                    <p:nvPr/>
                  </p:nvSpPr>
                  <p:spPr bwMode="auto">
                    <a:xfrm>
                      <a:off x="1635826" y="2303813"/>
                      <a:ext cx="166260" cy="83127"/>
                    </a:xfrm>
                    <a:custGeom>
                      <a:avLst/>
                      <a:gdLst>
                        <a:gd name="connsiteX0" fmla="*/ 14844 w 166260"/>
                        <a:gd name="connsiteY0" fmla="*/ 59377 h 83127"/>
                        <a:gd name="connsiteX1" fmla="*/ 103909 w 166260"/>
                        <a:gd name="connsiteY1" fmla="*/ 29688 h 83127"/>
                        <a:gd name="connsiteX2" fmla="*/ 115784 w 166260"/>
                        <a:gd name="connsiteY2" fmla="*/ 11875 h 83127"/>
                        <a:gd name="connsiteX3" fmla="*/ 127660 w 166260"/>
                        <a:gd name="connsiteY3" fmla="*/ 0 h 83127"/>
                        <a:gd name="connsiteX4" fmla="*/ 145473 w 166260"/>
                        <a:gd name="connsiteY4" fmla="*/ 5938 h 83127"/>
                        <a:gd name="connsiteX5" fmla="*/ 151410 w 166260"/>
                        <a:gd name="connsiteY5" fmla="*/ 65314 h 83127"/>
                        <a:gd name="connsiteX6" fmla="*/ 145473 w 166260"/>
                        <a:gd name="connsiteY6" fmla="*/ 83127 h 83127"/>
                        <a:gd name="connsiteX7" fmla="*/ 103909 w 166260"/>
                        <a:gd name="connsiteY7" fmla="*/ 77190 h 83127"/>
                        <a:gd name="connsiteX8" fmla="*/ 14844 w 166260"/>
                        <a:gd name="connsiteY8" fmla="*/ 71252 h 83127"/>
                        <a:gd name="connsiteX9" fmla="*/ 14844 w 166260"/>
                        <a:gd name="connsiteY9" fmla="*/ 59377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260" h="83127">
                          <a:moveTo>
                            <a:pt x="14844" y="59377"/>
                          </a:moveTo>
                          <a:cubicBezTo>
                            <a:pt x="29688" y="52450"/>
                            <a:pt x="8296" y="53592"/>
                            <a:pt x="103909" y="29688"/>
                          </a:cubicBezTo>
                          <a:cubicBezTo>
                            <a:pt x="110832" y="27957"/>
                            <a:pt x="111326" y="17447"/>
                            <a:pt x="115784" y="11875"/>
                          </a:cubicBezTo>
                          <a:cubicBezTo>
                            <a:pt x="119281" y="7504"/>
                            <a:pt x="123701" y="3958"/>
                            <a:pt x="127660" y="0"/>
                          </a:cubicBezTo>
                          <a:cubicBezTo>
                            <a:pt x="133598" y="1979"/>
                            <a:pt x="140586" y="2028"/>
                            <a:pt x="145473" y="5938"/>
                          </a:cubicBezTo>
                          <a:cubicBezTo>
                            <a:pt x="166260" y="22568"/>
                            <a:pt x="156104" y="41844"/>
                            <a:pt x="151410" y="65314"/>
                          </a:cubicBezTo>
                          <a:cubicBezTo>
                            <a:pt x="150183" y="71451"/>
                            <a:pt x="147452" y="77189"/>
                            <a:pt x="145473" y="83127"/>
                          </a:cubicBezTo>
                          <a:cubicBezTo>
                            <a:pt x="131618" y="81148"/>
                            <a:pt x="117847" y="78457"/>
                            <a:pt x="103909" y="77190"/>
                          </a:cubicBezTo>
                          <a:cubicBezTo>
                            <a:pt x="74277" y="74496"/>
                            <a:pt x="44337" y="75185"/>
                            <a:pt x="14844" y="71252"/>
                          </a:cubicBezTo>
                          <a:cubicBezTo>
                            <a:pt x="12882" y="70990"/>
                            <a:pt x="0" y="66304"/>
                            <a:pt x="14844" y="5937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2" name="Freeform 1691"/>
                    <p:cNvSpPr/>
                    <p:nvPr/>
                  </p:nvSpPr>
                  <p:spPr bwMode="auto">
                    <a:xfrm>
                      <a:off x="1549266" y="2291938"/>
                      <a:ext cx="128123" cy="164275"/>
                    </a:xfrm>
                    <a:custGeom>
                      <a:avLst/>
                      <a:gdLst>
                        <a:gd name="connsiteX0" fmla="*/ 119217 w 128123"/>
                        <a:gd name="connsiteY0" fmla="*/ 160317 h 164275"/>
                        <a:gd name="connsiteX1" fmla="*/ 107342 w 128123"/>
                        <a:gd name="connsiteY1" fmla="*/ 112815 h 164275"/>
                        <a:gd name="connsiteX2" fmla="*/ 101404 w 128123"/>
                        <a:gd name="connsiteY2" fmla="*/ 59376 h 164275"/>
                        <a:gd name="connsiteX3" fmla="*/ 83591 w 128123"/>
                        <a:gd name="connsiteY3" fmla="*/ 23750 h 164275"/>
                        <a:gd name="connsiteX4" fmla="*/ 65778 w 128123"/>
                        <a:gd name="connsiteY4" fmla="*/ 5937 h 164275"/>
                        <a:gd name="connsiteX5" fmla="*/ 47965 w 128123"/>
                        <a:gd name="connsiteY5" fmla="*/ 0 h 164275"/>
                        <a:gd name="connsiteX6" fmla="*/ 36090 w 128123"/>
                        <a:gd name="connsiteY6" fmla="*/ 130628 h 164275"/>
                        <a:gd name="connsiteX7" fmla="*/ 53903 w 128123"/>
                        <a:gd name="connsiteY7" fmla="*/ 136566 h 164275"/>
                        <a:gd name="connsiteX8" fmla="*/ 119217 w 128123"/>
                        <a:gd name="connsiteY8" fmla="*/ 160317 h 164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8123" h="164275">
                          <a:moveTo>
                            <a:pt x="119217" y="160317"/>
                          </a:moveTo>
                          <a:cubicBezTo>
                            <a:pt x="128123" y="156359"/>
                            <a:pt x="111300" y="128649"/>
                            <a:pt x="107342" y="112815"/>
                          </a:cubicBezTo>
                          <a:cubicBezTo>
                            <a:pt x="102995" y="95427"/>
                            <a:pt x="104351" y="77055"/>
                            <a:pt x="101404" y="59376"/>
                          </a:cubicBezTo>
                          <a:cubicBezTo>
                            <a:pt x="99172" y="45987"/>
                            <a:pt x="92139" y="34007"/>
                            <a:pt x="83591" y="23750"/>
                          </a:cubicBezTo>
                          <a:cubicBezTo>
                            <a:pt x="78215" y="17299"/>
                            <a:pt x="72765" y="10595"/>
                            <a:pt x="65778" y="5937"/>
                          </a:cubicBezTo>
                          <a:cubicBezTo>
                            <a:pt x="60570" y="2465"/>
                            <a:pt x="53903" y="1979"/>
                            <a:pt x="47965" y="0"/>
                          </a:cubicBezTo>
                          <a:cubicBezTo>
                            <a:pt x="0" y="31976"/>
                            <a:pt x="14105" y="15208"/>
                            <a:pt x="36090" y="130628"/>
                          </a:cubicBezTo>
                          <a:cubicBezTo>
                            <a:pt x="37261" y="136776"/>
                            <a:pt x="48305" y="133767"/>
                            <a:pt x="53903" y="136566"/>
                          </a:cubicBezTo>
                          <a:cubicBezTo>
                            <a:pt x="90827" y="155028"/>
                            <a:pt x="110311" y="164275"/>
                            <a:pt x="119217" y="16031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93" name="Freeform 1692"/>
                    <p:cNvSpPr/>
                    <p:nvPr/>
                  </p:nvSpPr>
                  <p:spPr bwMode="auto">
                    <a:xfrm>
                      <a:off x="1571501" y="2426524"/>
                      <a:ext cx="105889" cy="131250"/>
                    </a:xfrm>
                    <a:custGeom>
                      <a:avLst/>
                      <a:gdLst>
                        <a:gd name="connsiteX0" fmla="*/ 100941 w 105889"/>
                        <a:gd name="connsiteY0" fmla="*/ 53439 h 131250"/>
                        <a:gd name="connsiteX1" fmla="*/ 71252 w 105889"/>
                        <a:gd name="connsiteY1" fmla="*/ 23751 h 131250"/>
                        <a:gd name="connsiteX2" fmla="*/ 59377 w 105889"/>
                        <a:gd name="connsiteY2" fmla="*/ 5938 h 131250"/>
                        <a:gd name="connsiteX3" fmla="*/ 41564 w 105889"/>
                        <a:gd name="connsiteY3" fmla="*/ 0 h 131250"/>
                        <a:gd name="connsiteX4" fmla="*/ 0 w 105889"/>
                        <a:gd name="connsiteY4" fmla="*/ 41564 h 131250"/>
                        <a:gd name="connsiteX5" fmla="*/ 5938 w 105889"/>
                        <a:gd name="connsiteY5" fmla="*/ 65315 h 131250"/>
                        <a:gd name="connsiteX6" fmla="*/ 11876 w 105889"/>
                        <a:gd name="connsiteY6" fmla="*/ 124691 h 131250"/>
                        <a:gd name="connsiteX7" fmla="*/ 23751 w 105889"/>
                        <a:gd name="connsiteY7" fmla="*/ 106878 h 131250"/>
                        <a:gd name="connsiteX8" fmla="*/ 41564 w 105889"/>
                        <a:gd name="connsiteY8" fmla="*/ 100941 h 131250"/>
                        <a:gd name="connsiteX9" fmla="*/ 100941 w 105889"/>
                        <a:gd name="connsiteY9" fmla="*/ 53439 h 131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5889" h="131250">
                          <a:moveTo>
                            <a:pt x="100941" y="53439"/>
                          </a:moveTo>
                          <a:cubicBezTo>
                            <a:pt x="105889" y="40574"/>
                            <a:pt x="81148" y="33647"/>
                            <a:pt x="71252" y="23751"/>
                          </a:cubicBezTo>
                          <a:cubicBezTo>
                            <a:pt x="66206" y="18705"/>
                            <a:pt x="64949" y="10396"/>
                            <a:pt x="59377" y="5938"/>
                          </a:cubicBezTo>
                          <a:cubicBezTo>
                            <a:pt x="54490" y="2028"/>
                            <a:pt x="47502" y="1979"/>
                            <a:pt x="41564" y="0"/>
                          </a:cubicBezTo>
                          <a:cubicBezTo>
                            <a:pt x="730" y="27223"/>
                            <a:pt x="10452" y="10211"/>
                            <a:pt x="0" y="41564"/>
                          </a:cubicBezTo>
                          <a:cubicBezTo>
                            <a:pt x="1979" y="49481"/>
                            <a:pt x="4784" y="57236"/>
                            <a:pt x="5938" y="65315"/>
                          </a:cubicBezTo>
                          <a:cubicBezTo>
                            <a:pt x="8751" y="85006"/>
                            <a:pt x="4041" y="106409"/>
                            <a:pt x="11876" y="124691"/>
                          </a:cubicBezTo>
                          <a:cubicBezTo>
                            <a:pt x="14687" y="131250"/>
                            <a:pt x="18179" y="111336"/>
                            <a:pt x="23751" y="106878"/>
                          </a:cubicBezTo>
                          <a:cubicBezTo>
                            <a:pt x="28638" y="102968"/>
                            <a:pt x="35626" y="102920"/>
                            <a:pt x="41564" y="100941"/>
                          </a:cubicBezTo>
                          <a:cubicBezTo>
                            <a:pt x="72313" y="70192"/>
                            <a:pt x="95993" y="66304"/>
                            <a:pt x="10094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4" name="Freeform 1693"/>
                    <p:cNvSpPr/>
                    <p:nvPr/>
                  </p:nvSpPr>
                  <p:spPr bwMode="auto">
                    <a:xfrm rot="11457246">
                      <a:off x="1604158" y="2552640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95" name="Freeform 1694"/>
                    <p:cNvSpPr/>
                    <p:nvPr/>
                  </p:nvSpPr>
                  <p:spPr bwMode="auto">
                    <a:xfrm rot="9629512">
                      <a:off x="1777340" y="2563093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656" name="Freeform 1655"/>
                  <p:cNvSpPr/>
                  <p:nvPr/>
                </p:nvSpPr>
                <p:spPr bwMode="auto">
                  <a:xfrm flipH="1">
                    <a:off x="5715274" y="3155705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57" name="Freeform 1656"/>
                  <p:cNvSpPr/>
                  <p:nvPr/>
                </p:nvSpPr>
                <p:spPr bwMode="auto">
                  <a:xfrm>
                    <a:off x="6242259" y="312535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58" name="Freeform 1657"/>
                  <p:cNvSpPr/>
                  <p:nvPr/>
                </p:nvSpPr>
                <p:spPr bwMode="auto">
                  <a:xfrm>
                    <a:off x="7176907" y="297922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59" name="Freeform 1658"/>
                  <p:cNvSpPr/>
                  <p:nvPr/>
                </p:nvSpPr>
                <p:spPr bwMode="auto">
                  <a:xfrm>
                    <a:off x="7371846" y="2996406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0" name="Oval 1659"/>
                  <p:cNvSpPr/>
                  <p:nvPr/>
                </p:nvSpPr>
                <p:spPr bwMode="auto">
                  <a:xfrm>
                    <a:off x="5896552" y="2978744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1" name="Freeform 333"/>
                  <p:cNvSpPr/>
                  <p:nvPr/>
                </p:nvSpPr>
                <p:spPr bwMode="auto">
                  <a:xfrm flipH="1" flipV="1">
                    <a:off x="6300977" y="3028684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662" name="Freeform 334"/>
                  <p:cNvSpPr/>
                  <p:nvPr/>
                </p:nvSpPr>
                <p:spPr bwMode="auto">
                  <a:xfrm>
                    <a:off x="6031456" y="311617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3" name="Freeform 335"/>
                  <p:cNvSpPr/>
                  <p:nvPr/>
                </p:nvSpPr>
                <p:spPr bwMode="auto">
                  <a:xfrm flipH="1" flipV="1">
                    <a:off x="6709107" y="3108565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4" name="Freeform 336"/>
                  <p:cNvSpPr/>
                  <p:nvPr/>
                </p:nvSpPr>
                <p:spPr bwMode="auto">
                  <a:xfrm flipV="1">
                    <a:off x="7143564" y="307517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65" name="Freeform 337"/>
                  <p:cNvSpPr/>
                  <p:nvPr/>
                </p:nvSpPr>
                <p:spPr bwMode="auto">
                  <a:xfrm rot="5400000" flipH="1" flipV="1">
                    <a:off x="5547439" y="3152179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66" name="Freeform 338"/>
                  <p:cNvSpPr/>
                  <p:nvPr/>
                </p:nvSpPr>
                <p:spPr bwMode="auto">
                  <a:xfrm flipH="1" flipV="1">
                    <a:off x="6035004" y="306022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7" name="Freeform 339"/>
                  <p:cNvSpPr/>
                  <p:nvPr/>
                </p:nvSpPr>
                <p:spPr bwMode="auto">
                  <a:xfrm flipH="1" flipV="1">
                    <a:off x="6624523" y="3022860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68" name="Freeform 340"/>
                  <p:cNvSpPr/>
                  <p:nvPr/>
                </p:nvSpPr>
                <p:spPr bwMode="auto">
                  <a:xfrm flipH="1" flipV="1">
                    <a:off x="5668111" y="30628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69" name="Oval 341"/>
                  <p:cNvSpPr/>
                  <p:nvPr/>
                </p:nvSpPr>
                <p:spPr bwMode="auto">
                  <a:xfrm flipH="1" flipV="1">
                    <a:off x="6501240" y="29848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0" name="Freeform 342"/>
                  <p:cNvSpPr/>
                  <p:nvPr/>
                </p:nvSpPr>
                <p:spPr bwMode="auto">
                  <a:xfrm flipH="1" flipV="1">
                    <a:off x="6138869" y="31050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1" name="Oval 343"/>
                  <p:cNvSpPr/>
                  <p:nvPr/>
                </p:nvSpPr>
                <p:spPr bwMode="auto">
                  <a:xfrm flipH="1" flipV="1">
                    <a:off x="7261224" y="305322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2" name="Freeform 344"/>
                  <p:cNvSpPr/>
                  <p:nvPr/>
                </p:nvSpPr>
                <p:spPr bwMode="auto">
                  <a:xfrm flipH="1" flipV="1">
                    <a:off x="6892268" y="3130468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3" name="Freeform 345"/>
                  <p:cNvSpPr/>
                  <p:nvPr/>
                </p:nvSpPr>
                <p:spPr bwMode="auto">
                  <a:xfrm flipH="1" flipV="1">
                    <a:off x="6982316" y="30417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4" name="Oval 346"/>
                  <p:cNvSpPr/>
                  <p:nvPr/>
                </p:nvSpPr>
                <p:spPr bwMode="auto">
                  <a:xfrm flipH="1" flipV="1">
                    <a:off x="6396342" y="311995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5" name="Freeform 347"/>
                  <p:cNvSpPr/>
                  <p:nvPr/>
                </p:nvSpPr>
                <p:spPr bwMode="auto">
                  <a:xfrm flipH="1" flipV="1">
                    <a:off x="6540084" y="308206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6" name="Freeform 348"/>
                  <p:cNvSpPr/>
                  <p:nvPr/>
                </p:nvSpPr>
                <p:spPr bwMode="auto">
                  <a:xfrm flipH="1" flipV="1">
                    <a:off x="5584948" y="3050132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7" name="Oval 349"/>
                  <p:cNvSpPr/>
                  <p:nvPr/>
                </p:nvSpPr>
                <p:spPr bwMode="auto">
                  <a:xfrm flipH="1" flipV="1">
                    <a:off x="6795696" y="302211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78" name="Freeform 350"/>
                  <p:cNvSpPr/>
                  <p:nvPr/>
                </p:nvSpPr>
                <p:spPr bwMode="auto">
                  <a:xfrm flipH="1" flipV="1">
                    <a:off x="5859869" y="3100646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469" name="Freeform 333"/>
                <p:cNvSpPr/>
                <p:nvPr/>
              </p:nvSpPr>
              <p:spPr bwMode="auto">
                <a:xfrm flipH="1" flipV="1">
                  <a:off x="4400290" y="58150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470" name="Freeform 335"/>
                <p:cNvSpPr/>
                <p:nvPr/>
              </p:nvSpPr>
              <p:spPr bwMode="auto">
                <a:xfrm flipH="1" flipV="1">
                  <a:off x="5682564" y="571086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1" name="Freeform 336"/>
                <p:cNvSpPr/>
                <p:nvPr/>
              </p:nvSpPr>
              <p:spPr bwMode="auto">
                <a:xfrm flipV="1">
                  <a:off x="4593022" y="574649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72" name="Freeform 337"/>
                <p:cNvSpPr/>
                <p:nvPr/>
              </p:nvSpPr>
              <p:spPr bwMode="auto">
                <a:xfrm rot="5400000" flipH="1" flipV="1">
                  <a:off x="6131159" y="573147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73" name="Freeform 338"/>
                <p:cNvSpPr/>
                <p:nvPr/>
              </p:nvSpPr>
              <p:spPr bwMode="auto">
                <a:xfrm flipH="1" flipV="1">
                  <a:off x="5589306" y="5714286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4" name="Freeform 339"/>
                <p:cNvSpPr/>
                <p:nvPr/>
              </p:nvSpPr>
              <p:spPr bwMode="auto">
                <a:xfrm flipH="1" flipV="1">
                  <a:off x="5074644" y="575168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75" name="Freeform 340"/>
                <p:cNvSpPr/>
                <p:nvPr/>
              </p:nvSpPr>
              <p:spPr bwMode="auto">
                <a:xfrm flipH="1" flipV="1">
                  <a:off x="4750836" y="575139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6" name="Oval 341"/>
                <p:cNvSpPr/>
                <p:nvPr/>
              </p:nvSpPr>
              <p:spPr bwMode="auto">
                <a:xfrm flipH="1" flipV="1">
                  <a:off x="5808252" y="571941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7" name="Freeform 342"/>
                <p:cNvSpPr/>
                <p:nvPr/>
              </p:nvSpPr>
              <p:spPr bwMode="auto">
                <a:xfrm flipH="1" flipV="1">
                  <a:off x="4939797" y="578788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8" name="Oval 343"/>
                <p:cNvSpPr/>
                <p:nvPr/>
              </p:nvSpPr>
              <p:spPr bwMode="auto">
                <a:xfrm flipH="1" flipV="1">
                  <a:off x="4423134" y="570728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9" name="Freeform 344"/>
                <p:cNvSpPr/>
                <p:nvPr/>
              </p:nvSpPr>
              <p:spPr bwMode="auto">
                <a:xfrm flipH="1" flipV="1">
                  <a:off x="5026087" y="577302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0" name="Freeform 345"/>
                <p:cNvSpPr/>
                <p:nvPr/>
              </p:nvSpPr>
              <p:spPr bwMode="auto">
                <a:xfrm flipH="1" flipV="1">
                  <a:off x="5478444" y="57130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1" name="Freeform 347"/>
                <p:cNvSpPr/>
                <p:nvPr/>
              </p:nvSpPr>
              <p:spPr bwMode="auto">
                <a:xfrm flipH="1" flipV="1">
                  <a:off x="6019624" y="574187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2" name="Freeform 348"/>
                <p:cNvSpPr/>
                <p:nvPr/>
              </p:nvSpPr>
              <p:spPr bwMode="auto">
                <a:xfrm flipH="1" flipV="1">
                  <a:off x="4880457" y="574444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3" name="Freeform 350"/>
                <p:cNvSpPr/>
                <p:nvPr/>
              </p:nvSpPr>
              <p:spPr bwMode="auto">
                <a:xfrm flipH="1" flipV="1">
                  <a:off x="4367500" y="571445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484" name="Group 461"/>
                <p:cNvGrpSpPr/>
                <p:nvPr/>
              </p:nvGrpSpPr>
              <p:grpSpPr>
                <a:xfrm>
                  <a:off x="4245202" y="5842272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1528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29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0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1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32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33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4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35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6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7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8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39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0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1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2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3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4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45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546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1637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38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9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0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41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42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3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44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5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6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7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8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9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0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1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2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3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4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1547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1600" name="Freeform 1599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01" name="Freeform 1600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02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03" name="Freeform 1602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04" name="Freeform 1603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05" name="Freeform 1604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06" name="Freeform 1605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07" name="Freeform 1606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08" name="Oval 1607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09" name="Freeform 1608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0" name="Oval 1609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1" name="Freeform 1610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2" name="Freeform 1611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3" name="Oval 1612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4" name="Freeform 1613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5" name="Freeform 1614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6" name="Oval 1615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17" name="Freeform 1616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1618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1619" name="Freeform 1618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620" name="Freeform 1619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1" name="Freeform 1620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2" name="Freeform 1621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23" name="Freeform 1622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24" name="Freeform 1623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5" name="Freeform 1624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26" name="Freeform 1625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7" name="Oval 1626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8" name="Freeform 1627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29" name="Oval 1628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0" name="Freeform 1629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1" name="Freeform 1630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2" name="Oval 1631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3" name="Freeform 1632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4" name="Freeform 1633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5" name="Oval 1634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36" name="Freeform 1635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548" name="Freeform 1547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49" name="Freeform 1548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0" name="Freeform 1549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1" name="Freeform 1550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52" name="Freeform 1551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53" name="Freeform 1552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4" name="Freeform 1553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55" name="Freeform 1554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6" name="Freeform 1555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7" name="Oval 1556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8" name="Freeform 1557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9" name="Freeform 1558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0" name="Oval 1559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1" name="Freeform 1560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2" name="Freeform 1561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3" name="Oval 1562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4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565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1583" name="Freeform 1582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584" name="Freeform 1583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85" name="Freeform 1584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86" name="Freeform 1585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587" name="Freeform 1586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88" name="Freeform 1587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589" name="Freeform 1588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0" name="Oval 1589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1" name="Freeform 1590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2" name="Oval 1591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3" name="Freeform 1592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4" name="Freeform 1593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5" name="Oval 1594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6" name="Freeform 1595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7" name="Freeform 1596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8" name="Oval 1597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599" name="Freeform 1598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566" name="Freeform 1565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67" name="Oval 1566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8" name="Freeform 1567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69" name="Freeform 1568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570" name="Freeform 1569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1" name="Freeform 1570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572" name="Freeform 1571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3" name="Freeform 1572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4" name="Freeform 1573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5" name="Freeform 1574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6" name="Freeform 1575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7" name="Freeform 1576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78" name="Freeform 1577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579" name="Freeform 1578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580" name="Freeform 1579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81" name="Freeform 1580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582" name="Freeform 1581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  <p:sp>
              <p:nvSpPr>
                <p:cNvPr id="1485" name="Freeform 333"/>
                <p:cNvSpPr/>
                <p:nvPr/>
              </p:nvSpPr>
              <p:spPr bwMode="auto">
                <a:xfrm flipH="1" flipV="1">
                  <a:off x="4604448" y="578913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486" name="Freeform 335"/>
                <p:cNvSpPr/>
                <p:nvPr/>
              </p:nvSpPr>
              <p:spPr bwMode="auto">
                <a:xfrm flipH="1" flipV="1">
                  <a:off x="5127597" y="574824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7" name="Freeform 336"/>
                <p:cNvSpPr/>
                <p:nvPr/>
              </p:nvSpPr>
              <p:spPr bwMode="auto">
                <a:xfrm flipV="1">
                  <a:off x="5395278" y="577812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88" name="Freeform 337"/>
                <p:cNvSpPr/>
                <p:nvPr/>
              </p:nvSpPr>
              <p:spPr bwMode="auto">
                <a:xfrm rot="5400000" flipH="1" flipV="1">
                  <a:off x="5495681" y="580336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89" name="Freeform 338"/>
                <p:cNvSpPr/>
                <p:nvPr/>
              </p:nvSpPr>
              <p:spPr bwMode="auto">
                <a:xfrm flipH="1" flipV="1">
                  <a:off x="5965992" y="579767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0" name="Freeform 339"/>
                <p:cNvSpPr/>
                <p:nvPr/>
              </p:nvSpPr>
              <p:spPr bwMode="auto">
                <a:xfrm flipH="1" flipV="1">
                  <a:off x="4375904" y="57833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91" name="Freeform 340"/>
                <p:cNvSpPr/>
                <p:nvPr/>
              </p:nvSpPr>
              <p:spPr bwMode="auto">
                <a:xfrm flipH="1" flipV="1">
                  <a:off x="4506421" y="575427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2" name="Oval 341"/>
                <p:cNvSpPr/>
                <p:nvPr/>
              </p:nvSpPr>
              <p:spPr bwMode="auto">
                <a:xfrm flipH="1" flipV="1">
                  <a:off x="5655851" y="58258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3" name="Freeform 342"/>
                <p:cNvSpPr/>
                <p:nvPr/>
              </p:nvSpPr>
              <p:spPr bwMode="auto">
                <a:xfrm flipH="1" flipV="1">
                  <a:off x="4678130" y="574474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4" name="Oval 343"/>
                <p:cNvSpPr/>
                <p:nvPr/>
              </p:nvSpPr>
              <p:spPr bwMode="auto">
                <a:xfrm flipH="1" flipV="1">
                  <a:off x="5282900" y="571590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5" name="Freeform 344"/>
                <p:cNvSpPr/>
                <p:nvPr/>
              </p:nvSpPr>
              <p:spPr bwMode="auto">
                <a:xfrm flipH="1" flipV="1">
                  <a:off x="4413611" y="575864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6" name="Freeform 345"/>
                <p:cNvSpPr/>
                <p:nvPr/>
              </p:nvSpPr>
              <p:spPr bwMode="auto">
                <a:xfrm flipH="1" flipV="1">
                  <a:off x="4532414" y="581943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7" name="Freeform 347"/>
                <p:cNvSpPr/>
                <p:nvPr/>
              </p:nvSpPr>
              <p:spPr bwMode="auto">
                <a:xfrm flipH="1" flipV="1">
                  <a:off x="5844221" y="578500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8" name="Freeform 348"/>
                <p:cNvSpPr/>
                <p:nvPr/>
              </p:nvSpPr>
              <p:spPr bwMode="auto">
                <a:xfrm flipH="1" flipV="1">
                  <a:off x="4273733" y="576457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9" name="Freeform 350"/>
                <p:cNvSpPr/>
                <p:nvPr/>
              </p:nvSpPr>
              <p:spPr bwMode="auto">
                <a:xfrm flipH="1" flipV="1">
                  <a:off x="5215763" y="575183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500" name="Group 351"/>
                <p:cNvGrpSpPr/>
                <p:nvPr/>
              </p:nvGrpSpPr>
              <p:grpSpPr>
                <a:xfrm flipH="1" flipV="1">
                  <a:off x="5690805" y="5711269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510" name="Freeform 33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11" name="Freeform 33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2" name="Freeform 33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3" name="Freeform 33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14" name="Freeform 33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15" name="Freeform 33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6" name="Freeform 33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17" name="Freeform 34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8" name="Oval 34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9" name="Freeform 34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0" name="Oval 34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1" name="Freeform 34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2" name="Freeform 34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3" name="Oval 34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4" name="Freeform 34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5" name="Freeform 34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6" name="Oval 34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27" name="Freeform 35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501" name="Freeform 1500"/>
                <p:cNvSpPr/>
                <p:nvPr/>
              </p:nvSpPr>
              <p:spPr bwMode="auto">
                <a:xfrm>
                  <a:off x="4523775" y="569848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502" name="Freeform 1501"/>
                <p:cNvSpPr/>
                <p:nvPr/>
              </p:nvSpPr>
              <p:spPr bwMode="auto">
                <a:xfrm>
                  <a:off x="4850189" y="575958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03" name="Freeform 1502"/>
                <p:cNvSpPr/>
                <p:nvPr/>
              </p:nvSpPr>
              <p:spPr bwMode="auto">
                <a:xfrm>
                  <a:off x="6249619" y="573874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4" name="Oval 1503"/>
                <p:cNvSpPr/>
                <p:nvPr/>
              </p:nvSpPr>
              <p:spPr bwMode="auto">
                <a:xfrm>
                  <a:off x="5188283" y="575420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5" name="Freeform 1504"/>
                <p:cNvSpPr/>
                <p:nvPr/>
              </p:nvSpPr>
              <p:spPr bwMode="auto">
                <a:xfrm>
                  <a:off x="6291112" y="584819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6" name="Freeform 1505"/>
                <p:cNvSpPr/>
                <p:nvPr/>
              </p:nvSpPr>
              <p:spPr bwMode="auto">
                <a:xfrm>
                  <a:off x="6250519" y="595548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7" name="Freeform 1506"/>
                <p:cNvSpPr/>
                <p:nvPr/>
              </p:nvSpPr>
              <p:spPr bwMode="auto">
                <a:xfrm>
                  <a:off x="5433991" y="57658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8" name="Oval 1507"/>
                <p:cNvSpPr/>
                <p:nvPr/>
              </p:nvSpPr>
              <p:spPr bwMode="auto">
                <a:xfrm>
                  <a:off x="5355771" y="577918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09" name="Freeform 1508"/>
                <p:cNvSpPr/>
                <p:nvPr/>
              </p:nvSpPr>
              <p:spPr bwMode="auto">
                <a:xfrm>
                  <a:off x="5081780" y="5711172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</p:grpSp>
          <p:grpSp>
            <p:nvGrpSpPr>
              <p:cNvPr id="1430" name="Group 389"/>
              <p:cNvGrpSpPr/>
              <p:nvPr/>
            </p:nvGrpSpPr>
            <p:grpSpPr>
              <a:xfrm flipH="1" flipV="1">
                <a:off x="5939104" y="4313790"/>
                <a:ext cx="802162" cy="189431"/>
                <a:chOff x="1880656" y="4119332"/>
                <a:chExt cx="802162" cy="189431"/>
              </a:xfrm>
            </p:grpSpPr>
            <p:sp>
              <p:nvSpPr>
                <p:cNvPr id="1431" name="Freeform 1430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432" name="Freeform 1431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33" name="Freeform 35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34" name="Freeform 1433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35" name="Freeform 1434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36" name="Freeform 1435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37" name="Freeform 1436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38" name="Freeform 1437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39" name="Oval 1438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0" name="Freeform 1439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1" name="Oval 1440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2" name="Freeform 1441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3" name="Freeform 1442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4" name="Oval 1443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5" name="Freeform 1444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6" name="Freeform 1445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7" name="Oval 1446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48" name="Freeform 1447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449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450" name="Freeform 1449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451" name="Freeform 1450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2" name="Freeform 1451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3" name="Freeform 1452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454" name="Freeform 1453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455" name="Freeform 1454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6" name="Freeform 1455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457" name="Freeform 1456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8" name="Oval 1457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9" name="Freeform 1458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0" name="Oval 1459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1" name="Freeform 1460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2" name="Freeform 1461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3" name="Oval 1462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4" name="Freeform 1463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5" name="Freeform 1464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6" name="Oval 1465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7" name="Freeform 1466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</p:grpSp>
        <p:sp>
          <p:nvSpPr>
            <p:cNvPr id="1372" name="Left Brace 1371"/>
            <p:cNvSpPr/>
            <p:nvPr/>
          </p:nvSpPr>
          <p:spPr bwMode="auto">
            <a:xfrm>
              <a:off x="4968688" y="2749924"/>
              <a:ext cx="396688" cy="1761564"/>
            </a:xfrm>
            <a:prstGeom prst="leftBrace">
              <a:avLst/>
            </a:prstGeom>
            <a:noFill/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373" name="TextBox 1372"/>
            <p:cNvSpPr txBox="1"/>
            <p:nvPr/>
          </p:nvSpPr>
          <p:spPr>
            <a:xfrm>
              <a:off x="5989931" y="1344778"/>
              <a:ext cx="11833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Actual</a:t>
              </a:r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  <p:bldP spid="6" grpId="0" build="p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313564" y="2201636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Small Sized Media Layer at the top of the Filter Causes</a:t>
            </a:r>
            <a:endParaRPr lang="en-US" dirty="0"/>
          </a:p>
        </p:txBody>
      </p:sp>
      <p:sp>
        <p:nvSpPr>
          <p:cNvPr id="7" name="Diagonal Stripe 6"/>
          <p:cNvSpPr/>
          <p:nvPr/>
        </p:nvSpPr>
        <p:spPr bwMode="auto">
          <a:xfrm flipH="1">
            <a:off x="3530929" y="2964872"/>
            <a:ext cx="45719" cy="152400"/>
          </a:xfrm>
          <a:prstGeom prst="diagStripe">
            <a:avLst/>
          </a:pr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3555669" y="2983675"/>
            <a:ext cx="118753" cy="53439"/>
          </a:xfrm>
          <a:custGeom>
            <a:avLst/>
            <a:gdLst>
              <a:gd name="connsiteX0" fmla="*/ 0 w 118753"/>
              <a:gd name="connsiteY0" fmla="*/ 41564 h 53439"/>
              <a:gd name="connsiteX1" fmla="*/ 29688 w 118753"/>
              <a:gd name="connsiteY1" fmla="*/ 0 h 53439"/>
              <a:gd name="connsiteX2" fmla="*/ 65314 w 118753"/>
              <a:gd name="connsiteY2" fmla="*/ 11876 h 53439"/>
              <a:gd name="connsiteX3" fmla="*/ 118753 w 118753"/>
              <a:gd name="connsiteY3" fmla="*/ 53439 h 53439"/>
              <a:gd name="connsiteX4" fmla="*/ 0 w 118753"/>
              <a:gd name="connsiteY4" fmla="*/ 41564 h 5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753" h="53439">
                <a:moveTo>
                  <a:pt x="0" y="41564"/>
                </a:moveTo>
                <a:lnTo>
                  <a:pt x="29688" y="0"/>
                </a:lnTo>
                <a:lnTo>
                  <a:pt x="65314" y="11876"/>
                </a:lnTo>
                <a:lnTo>
                  <a:pt x="118753" y="53439"/>
                </a:lnTo>
                <a:lnTo>
                  <a:pt x="0" y="4156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" name="Freeform 9"/>
          <p:cNvSpPr/>
          <p:nvPr/>
        </p:nvSpPr>
        <p:spPr bwMode="auto">
          <a:xfrm>
            <a:off x="1716972" y="2903516"/>
            <a:ext cx="147453" cy="120227"/>
          </a:xfrm>
          <a:custGeom>
            <a:avLst/>
            <a:gdLst>
              <a:gd name="connsiteX0" fmla="*/ 32609 w 92296"/>
              <a:gd name="connsiteY0" fmla="*/ 47502 h 118247"/>
              <a:gd name="connsiteX1" fmla="*/ 38546 w 92296"/>
              <a:gd name="connsiteY1" fmla="*/ 23751 h 118247"/>
              <a:gd name="connsiteX2" fmla="*/ 62297 w 92296"/>
              <a:gd name="connsiteY2" fmla="*/ 0 h 118247"/>
              <a:gd name="connsiteX3" fmla="*/ 80110 w 92296"/>
              <a:gd name="connsiteY3" fmla="*/ 5938 h 118247"/>
              <a:gd name="connsiteX4" fmla="*/ 80110 w 92296"/>
              <a:gd name="connsiteY4" fmla="*/ 65315 h 118247"/>
              <a:gd name="connsiteX5" fmla="*/ 62297 w 92296"/>
              <a:gd name="connsiteY5" fmla="*/ 71252 h 118247"/>
              <a:gd name="connsiteX6" fmla="*/ 50422 w 92296"/>
              <a:gd name="connsiteY6" fmla="*/ 89065 h 118247"/>
              <a:gd name="connsiteX7" fmla="*/ 14796 w 92296"/>
              <a:gd name="connsiteY7" fmla="*/ 100941 h 118247"/>
              <a:gd name="connsiteX8" fmla="*/ 2920 w 92296"/>
              <a:gd name="connsiteY8" fmla="*/ 112816 h 118247"/>
              <a:gd name="connsiteX9" fmla="*/ 8858 w 92296"/>
              <a:gd name="connsiteY9" fmla="*/ 77190 h 118247"/>
              <a:gd name="connsiteX10" fmla="*/ 14796 w 92296"/>
              <a:gd name="connsiteY10" fmla="*/ 59377 h 118247"/>
              <a:gd name="connsiteX11" fmla="*/ 38546 w 92296"/>
              <a:gd name="connsiteY11" fmla="*/ 53439 h 118247"/>
              <a:gd name="connsiteX12" fmla="*/ 32609 w 92296"/>
              <a:gd name="connsiteY12" fmla="*/ 47502 h 11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296" h="118247">
                <a:moveTo>
                  <a:pt x="32609" y="47502"/>
                </a:moveTo>
                <a:cubicBezTo>
                  <a:pt x="32609" y="42554"/>
                  <a:pt x="34221" y="30671"/>
                  <a:pt x="38546" y="23751"/>
                </a:cubicBezTo>
                <a:cubicBezTo>
                  <a:pt x="44480" y="14256"/>
                  <a:pt x="62297" y="0"/>
                  <a:pt x="62297" y="0"/>
                </a:cubicBezTo>
                <a:cubicBezTo>
                  <a:pt x="68235" y="1979"/>
                  <a:pt x="75684" y="1512"/>
                  <a:pt x="80110" y="5938"/>
                </a:cubicBezTo>
                <a:cubicBezTo>
                  <a:pt x="92296" y="18124"/>
                  <a:pt x="82854" y="59826"/>
                  <a:pt x="80110" y="65315"/>
                </a:cubicBezTo>
                <a:cubicBezTo>
                  <a:pt x="77311" y="70913"/>
                  <a:pt x="68235" y="69273"/>
                  <a:pt x="62297" y="71252"/>
                </a:cubicBezTo>
                <a:cubicBezTo>
                  <a:pt x="58339" y="77190"/>
                  <a:pt x="56473" y="85283"/>
                  <a:pt x="50422" y="89065"/>
                </a:cubicBezTo>
                <a:cubicBezTo>
                  <a:pt x="39807" y="95700"/>
                  <a:pt x="14796" y="100941"/>
                  <a:pt x="14796" y="100941"/>
                </a:cubicBezTo>
                <a:cubicBezTo>
                  <a:pt x="10837" y="104899"/>
                  <a:pt x="4278" y="118247"/>
                  <a:pt x="2920" y="112816"/>
                </a:cubicBezTo>
                <a:cubicBezTo>
                  <a:pt x="0" y="101136"/>
                  <a:pt x="6246" y="88942"/>
                  <a:pt x="8858" y="77190"/>
                </a:cubicBezTo>
                <a:cubicBezTo>
                  <a:pt x="10216" y="71080"/>
                  <a:pt x="9909" y="63287"/>
                  <a:pt x="14796" y="59377"/>
                </a:cubicBezTo>
                <a:cubicBezTo>
                  <a:pt x="21168" y="54279"/>
                  <a:pt x="30629" y="55418"/>
                  <a:pt x="38546" y="53439"/>
                </a:cubicBezTo>
                <a:cubicBezTo>
                  <a:pt x="24216" y="31944"/>
                  <a:pt x="32609" y="52450"/>
                  <a:pt x="32609" y="4750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" name="Freeform 10"/>
          <p:cNvSpPr/>
          <p:nvPr/>
        </p:nvSpPr>
        <p:spPr bwMode="auto">
          <a:xfrm rot="713748" flipH="1">
            <a:off x="1745671" y="3004459"/>
            <a:ext cx="178129" cy="47972"/>
          </a:xfrm>
          <a:custGeom>
            <a:avLst/>
            <a:gdLst>
              <a:gd name="connsiteX0" fmla="*/ 0 w 112816"/>
              <a:gd name="connsiteY0" fmla="*/ 29170 h 76672"/>
              <a:gd name="connsiteX1" fmla="*/ 17813 w 112816"/>
              <a:gd name="connsiteY1" fmla="*/ 35108 h 76672"/>
              <a:gd name="connsiteX2" fmla="*/ 35626 w 112816"/>
              <a:gd name="connsiteY2" fmla="*/ 76672 h 76672"/>
              <a:gd name="connsiteX3" fmla="*/ 77190 w 112816"/>
              <a:gd name="connsiteY3" fmla="*/ 70734 h 76672"/>
              <a:gd name="connsiteX4" fmla="*/ 95003 w 112816"/>
              <a:gd name="connsiteY4" fmla="*/ 58859 h 76672"/>
              <a:gd name="connsiteX5" fmla="*/ 112816 w 112816"/>
              <a:gd name="connsiteY5" fmla="*/ 70734 h 76672"/>
              <a:gd name="connsiteX6" fmla="*/ 89065 w 112816"/>
              <a:gd name="connsiteY6" fmla="*/ 35108 h 76672"/>
              <a:gd name="connsiteX7" fmla="*/ 71252 w 112816"/>
              <a:gd name="connsiteY7" fmla="*/ 29170 h 76672"/>
              <a:gd name="connsiteX8" fmla="*/ 59377 w 112816"/>
              <a:gd name="connsiteY8" fmla="*/ 11357 h 76672"/>
              <a:gd name="connsiteX9" fmla="*/ 17813 w 112816"/>
              <a:gd name="connsiteY9" fmla="*/ 11357 h 76672"/>
              <a:gd name="connsiteX10" fmla="*/ 0 w 112816"/>
              <a:gd name="connsiteY10" fmla="*/ 29170 h 7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816" h="76672">
                <a:moveTo>
                  <a:pt x="0" y="29170"/>
                </a:moveTo>
                <a:cubicBezTo>
                  <a:pt x="0" y="33128"/>
                  <a:pt x="12446" y="31888"/>
                  <a:pt x="17813" y="35108"/>
                </a:cubicBezTo>
                <a:cubicBezTo>
                  <a:pt x="35098" y="45479"/>
                  <a:pt x="31706" y="57070"/>
                  <a:pt x="35626" y="76672"/>
                </a:cubicBezTo>
                <a:cubicBezTo>
                  <a:pt x="49481" y="74693"/>
                  <a:pt x="63785" y="74756"/>
                  <a:pt x="77190" y="70734"/>
                </a:cubicBezTo>
                <a:cubicBezTo>
                  <a:pt x="84025" y="68683"/>
                  <a:pt x="87867" y="58859"/>
                  <a:pt x="95003" y="58859"/>
                </a:cubicBezTo>
                <a:cubicBezTo>
                  <a:pt x="102139" y="58859"/>
                  <a:pt x="106878" y="66776"/>
                  <a:pt x="112816" y="70734"/>
                </a:cubicBezTo>
                <a:cubicBezTo>
                  <a:pt x="106591" y="52059"/>
                  <a:pt x="108127" y="47816"/>
                  <a:pt x="89065" y="35108"/>
                </a:cubicBezTo>
                <a:cubicBezTo>
                  <a:pt x="83857" y="31636"/>
                  <a:pt x="77190" y="31149"/>
                  <a:pt x="71252" y="29170"/>
                </a:cubicBezTo>
                <a:cubicBezTo>
                  <a:pt x="67294" y="23232"/>
                  <a:pt x="64949" y="15815"/>
                  <a:pt x="59377" y="11357"/>
                </a:cubicBezTo>
                <a:cubicBezTo>
                  <a:pt x="45181" y="0"/>
                  <a:pt x="32826" y="7604"/>
                  <a:pt x="17813" y="11357"/>
                </a:cubicBezTo>
                <a:cubicBezTo>
                  <a:pt x="10803" y="39402"/>
                  <a:pt x="0" y="25212"/>
                  <a:pt x="0" y="2917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2" name="Freeform 11"/>
          <p:cNvSpPr/>
          <p:nvPr/>
        </p:nvSpPr>
        <p:spPr bwMode="auto">
          <a:xfrm flipH="1" flipV="1">
            <a:off x="1846612" y="2897577"/>
            <a:ext cx="95002" cy="118754"/>
          </a:xfrm>
          <a:custGeom>
            <a:avLst/>
            <a:gdLst>
              <a:gd name="connsiteX0" fmla="*/ 0 w 115931"/>
              <a:gd name="connsiteY0" fmla="*/ 24758 h 103349"/>
              <a:gd name="connsiteX1" fmla="*/ 0 w 115931"/>
              <a:gd name="connsiteY1" fmla="*/ 24758 h 103349"/>
              <a:gd name="connsiteX2" fmla="*/ 35626 w 115931"/>
              <a:gd name="connsiteY2" fmla="*/ 66322 h 103349"/>
              <a:gd name="connsiteX3" fmla="*/ 59376 w 115931"/>
              <a:gd name="connsiteY3" fmla="*/ 96010 h 103349"/>
              <a:gd name="connsiteX4" fmla="*/ 106878 w 115931"/>
              <a:gd name="connsiteY4" fmla="*/ 90072 h 103349"/>
              <a:gd name="connsiteX5" fmla="*/ 95002 w 115931"/>
              <a:gd name="connsiteY5" fmla="*/ 42571 h 103349"/>
              <a:gd name="connsiteX6" fmla="*/ 59376 w 115931"/>
              <a:gd name="connsiteY6" fmla="*/ 6945 h 103349"/>
              <a:gd name="connsiteX7" fmla="*/ 29688 w 115931"/>
              <a:gd name="connsiteY7" fmla="*/ 30696 h 103349"/>
              <a:gd name="connsiteX8" fmla="*/ 0 w 115931"/>
              <a:gd name="connsiteY8" fmla="*/ 24758 h 10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931" h="103349">
                <a:moveTo>
                  <a:pt x="0" y="24758"/>
                </a:moveTo>
                <a:lnTo>
                  <a:pt x="0" y="24758"/>
                </a:lnTo>
                <a:cubicBezTo>
                  <a:pt x="11875" y="38613"/>
                  <a:pt x="25829" y="50927"/>
                  <a:pt x="35626" y="66322"/>
                </a:cubicBezTo>
                <a:cubicBezTo>
                  <a:pt x="57706" y="101019"/>
                  <a:pt x="22604" y="83752"/>
                  <a:pt x="59376" y="96010"/>
                </a:cubicBezTo>
                <a:cubicBezTo>
                  <a:pt x="75210" y="94031"/>
                  <a:pt x="98027" y="103349"/>
                  <a:pt x="106878" y="90072"/>
                </a:cubicBezTo>
                <a:cubicBezTo>
                  <a:pt x="115931" y="76492"/>
                  <a:pt x="103100" y="56742"/>
                  <a:pt x="95002" y="42571"/>
                </a:cubicBezTo>
                <a:cubicBezTo>
                  <a:pt x="86670" y="27990"/>
                  <a:pt x="59376" y="6945"/>
                  <a:pt x="59376" y="6945"/>
                </a:cubicBezTo>
                <a:cubicBezTo>
                  <a:pt x="14600" y="21871"/>
                  <a:pt x="68058" y="0"/>
                  <a:pt x="29688" y="30696"/>
                </a:cubicBezTo>
                <a:cubicBezTo>
                  <a:pt x="24801" y="34606"/>
                  <a:pt x="4948" y="25748"/>
                  <a:pt x="0" y="2475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1941615" y="2891641"/>
            <a:ext cx="141612" cy="83127"/>
          </a:xfrm>
          <a:custGeom>
            <a:avLst/>
            <a:gdLst>
              <a:gd name="connsiteX0" fmla="*/ 4948 w 134685"/>
              <a:gd name="connsiteY0" fmla="*/ 103515 h 116373"/>
              <a:gd name="connsiteX1" fmla="*/ 28699 w 134685"/>
              <a:gd name="connsiteY1" fmla="*/ 56014 h 116373"/>
              <a:gd name="connsiteX2" fmla="*/ 52450 w 134685"/>
              <a:gd name="connsiteY2" fmla="*/ 50076 h 116373"/>
              <a:gd name="connsiteX3" fmla="*/ 70263 w 134685"/>
              <a:gd name="connsiteY3" fmla="*/ 8513 h 116373"/>
              <a:gd name="connsiteX4" fmla="*/ 94013 w 134685"/>
              <a:gd name="connsiteY4" fmla="*/ 2575 h 116373"/>
              <a:gd name="connsiteX5" fmla="*/ 129639 w 134685"/>
              <a:gd name="connsiteY5" fmla="*/ 8513 h 116373"/>
              <a:gd name="connsiteX6" fmla="*/ 117764 w 134685"/>
              <a:gd name="connsiteY6" fmla="*/ 26326 h 116373"/>
              <a:gd name="connsiteX7" fmla="*/ 99951 w 134685"/>
              <a:gd name="connsiteY7" fmla="*/ 38201 h 116373"/>
              <a:gd name="connsiteX8" fmla="*/ 88076 w 134685"/>
              <a:gd name="connsiteY8" fmla="*/ 56014 h 116373"/>
              <a:gd name="connsiteX9" fmla="*/ 82138 w 134685"/>
              <a:gd name="connsiteY9" fmla="*/ 109453 h 116373"/>
              <a:gd name="connsiteX10" fmla="*/ 58387 w 134685"/>
              <a:gd name="connsiteY10" fmla="*/ 103515 h 116373"/>
              <a:gd name="connsiteX11" fmla="*/ 4948 w 134685"/>
              <a:gd name="connsiteY11" fmla="*/ 103515 h 11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4685" h="116373">
                <a:moveTo>
                  <a:pt x="4948" y="103515"/>
                </a:moveTo>
                <a:cubicBezTo>
                  <a:pt x="0" y="95598"/>
                  <a:pt x="6164" y="68891"/>
                  <a:pt x="28699" y="56014"/>
                </a:cubicBezTo>
                <a:cubicBezTo>
                  <a:pt x="35784" y="51965"/>
                  <a:pt x="44533" y="52055"/>
                  <a:pt x="52450" y="50076"/>
                </a:cubicBezTo>
                <a:cubicBezTo>
                  <a:pt x="55600" y="40626"/>
                  <a:pt x="63487" y="14159"/>
                  <a:pt x="70263" y="8513"/>
                </a:cubicBezTo>
                <a:cubicBezTo>
                  <a:pt x="76532" y="3289"/>
                  <a:pt x="86096" y="4554"/>
                  <a:pt x="94013" y="2575"/>
                </a:cubicBezTo>
                <a:cubicBezTo>
                  <a:pt x="105888" y="4554"/>
                  <a:pt x="121126" y="0"/>
                  <a:pt x="129639" y="8513"/>
                </a:cubicBezTo>
                <a:cubicBezTo>
                  <a:pt x="134685" y="13559"/>
                  <a:pt x="122810" y="21280"/>
                  <a:pt x="117764" y="26326"/>
                </a:cubicBezTo>
                <a:cubicBezTo>
                  <a:pt x="112718" y="31372"/>
                  <a:pt x="105889" y="34243"/>
                  <a:pt x="99951" y="38201"/>
                </a:cubicBezTo>
                <a:cubicBezTo>
                  <a:pt x="95993" y="44139"/>
                  <a:pt x="89807" y="49091"/>
                  <a:pt x="88076" y="56014"/>
                </a:cubicBezTo>
                <a:cubicBezTo>
                  <a:pt x="83729" y="73402"/>
                  <a:pt x="91637" y="94255"/>
                  <a:pt x="82138" y="109453"/>
                </a:cubicBezTo>
                <a:cubicBezTo>
                  <a:pt x="77813" y="116373"/>
                  <a:pt x="66304" y="105494"/>
                  <a:pt x="58387" y="103515"/>
                </a:cubicBezTo>
                <a:cubicBezTo>
                  <a:pt x="14053" y="109849"/>
                  <a:pt x="9896" y="111432"/>
                  <a:pt x="4948" y="10351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4" name="Freeform 13"/>
          <p:cNvSpPr/>
          <p:nvPr/>
        </p:nvSpPr>
        <p:spPr bwMode="auto">
          <a:xfrm>
            <a:off x="2047503" y="2902169"/>
            <a:ext cx="104066" cy="113040"/>
          </a:xfrm>
          <a:custGeom>
            <a:avLst/>
            <a:gdLst>
              <a:gd name="connsiteX0" fmla="*/ 990 w 104066"/>
              <a:gd name="connsiteY0" fmla="*/ 31035 h 113040"/>
              <a:gd name="connsiteX1" fmla="*/ 12865 w 104066"/>
              <a:gd name="connsiteY1" fmla="*/ 48848 h 113040"/>
              <a:gd name="connsiteX2" fmla="*/ 18803 w 104066"/>
              <a:gd name="connsiteY2" fmla="*/ 102287 h 113040"/>
              <a:gd name="connsiteX3" fmla="*/ 42553 w 104066"/>
              <a:gd name="connsiteY3" fmla="*/ 108225 h 113040"/>
              <a:gd name="connsiteX4" fmla="*/ 95992 w 104066"/>
              <a:gd name="connsiteY4" fmla="*/ 102287 h 113040"/>
              <a:gd name="connsiteX5" fmla="*/ 90055 w 104066"/>
              <a:gd name="connsiteY5" fmla="*/ 72599 h 113040"/>
              <a:gd name="connsiteX6" fmla="*/ 60366 w 104066"/>
              <a:gd name="connsiteY6" fmla="*/ 48848 h 113040"/>
              <a:gd name="connsiteX7" fmla="*/ 18803 w 104066"/>
              <a:gd name="connsiteY7" fmla="*/ 19160 h 113040"/>
              <a:gd name="connsiteX8" fmla="*/ 990 w 104066"/>
              <a:gd name="connsiteY8" fmla="*/ 31035 h 11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066" h="113040">
                <a:moveTo>
                  <a:pt x="990" y="31035"/>
                </a:moveTo>
                <a:cubicBezTo>
                  <a:pt x="0" y="35983"/>
                  <a:pt x="11134" y="41925"/>
                  <a:pt x="12865" y="48848"/>
                </a:cubicBezTo>
                <a:cubicBezTo>
                  <a:pt x="17212" y="66236"/>
                  <a:pt x="10788" y="86256"/>
                  <a:pt x="18803" y="102287"/>
                </a:cubicBezTo>
                <a:cubicBezTo>
                  <a:pt x="22452" y="109586"/>
                  <a:pt x="34636" y="106246"/>
                  <a:pt x="42553" y="108225"/>
                </a:cubicBezTo>
                <a:cubicBezTo>
                  <a:pt x="60366" y="106246"/>
                  <a:pt x="81654" y="113040"/>
                  <a:pt x="95992" y="102287"/>
                </a:cubicBezTo>
                <a:cubicBezTo>
                  <a:pt x="104066" y="96232"/>
                  <a:pt x="94030" y="81875"/>
                  <a:pt x="90055" y="72599"/>
                </a:cubicBezTo>
                <a:cubicBezTo>
                  <a:pt x="86672" y="64705"/>
                  <a:pt x="65578" y="52323"/>
                  <a:pt x="60366" y="48848"/>
                </a:cubicBezTo>
                <a:cubicBezTo>
                  <a:pt x="46383" y="27873"/>
                  <a:pt x="44350" y="0"/>
                  <a:pt x="18803" y="19160"/>
                </a:cubicBezTo>
                <a:cubicBezTo>
                  <a:pt x="15262" y="21815"/>
                  <a:pt x="1980" y="26087"/>
                  <a:pt x="990" y="3103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5" name="Freeform 14"/>
          <p:cNvSpPr/>
          <p:nvPr/>
        </p:nvSpPr>
        <p:spPr bwMode="auto">
          <a:xfrm>
            <a:off x="2098250" y="2853555"/>
            <a:ext cx="129258" cy="84597"/>
          </a:xfrm>
          <a:custGeom>
            <a:avLst/>
            <a:gdLst>
              <a:gd name="connsiteX0" fmla="*/ 9619 w 129258"/>
              <a:gd name="connsiteY0" fmla="*/ 79649 h 84597"/>
              <a:gd name="connsiteX1" fmla="*/ 33370 w 129258"/>
              <a:gd name="connsiteY1" fmla="*/ 73712 h 84597"/>
              <a:gd name="connsiteX2" fmla="*/ 51183 w 129258"/>
              <a:gd name="connsiteY2" fmla="*/ 67774 h 84597"/>
              <a:gd name="connsiteX3" fmla="*/ 110560 w 129258"/>
              <a:gd name="connsiteY3" fmla="*/ 55899 h 84597"/>
              <a:gd name="connsiteX4" fmla="*/ 128373 w 129258"/>
              <a:gd name="connsiteY4" fmla="*/ 44023 h 84597"/>
              <a:gd name="connsiteX5" fmla="*/ 86809 w 129258"/>
              <a:gd name="connsiteY5" fmla="*/ 2460 h 84597"/>
              <a:gd name="connsiteX6" fmla="*/ 45245 w 129258"/>
              <a:gd name="connsiteY6" fmla="*/ 8397 h 84597"/>
              <a:gd name="connsiteX7" fmla="*/ 39308 w 129258"/>
              <a:gd name="connsiteY7" fmla="*/ 38086 h 84597"/>
              <a:gd name="connsiteX8" fmla="*/ 21495 w 129258"/>
              <a:gd name="connsiteY8" fmla="*/ 44023 h 84597"/>
              <a:gd name="connsiteX9" fmla="*/ 9619 w 129258"/>
              <a:gd name="connsiteY9" fmla="*/ 79649 h 8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258" h="84597">
                <a:moveTo>
                  <a:pt x="9619" y="79649"/>
                </a:moveTo>
                <a:cubicBezTo>
                  <a:pt x="11598" y="84597"/>
                  <a:pt x="25523" y="75954"/>
                  <a:pt x="33370" y="73712"/>
                </a:cubicBezTo>
                <a:cubicBezTo>
                  <a:pt x="39388" y="71993"/>
                  <a:pt x="45084" y="69181"/>
                  <a:pt x="51183" y="67774"/>
                </a:cubicBezTo>
                <a:cubicBezTo>
                  <a:pt x="70850" y="63235"/>
                  <a:pt x="110560" y="55899"/>
                  <a:pt x="110560" y="55899"/>
                </a:cubicBezTo>
                <a:cubicBezTo>
                  <a:pt x="116498" y="51940"/>
                  <a:pt x="129258" y="51104"/>
                  <a:pt x="128373" y="44023"/>
                </a:cubicBezTo>
                <a:cubicBezTo>
                  <a:pt x="124230" y="10882"/>
                  <a:pt x="108041" y="9537"/>
                  <a:pt x="86809" y="2460"/>
                </a:cubicBezTo>
                <a:cubicBezTo>
                  <a:pt x="72954" y="4439"/>
                  <a:pt x="56441" y="0"/>
                  <a:pt x="45245" y="8397"/>
                </a:cubicBezTo>
                <a:cubicBezTo>
                  <a:pt x="37171" y="14452"/>
                  <a:pt x="44906" y="29689"/>
                  <a:pt x="39308" y="38086"/>
                </a:cubicBezTo>
                <a:cubicBezTo>
                  <a:pt x="35836" y="43294"/>
                  <a:pt x="27433" y="42044"/>
                  <a:pt x="21495" y="44023"/>
                </a:cubicBezTo>
                <a:cubicBezTo>
                  <a:pt x="0" y="58354"/>
                  <a:pt x="7640" y="74701"/>
                  <a:pt x="9619" y="7964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6" name="Freeform 15"/>
          <p:cNvSpPr/>
          <p:nvPr/>
        </p:nvSpPr>
        <p:spPr bwMode="auto">
          <a:xfrm>
            <a:off x="2154381" y="2918199"/>
            <a:ext cx="137556" cy="93693"/>
          </a:xfrm>
          <a:custGeom>
            <a:avLst/>
            <a:gdLst>
              <a:gd name="connsiteX0" fmla="*/ 6927 w 137556"/>
              <a:gd name="connsiteY0" fmla="*/ 9068 h 93693"/>
              <a:gd name="connsiteX1" fmla="*/ 30678 w 137556"/>
              <a:gd name="connsiteY1" fmla="*/ 44694 h 93693"/>
              <a:gd name="connsiteX2" fmla="*/ 42553 w 137556"/>
              <a:gd name="connsiteY2" fmla="*/ 62507 h 93693"/>
              <a:gd name="connsiteX3" fmla="*/ 60366 w 137556"/>
              <a:gd name="connsiteY3" fmla="*/ 68444 h 93693"/>
              <a:gd name="connsiteX4" fmla="*/ 101930 w 137556"/>
              <a:gd name="connsiteY4" fmla="*/ 74382 h 93693"/>
              <a:gd name="connsiteX5" fmla="*/ 107868 w 137556"/>
              <a:gd name="connsiteY5" fmla="*/ 92195 h 93693"/>
              <a:gd name="connsiteX6" fmla="*/ 137556 w 137556"/>
              <a:gd name="connsiteY6" fmla="*/ 68444 h 93693"/>
              <a:gd name="connsiteX7" fmla="*/ 131618 w 137556"/>
              <a:gd name="connsiteY7" fmla="*/ 26881 h 93693"/>
              <a:gd name="connsiteX8" fmla="*/ 72242 w 137556"/>
              <a:gd name="connsiteY8" fmla="*/ 9068 h 93693"/>
              <a:gd name="connsiteX9" fmla="*/ 6927 w 137556"/>
              <a:gd name="connsiteY9" fmla="*/ 9068 h 93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556" h="93693">
                <a:moveTo>
                  <a:pt x="6927" y="9068"/>
                </a:moveTo>
                <a:cubicBezTo>
                  <a:pt x="0" y="15006"/>
                  <a:pt x="5968" y="15042"/>
                  <a:pt x="30678" y="44694"/>
                </a:cubicBezTo>
                <a:cubicBezTo>
                  <a:pt x="35246" y="50176"/>
                  <a:pt x="36981" y="58049"/>
                  <a:pt x="42553" y="62507"/>
                </a:cubicBezTo>
                <a:cubicBezTo>
                  <a:pt x="47440" y="66417"/>
                  <a:pt x="54229" y="67217"/>
                  <a:pt x="60366" y="68444"/>
                </a:cubicBezTo>
                <a:cubicBezTo>
                  <a:pt x="74090" y="71189"/>
                  <a:pt x="88075" y="72403"/>
                  <a:pt x="101930" y="74382"/>
                </a:cubicBezTo>
                <a:cubicBezTo>
                  <a:pt x="103909" y="80320"/>
                  <a:pt x="101796" y="90677"/>
                  <a:pt x="107868" y="92195"/>
                </a:cubicBezTo>
                <a:cubicBezTo>
                  <a:pt x="113862" y="93693"/>
                  <a:pt x="133561" y="72439"/>
                  <a:pt x="137556" y="68444"/>
                </a:cubicBezTo>
                <a:cubicBezTo>
                  <a:pt x="135577" y="54590"/>
                  <a:pt x="136044" y="40158"/>
                  <a:pt x="131618" y="26881"/>
                </a:cubicBezTo>
                <a:cubicBezTo>
                  <a:pt x="124569" y="5735"/>
                  <a:pt x="79381" y="9960"/>
                  <a:pt x="72242" y="9068"/>
                </a:cubicBezTo>
                <a:cubicBezTo>
                  <a:pt x="45041" y="0"/>
                  <a:pt x="13854" y="3130"/>
                  <a:pt x="6927" y="906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2130630" y="2980706"/>
            <a:ext cx="160416" cy="81306"/>
          </a:xfrm>
          <a:custGeom>
            <a:avLst/>
            <a:gdLst>
              <a:gd name="connsiteX0" fmla="*/ 990 w 160416"/>
              <a:gd name="connsiteY0" fmla="*/ 47501 h 81306"/>
              <a:gd name="connsiteX1" fmla="*/ 18803 w 160416"/>
              <a:gd name="connsiteY1" fmla="*/ 41564 h 81306"/>
              <a:gd name="connsiteX2" fmla="*/ 30678 w 160416"/>
              <a:gd name="connsiteY2" fmla="*/ 5938 h 81306"/>
              <a:gd name="connsiteX3" fmla="*/ 54429 w 160416"/>
              <a:gd name="connsiteY3" fmla="*/ 0 h 81306"/>
              <a:gd name="connsiteX4" fmla="*/ 95993 w 160416"/>
              <a:gd name="connsiteY4" fmla="*/ 11875 h 81306"/>
              <a:gd name="connsiteX5" fmla="*/ 155369 w 160416"/>
              <a:gd name="connsiteY5" fmla="*/ 47501 h 81306"/>
              <a:gd name="connsiteX6" fmla="*/ 60367 w 160416"/>
              <a:gd name="connsiteY6" fmla="*/ 53439 h 81306"/>
              <a:gd name="connsiteX7" fmla="*/ 24741 w 160416"/>
              <a:gd name="connsiteY7" fmla="*/ 65314 h 81306"/>
              <a:gd name="connsiteX8" fmla="*/ 990 w 160416"/>
              <a:gd name="connsiteY8" fmla="*/ 47501 h 8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416" h="81306">
                <a:moveTo>
                  <a:pt x="990" y="47501"/>
                </a:moveTo>
                <a:cubicBezTo>
                  <a:pt x="0" y="43543"/>
                  <a:pt x="15165" y="46657"/>
                  <a:pt x="18803" y="41564"/>
                </a:cubicBezTo>
                <a:cubicBezTo>
                  <a:pt x="26079" y="31378"/>
                  <a:pt x="18534" y="8974"/>
                  <a:pt x="30678" y="5938"/>
                </a:cubicBezTo>
                <a:lnTo>
                  <a:pt x="54429" y="0"/>
                </a:lnTo>
                <a:cubicBezTo>
                  <a:pt x="56482" y="513"/>
                  <a:pt x="91736" y="8682"/>
                  <a:pt x="95993" y="11875"/>
                </a:cubicBezTo>
                <a:cubicBezTo>
                  <a:pt x="149556" y="52048"/>
                  <a:pt x="99887" y="36406"/>
                  <a:pt x="155369" y="47501"/>
                </a:cubicBezTo>
                <a:cubicBezTo>
                  <a:pt x="121567" y="81306"/>
                  <a:pt x="160416" y="48437"/>
                  <a:pt x="60367" y="53439"/>
                </a:cubicBezTo>
                <a:cubicBezTo>
                  <a:pt x="47865" y="54064"/>
                  <a:pt x="24741" y="65314"/>
                  <a:pt x="24741" y="65314"/>
                </a:cubicBezTo>
                <a:cubicBezTo>
                  <a:pt x="2729" y="57978"/>
                  <a:pt x="1980" y="51459"/>
                  <a:pt x="990" y="4750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8" name="Freeform 17"/>
          <p:cNvSpPr/>
          <p:nvPr/>
        </p:nvSpPr>
        <p:spPr bwMode="auto">
          <a:xfrm>
            <a:off x="1935678" y="2980706"/>
            <a:ext cx="103853" cy="102919"/>
          </a:xfrm>
          <a:custGeom>
            <a:avLst/>
            <a:gdLst>
              <a:gd name="connsiteX0" fmla="*/ 77189 w 103853"/>
              <a:gd name="connsiteY0" fmla="*/ 100940 h 102919"/>
              <a:gd name="connsiteX1" fmla="*/ 41563 w 103853"/>
              <a:gd name="connsiteY1" fmla="*/ 71252 h 102919"/>
              <a:gd name="connsiteX2" fmla="*/ 5937 w 103853"/>
              <a:gd name="connsiteY2" fmla="*/ 59376 h 102919"/>
              <a:gd name="connsiteX3" fmla="*/ 0 w 103853"/>
              <a:gd name="connsiteY3" fmla="*/ 41563 h 102919"/>
              <a:gd name="connsiteX4" fmla="*/ 17813 w 103853"/>
              <a:gd name="connsiteY4" fmla="*/ 11875 h 102919"/>
              <a:gd name="connsiteX5" fmla="*/ 53439 w 103853"/>
              <a:gd name="connsiteY5" fmla="*/ 0 h 102919"/>
              <a:gd name="connsiteX6" fmla="*/ 89065 w 103853"/>
              <a:gd name="connsiteY6" fmla="*/ 17813 h 102919"/>
              <a:gd name="connsiteX7" fmla="*/ 100940 w 103853"/>
              <a:gd name="connsiteY7" fmla="*/ 35626 h 102919"/>
              <a:gd name="connsiteX8" fmla="*/ 95002 w 103853"/>
              <a:gd name="connsiteY8" fmla="*/ 83127 h 102919"/>
              <a:gd name="connsiteX9" fmla="*/ 77189 w 103853"/>
              <a:gd name="connsiteY9" fmla="*/ 100940 h 10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853" h="102919">
                <a:moveTo>
                  <a:pt x="77189" y="100940"/>
                </a:moveTo>
                <a:cubicBezTo>
                  <a:pt x="68283" y="98961"/>
                  <a:pt x="56444" y="77866"/>
                  <a:pt x="41563" y="71252"/>
                </a:cubicBezTo>
                <a:cubicBezTo>
                  <a:pt x="30124" y="66168"/>
                  <a:pt x="5937" y="59376"/>
                  <a:pt x="5937" y="59376"/>
                </a:cubicBezTo>
                <a:cubicBezTo>
                  <a:pt x="3958" y="53438"/>
                  <a:pt x="0" y="47822"/>
                  <a:pt x="0" y="41563"/>
                </a:cubicBezTo>
                <a:cubicBezTo>
                  <a:pt x="0" y="31404"/>
                  <a:pt x="8405" y="16579"/>
                  <a:pt x="17813" y="11875"/>
                </a:cubicBezTo>
                <a:cubicBezTo>
                  <a:pt x="29009" y="6277"/>
                  <a:pt x="53439" y="0"/>
                  <a:pt x="53439" y="0"/>
                </a:cubicBezTo>
                <a:cubicBezTo>
                  <a:pt x="67928" y="4829"/>
                  <a:pt x="77553" y="6301"/>
                  <a:pt x="89065" y="17813"/>
                </a:cubicBezTo>
                <a:cubicBezTo>
                  <a:pt x="94111" y="22859"/>
                  <a:pt x="96982" y="29688"/>
                  <a:pt x="100940" y="35626"/>
                </a:cubicBezTo>
                <a:cubicBezTo>
                  <a:pt x="98961" y="51460"/>
                  <a:pt x="103853" y="69850"/>
                  <a:pt x="95002" y="83127"/>
                </a:cubicBezTo>
                <a:cubicBezTo>
                  <a:pt x="89404" y="91524"/>
                  <a:pt x="86095" y="102919"/>
                  <a:pt x="77189" y="10094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0" name="Freeform 19"/>
          <p:cNvSpPr/>
          <p:nvPr/>
        </p:nvSpPr>
        <p:spPr bwMode="auto">
          <a:xfrm>
            <a:off x="1894114" y="2859783"/>
            <a:ext cx="118753" cy="61546"/>
          </a:xfrm>
          <a:custGeom>
            <a:avLst/>
            <a:gdLst>
              <a:gd name="connsiteX0" fmla="*/ 0 w 118753"/>
              <a:gd name="connsiteY0" fmla="*/ 25920 h 61546"/>
              <a:gd name="connsiteX1" fmla="*/ 17813 w 118753"/>
              <a:gd name="connsiteY1" fmla="*/ 31858 h 61546"/>
              <a:gd name="connsiteX2" fmla="*/ 29688 w 118753"/>
              <a:gd name="connsiteY2" fmla="*/ 49671 h 61546"/>
              <a:gd name="connsiteX3" fmla="*/ 47501 w 118753"/>
              <a:gd name="connsiteY3" fmla="*/ 61546 h 61546"/>
              <a:gd name="connsiteX4" fmla="*/ 95002 w 118753"/>
              <a:gd name="connsiteY4" fmla="*/ 55608 h 61546"/>
              <a:gd name="connsiteX5" fmla="*/ 118753 w 118753"/>
              <a:gd name="connsiteY5" fmla="*/ 25920 h 61546"/>
              <a:gd name="connsiteX6" fmla="*/ 17813 w 118753"/>
              <a:gd name="connsiteY6" fmla="*/ 19982 h 61546"/>
              <a:gd name="connsiteX7" fmla="*/ 0 w 118753"/>
              <a:gd name="connsiteY7" fmla="*/ 25920 h 6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753" h="61546">
                <a:moveTo>
                  <a:pt x="0" y="25920"/>
                </a:moveTo>
                <a:cubicBezTo>
                  <a:pt x="0" y="27899"/>
                  <a:pt x="12926" y="27948"/>
                  <a:pt x="17813" y="31858"/>
                </a:cubicBezTo>
                <a:cubicBezTo>
                  <a:pt x="23385" y="36316"/>
                  <a:pt x="24642" y="44625"/>
                  <a:pt x="29688" y="49671"/>
                </a:cubicBezTo>
                <a:cubicBezTo>
                  <a:pt x="34734" y="54717"/>
                  <a:pt x="41563" y="57588"/>
                  <a:pt x="47501" y="61546"/>
                </a:cubicBezTo>
                <a:cubicBezTo>
                  <a:pt x="63335" y="59567"/>
                  <a:pt x="79718" y="60193"/>
                  <a:pt x="95002" y="55608"/>
                </a:cubicBezTo>
                <a:cubicBezTo>
                  <a:pt x="102054" y="53492"/>
                  <a:pt x="116354" y="29519"/>
                  <a:pt x="118753" y="25920"/>
                </a:cubicBezTo>
                <a:cubicBezTo>
                  <a:pt x="83042" y="2113"/>
                  <a:pt x="87752" y="0"/>
                  <a:pt x="17813" y="19982"/>
                </a:cubicBezTo>
                <a:cubicBezTo>
                  <a:pt x="12104" y="21613"/>
                  <a:pt x="0" y="23941"/>
                  <a:pt x="0" y="2592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1" name="Freeform 20"/>
          <p:cNvSpPr/>
          <p:nvPr/>
        </p:nvSpPr>
        <p:spPr bwMode="auto">
          <a:xfrm>
            <a:off x="2254332" y="2891641"/>
            <a:ext cx="150421" cy="65314"/>
          </a:xfrm>
          <a:custGeom>
            <a:avLst/>
            <a:gdLst>
              <a:gd name="connsiteX0" fmla="*/ 1979 w 150421"/>
              <a:gd name="connsiteY0" fmla="*/ 35626 h 65314"/>
              <a:gd name="connsiteX1" fmla="*/ 25730 w 150421"/>
              <a:gd name="connsiteY1" fmla="*/ 5937 h 65314"/>
              <a:gd name="connsiteX2" fmla="*/ 49480 w 150421"/>
              <a:gd name="connsiteY2" fmla="*/ 0 h 65314"/>
              <a:gd name="connsiteX3" fmla="*/ 67293 w 150421"/>
              <a:gd name="connsiteY3" fmla="*/ 5937 h 65314"/>
              <a:gd name="connsiteX4" fmla="*/ 108857 w 150421"/>
              <a:gd name="connsiteY4" fmla="*/ 29688 h 65314"/>
              <a:gd name="connsiteX5" fmla="*/ 132608 w 150421"/>
              <a:gd name="connsiteY5" fmla="*/ 35626 h 65314"/>
              <a:gd name="connsiteX6" fmla="*/ 150421 w 150421"/>
              <a:gd name="connsiteY6" fmla="*/ 41563 h 65314"/>
              <a:gd name="connsiteX7" fmla="*/ 144483 w 150421"/>
              <a:gd name="connsiteY7" fmla="*/ 59376 h 65314"/>
              <a:gd name="connsiteX8" fmla="*/ 126670 w 150421"/>
              <a:gd name="connsiteY8" fmla="*/ 65314 h 65314"/>
              <a:gd name="connsiteX9" fmla="*/ 67293 w 150421"/>
              <a:gd name="connsiteY9" fmla="*/ 59376 h 65314"/>
              <a:gd name="connsiteX10" fmla="*/ 37605 w 150421"/>
              <a:gd name="connsiteY10" fmla="*/ 47501 h 65314"/>
              <a:gd name="connsiteX11" fmla="*/ 1979 w 150421"/>
              <a:gd name="connsiteY11" fmla="*/ 35626 h 6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421" h="65314">
                <a:moveTo>
                  <a:pt x="1979" y="35626"/>
                </a:moveTo>
                <a:cubicBezTo>
                  <a:pt x="0" y="28699"/>
                  <a:pt x="17269" y="10168"/>
                  <a:pt x="25730" y="5937"/>
                </a:cubicBezTo>
                <a:cubicBezTo>
                  <a:pt x="33029" y="2288"/>
                  <a:pt x="41563" y="1979"/>
                  <a:pt x="49480" y="0"/>
                </a:cubicBezTo>
                <a:cubicBezTo>
                  <a:pt x="55418" y="1979"/>
                  <a:pt x="61695" y="3138"/>
                  <a:pt x="67293" y="5937"/>
                </a:cubicBezTo>
                <a:cubicBezTo>
                  <a:pt x="101756" y="23169"/>
                  <a:pt x="67206" y="14069"/>
                  <a:pt x="108857" y="29688"/>
                </a:cubicBezTo>
                <a:cubicBezTo>
                  <a:pt x="116498" y="32553"/>
                  <a:pt x="124761" y="33384"/>
                  <a:pt x="132608" y="35626"/>
                </a:cubicBezTo>
                <a:cubicBezTo>
                  <a:pt x="138626" y="37345"/>
                  <a:pt x="144483" y="39584"/>
                  <a:pt x="150421" y="41563"/>
                </a:cubicBezTo>
                <a:cubicBezTo>
                  <a:pt x="148442" y="47501"/>
                  <a:pt x="148909" y="54950"/>
                  <a:pt x="144483" y="59376"/>
                </a:cubicBezTo>
                <a:cubicBezTo>
                  <a:pt x="140057" y="63802"/>
                  <a:pt x="132929" y="65314"/>
                  <a:pt x="126670" y="65314"/>
                </a:cubicBezTo>
                <a:cubicBezTo>
                  <a:pt x="106779" y="65314"/>
                  <a:pt x="87085" y="61355"/>
                  <a:pt x="67293" y="59376"/>
                </a:cubicBezTo>
                <a:cubicBezTo>
                  <a:pt x="57397" y="55418"/>
                  <a:pt x="47138" y="52267"/>
                  <a:pt x="37605" y="47501"/>
                </a:cubicBezTo>
                <a:cubicBezTo>
                  <a:pt x="31222" y="44310"/>
                  <a:pt x="3958" y="42553"/>
                  <a:pt x="1979" y="3562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2308761" y="2966937"/>
            <a:ext cx="183471" cy="104493"/>
          </a:xfrm>
          <a:custGeom>
            <a:avLst/>
            <a:gdLst>
              <a:gd name="connsiteX0" fmla="*/ 6927 w 183471"/>
              <a:gd name="connsiteY0" fmla="*/ 67208 h 104493"/>
              <a:gd name="connsiteX1" fmla="*/ 18802 w 183471"/>
              <a:gd name="connsiteY1" fmla="*/ 49395 h 104493"/>
              <a:gd name="connsiteX2" fmla="*/ 30677 w 183471"/>
              <a:gd name="connsiteY2" fmla="*/ 37519 h 104493"/>
              <a:gd name="connsiteX3" fmla="*/ 54428 w 183471"/>
              <a:gd name="connsiteY3" fmla="*/ 7831 h 104493"/>
              <a:gd name="connsiteX4" fmla="*/ 107867 w 183471"/>
              <a:gd name="connsiteY4" fmla="*/ 13769 h 104493"/>
              <a:gd name="connsiteX5" fmla="*/ 60366 w 183471"/>
              <a:gd name="connsiteY5" fmla="*/ 73145 h 104493"/>
              <a:gd name="connsiteX6" fmla="*/ 6927 w 183471"/>
              <a:gd name="connsiteY6" fmla="*/ 67208 h 104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3471" h="104493">
                <a:moveTo>
                  <a:pt x="6927" y="67208"/>
                </a:moveTo>
                <a:cubicBezTo>
                  <a:pt x="0" y="63250"/>
                  <a:pt x="14344" y="54967"/>
                  <a:pt x="18802" y="49395"/>
                </a:cubicBezTo>
                <a:cubicBezTo>
                  <a:pt x="22299" y="45023"/>
                  <a:pt x="27797" y="42319"/>
                  <a:pt x="30677" y="37519"/>
                </a:cubicBezTo>
                <a:cubicBezTo>
                  <a:pt x="49796" y="5654"/>
                  <a:pt x="18952" y="31481"/>
                  <a:pt x="54428" y="7831"/>
                </a:cubicBezTo>
                <a:cubicBezTo>
                  <a:pt x="72241" y="9810"/>
                  <a:pt x="96393" y="0"/>
                  <a:pt x="107867" y="13769"/>
                </a:cubicBezTo>
                <a:cubicBezTo>
                  <a:pt x="183471" y="104493"/>
                  <a:pt x="79748" y="75299"/>
                  <a:pt x="60366" y="73145"/>
                </a:cubicBezTo>
                <a:cubicBezTo>
                  <a:pt x="27014" y="64808"/>
                  <a:pt x="13854" y="71166"/>
                  <a:pt x="6927" y="6720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3" name="Freeform 22"/>
          <p:cNvSpPr/>
          <p:nvPr/>
        </p:nvSpPr>
        <p:spPr bwMode="auto">
          <a:xfrm>
            <a:off x="2401784" y="2881190"/>
            <a:ext cx="158703" cy="99516"/>
          </a:xfrm>
          <a:custGeom>
            <a:avLst/>
            <a:gdLst>
              <a:gd name="connsiteX0" fmla="*/ 8906 w 158703"/>
              <a:gd name="connsiteY0" fmla="*/ 87640 h 99516"/>
              <a:gd name="connsiteX1" fmla="*/ 14844 w 158703"/>
              <a:gd name="connsiteY1" fmla="*/ 52014 h 99516"/>
              <a:gd name="connsiteX2" fmla="*/ 50470 w 158703"/>
              <a:gd name="connsiteY2" fmla="*/ 40139 h 99516"/>
              <a:gd name="connsiteX3" fmla="*/ 68283 w 158703"/>
              <a:gd name="connsiteY3" fmla="*/ 28264 h 99516"/>
              <a:gd name="connsiteX4" fmla="*/ 74221 w 158703"/>
              <a:gd name="connsiteY4" fmla="*/ 4513 h 99516"/>
              <a:gd name="connsiteX5" fmla="*/ 103909 w 158703"/>
              <a:gd name="connsiteY5" fmla="*/ 10451 h 99516"/>
              <a:gd name="connsiteX6" fmla="*/ 139535 w 158703"/>
              <a:gd name="connsiteY6" fmla="*/ 34201 h 99516"/>
              <a:gd name="connsiteX7" fmla="*/ 157348 w 158703"/>
              <a:gd name="connsiteY7" fmla="*/ 40139 h 99516"/>
              <a:gd name="connsiteX8" fmla="*/ 127659 w 158703"/>
              <a:gd name="connsiteY8" fmla="*/ 69827 h 99516"/>
              <a:gd name="connsiteX9" fmla="*/ 109847 w 158703"/>
              <a:gd name="connsiteY9" fmla="*/ 63890 h 99516"/>
              <a:gd name="connsiteX10" fmla="*/ 97971 w 158703"/>
              <a:gd name="connsiteY10" fmla="*/ 75765 h 99516"/>
              <a:gd name="connsiteX11" fmla="*/ 80158 w 158703"/>
              <a:gd name="connsiteY11" fmla="*/ 81703 h 99516"/>
              <a:gd name="connsiteX12" fmla="*/ 68283 w 158703"/>
              <a:gd name="connsiteY12" fmla="*/ 99516 h 99516"/>
              <a:gd name="connsiteX13" fmla="*/ 8906 w 158703"/>
              <a:gd name="connsiteY13" fmla="*/ 87640 h 99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8703" h="99516">
                <a:moveTo>
                  <a:pt x="8906" y="87640"/>
                </a:moveTo>
                <a:cubicBezTo>
                  <a:pt x="0" y="79723"/>
                  <a:pt x="6916" y="61074"/>
                  <a:pt x="14844" y="52014"/>
                </a:cubicBezTo>
                <a:cubicBezTo>
                  <a:pt x="23087" y="42594"/>
                  <a:pt x="38595" y="44097"/>
                  <a:pt x="50470" y="40139"/>
                </a:cubicBezTo>
                <a:cubicBezTo>
                  <a:pt x="57240" y="37882"/>
                  <a:pt x="62345" y="32222"/>
                  <a:pt x="68283" y="28264"/>
                </a:cubicBezTo>
                <a:cubicBezTo>
                  <a:pt x="70262" y="20347"/>
                  <a:pt x="66922" y="8163"/>
                  <a:pt x="74221" y="4513"/>
                </a:cubicBezTo>
                <a:cubicBezTo>
                  <a:pt x="83248" y="0"/>
                  <a:pt x="94722" y="6275"/>
                  <a:pt x="103909" y="10451"/>
                </a:cubicBezTo>
                <a:cubicBezTo>
                  <a:pt x="116902" y="16357"/>
                  <a:pt x="125995" y="29687"/>
                  <a:pt x="139535" y="34201"/>
                </a:cubicBezTo>
                <a:lnTo>
                  <a:pt x="157348" y="40139"/>
                </a:lnTo>
                <a:cubicBezTo>
                  <a:pt x="141004" y="97341"/>
                  <a:pt x="158703" y="85349"/>
                  <a:pt x="127659" y="69827"/>
                </a:cubicBezTo>
                <a:cubicBezTo>
                  <a:pt x="122061" y="67028"/>
                  <a:pt x="115784" y="65869"/>
                  <a:pt x="109847" y="63890"/>
                </a:cubicBezTo>
                <a:cubicBezTo>
                  <a:pt x="105888" y="67848"/>
                  <a:pt x="102771" y="72885"/>
                  <a:pt x="97971" y="75765"/>
                </a:cubicBezTo>
                <a:cubicBezTo>
                  <a:pt x="92604" y="78985"/>
                  <a:pt x="85045" y="77793"/>
                  <a:pt x="80158" y="81703"/>
                </a:cubicBezTo>
                <a:cubicBezTo>
                  <a:pt x="74586" y="86161"/>
                  <a:pt x="72241" y="93578"/>
                  <a:pt x="68283" y="99516"/>
                </a:cubicBezTo>
                <a:cubicBezTo>
                  <a:pt x="12877" y="93359"/>
                  <a:pt x="17812" y="95557"/>
                  <a:pt x="8906" y="8764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4" name="Freeform 23"/>
          <p:cNvSpPr/>
          <p:nvPr/>
        </p:nvSpPr>
        <p:spPr bwMode="auto">
          <a:xfrm>
            <a:off x="2535381" y="2897578"/>
            <a:ext cx="120523" cy="23751"/>
          </a:xfrm>
          <a:custGeom>
            <a:avLst/>
            <a:gdLst>
              <a:gd name="connsiteX0" fmla="*/ 0 w 120523"/>
              <a:gd name="connsiteY0" fmla="*/ 23751 h 23751"/>
              <a:gd name="connsiteX1" fmla="*/ 35626 w 120523"/>
              <a:gd name="connsiteY1" fmla="*/ 11876 h 23751"/>
              <a:gd name="connsiteX2" fmla="*/ 53439 w 120523"/>
              <a:gd name="connsiteY2" fmla="*/ 5938 h 23751"/>
              <a:gd name="connsiteX3" fmla="*/ 106878 w 120523"/>
              <a:gd name="connsiteY3" fmla="*/ 0 h 23751"/>
              <a:gd name="connsiteX4" fmla="*/ 118753 w 120523"/>
              <a:gd name="connsiteY4" fmla="*/ 11876 h 23751"/>
              <a:gd name="connsiteX5" fmla="*/ 100940 w 120523"/>
              <a:gd name="connsiteY5" fmla="*/ 17813 h 23751"/>
              <a:gd name="connsiteX6" fmla="*/ 0 w 120523"/>
              <a:gd name="connsiteY6" fmla="*/ 23751 h 23751"/>
              <a:gd name="connsiteX7" fmla="*/ 0 w 120523"/>
              <a:gd name="connsiteY7" fmla="*/ 23751 h 2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523" h="23751">
                <a:moveTo>
                  <a:pt x="0" y="23751"/>
                </a:moveTo>
                <a:lnTo>
                  <a:pt x="35626" y="11876"/>
                </a:lnTo>
                <a:cubicBezTo>
                  <a:pt x="41564" y="9897"/>
                  <a:pt x="47218" y="6629"/>
                  <a:pt x="53439" y="5938"/>
                </a:cubicBezTo>
                <a:lnTo>
                  <a:pt x="106878" y="0"/>
                </a:lnTo>
                <a:cubicBezTo>
                  <a:pt x="110836" y="3959"/>
                  <a:pt x="120523" y="6565"/>
                  <a:pt x="118753" y="11876"/>
                </a:cubicBezTo>
                <a:cubicBezTo>
                  <a:pt x="116774" y="17814"/>
                  <a:pt x="107168" y="17190"/>
                  <a:pt x="100940" y="17813"/>
                </a:cubicBezTo>
                <a:cubicBezTo>
                  <a:pt x="67402" y="21167"/>
                  <a:pt x="33647" y="21772"/>
                  <a:pt x="0" y="23751"/>
                </a:cubicBezTo>
                <a:lnTo>
                  <a:pt x="0" y="2375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5" name="Freeform 24"/>
          <p:cNvSpPr/>
          <p:nvPr/>
        </p:nvSpPr>
        <p:spPr bwMode="auto">
          <a:xfrm>
            <a:off x="2475019" y="2955614"/>
            <a:ext cx="131614" cy="94852"/>
          </a:xfrm>
          <a:custGeom>
            <a:avLst/>
            <a:gdLst>
              <a:gd name="connsiteX0" fmla="*/ 6923 w 131614"/>
              <a:gd name="connsiteY0" fmla="*/ 84468 h 94852"/>
              <a:gd name="connsiteX1" fmla="*/ 30674 w 131614"/>
              <a:gd name="connsiteY1" fmla="*/ 48842 h 94852"/>
              <a:gd name="connsiteX2" fmla="*/ 48487 w 131614"/>
              <a:gd name="connsiteY2" fmla="*/ 36967 h 94852"/>
              <a:gd name="connsiteX3" fmla="*/ 66300 w 131614"/>
              <a:gd name="connsiteY3" fmla="*/ 1341 h 94852"/>
              <a:gd name="connsiteX4" fmla="*/ 90050 w 131614"/>
              <a:gd name="connsiteY4" fmla="*/ 7279 h 94852"/>
              <a:gd name="connsiteX5" fmla="*/ 107863 w 131614"/>
              <a:gd name="connsiteY5" fmla="*/ 60718 h 94852"/>
              <a:gd name="connsiteX6" fmla="*/ 131614 w 131614"/>
              <a:gd name="connsiteY6" fmla="*/ 66655 h 94852"/>
              <a:gd name="connsiteX7" fmla="*/ 119739 w 131614"/>
              <a:gd name="connsiteY7" fmla="*/ 78531 h 94852"/>
              <a:gd name="connsiteX8" fmla="*/ 18799 w 131614"/>
              <a:gd name="connsiteY8" fmla="*/ 90406 h 94852"/>
              <a:gd name="connsiteX9" fmla="*/ 6923 w 131614"/>
              <a:gd name="connsiteY9" fmla="*/ 84468 h 9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614" h="94852">
                <a:moveTo>
                  <a:pt x="6923" y="84468"/>
                </a:moveTo>
                <a:cubicBezTo>
                  <a:pt x="8902" y="77541"/>
                  <a:pt x="0" y="94852"/>
                  <a:pt x="30674" y="48842"/>
                </a:cubicBezTo>
                <a:cubicBezTo>
                  <a:pt x="34632" y="42904"/>
                  <a:pt x="42549" y="40925"/>
                  <a:pt x="48487" y="36967"/>
                </a:cubicBezTo>
                <a:cubicBezTo>
                  <a:pt x="50191" y="30152"/>
                  <a:pt x="52489" y="3643"/>
                  <a:pt x="66300" y="1341"/>
                </a:cubicBezTo>
                <a:cubicBezTo>
                  <a:pt x="74349" y="0"/>
                  <a:pt x="82133" y="5300"/>
                  <a:pt x="90050" y="7279"/>
                </a:cubicBezTo>
                <a:cubicBezTo>
                  <a:pt x="92592" y="25073"/>
                  <a:pt x="87768" y="50670"/>
                  <a:pt x="107863" y="60718"/>
                </a:cubicBezTo>
                <a:cubicBezTo>
                  <a:pt x="115162" y="64368"/>
                  <a:pt x="123697" y="64676"/>
                  <a:pt x="131614" y="66655"/>
                </a:cubicBezTo>
                <a:cubicBezTo>
                  <a:pt x="127656" y="70614"/>
                  <a:pt x="125241" y="77499"/>
                  <a:pt x="119739" y="78531"/>
                </a:cubicBezTo>
                <a:cubicBezTo>
                  <a:pt x="101719" y="81910"/>
                  <a:pt x="46890" y="76360"/>
                  <a:pt x="18799" y="90406"/>
                </a:cubicBezTo>
                <a:cubicBezTo>
                  <a:pt x="16295" y="91658"/>
                  <a:pt x="4944" y="91395"/>
                  <a:pt x="6923" y="8446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6" name="Freeform 25"/>
          <p:cNvSpPr/>
          <p:nvPr/>
        </p:nvSpPr>
        <p:spPr bwMode="auto">
          <a:xfrm>
            <a:off x="2586841" y="2927267"/>
            <a:ext cx="79169" cy="97971"/>
          </a:xfrm>
          <a:custGeom>
            <a:avLst/>
            <a:gdLst>
              <a:gd name="connsiteX0" fmla="*/ 1979 w 79169"/>
              <a:gd name="connsiteY0" fmla="*/ 89065 h 97971"/>
              <a:gd name="connsiteX1" fmla="*/ 7917 w 79169"/>
              <a:gd name="connsiteY1" fmla="*/ 17813 h 97971"/>
              <a:gd name="connsiteX2" fmla="*/ 25730 w 79169"/>
              <a:gd name="connsiteY2" fmla="*/ 11875 h 97971"/>
              <a:gd name="connsiteX3" fmla="*/ 79169 w 79169"/>
              <a:gd name="connsiteY3" fmla="*/ 0 h 97971"/>
              <a:gd name="connsiteX4" fmla="*/ 67293 w 79169"/>
              <a:gd name="connsiteY4" fmla="*/ 35626 h 97971"/>
              <a:gd name="connsiteX5" fmla="*/ 49480 w 79169"/>
              <a:gd name="connsiteY5" fmla="*/ 65314 h 97971"/>
              <a:gd name="connsiteX6" fmla="*/ 19792 w 79169"/>
              <a:gd name="connsiteY6" fmla="*/ 71252 h 97971"/>
              <a:gd name="connsiteX7" fmla="*/ 1979 w 79169"/>
              <a:gd name="connsiteY7" fmla="*/ 89065 h 9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169" h="97971">
                <a:moveTo>
                  <a:pt x="1979" y="89065"/>
                </a:moveTo>
                <a:cubicBezTo>
                  <a:pt x="0" y="80159"/>
                  <a:pt x="908" y="40592"/>
                  <a:pt x="7917" y="17813"/>
                </a:cubicBezTo>
                <a:cubicBezTo>
                  <a:pt x="9758" y="11831"/>
                  <a:pt x="19712" y="13595"/>
                  <a:pt x="25730" y="11875"/>
                </a:cubicBezTo>
                <a:cubicBezTo>
                  <a:pt x="45303" y="6282"/>
                  <a:pt x="58752" y="4083"/>
                  <a:pt x="79169" y="0"/>
                </a:cubicBezTo>
                <a:lnTo>
                  <a:pt x="67293" y="35626"/>
                </a:lnTo>
                <a:cubicBezTo>
                  <a:pt x="63634" y="46602"/>
                  <a:pt x="62161" y="59879"/>
                  <a:pt x="49480" y="65314"/>
                </a:cubicBezTo>
                <a:cubicBezTo>
                  <a:pt x="40204" y="69289"/>
                  <a:pt x="29688" y="69273"/>
                  <a:pt x="19792" y="71252"/>
                </a:cubicBezTo>
                <a:cubicBezTo>
                  <a:pt x="332" y="84225"/>
                  <a:pt x="3958" y="97971"/>
                  <a:pt x="1979" y="8906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2645228" y="2938160"/>
            <a:ext cx="145473" cy="137548"/>
          </a:xfrm>
          <a:custGeom>
            <a:avLst/>
            <a:gdLst>
              <a:gd name="connsiteX0" fmla="*/ 8906 w 145473"/>
              <a:gd name="connsiteY0" fmla="*/ 36608 h 137548"/>
              <a:gd name="connsiteX1" fmla="*/ 26719 w 145473"/>
              <a:gd name="connsiteY1" fmla="*/ 54421 h 137548"/>
              <a:gd name="connsiteX2" fmla="*/ 56408 w 145473"/>
              <a:gd name="connsiteY2" fmla="*/ 90047 h 137548"/>
              <a:gd name="connsiteX3" fmla="*/ 80158 w 145473"/>
              <a:gd name="connsiteY3" fmla="*/ 95985 h 137548"/>
              <a:gd name="connsiteX4" fmla="*/ 97971 w 145473"/>
              <a:gd name="connsiteY4" fmla="*/ 101922 h 137548"/>
              <a:gd name="connsiteX5" fmla="*/ 145473 w 145473"/>
              <a:gd name="connsiteY5" fmla="*/ 107860 h 137548"/>
              <a:gd name="connsiteX6" fmla="*/ 139535 w 145473"/>
              <a:gd name="connsiteY6" fmla="*/ 60359 h 137548"/>
              <a:gd name="connsiteX7" fmla="*/ 133597 w 145473"/>
              <a:gd name="connsiteY7" fmla="*/ 42546 h 137548"/>
              <a:gd name="connsiteX8" fmla="*/ 115784 w 145473"/>
              <a:gd name="connsiteY8" fmla="*/ 36608 h 137548"/>
              <a:gd name="connsiteX9" fmla="*/ 80158 w 145473"/>
              <a:gd name="connsiteY9" fmla="*/ 6920 h 137548"/>
              <a:gd name="connsiteX10" fmla="*/ 8906 w 145473"/>
              <a:gd name="connsiteY10" fmla="*/ 36608 h 137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473" h="137548">
                <a:moveTo>
                  <a:pt x="8906" y="36608"/>
                </a:moveTo>
                <a:cubicBezTo>
                  <a:pt x="0" y="44525"/>
                  <a:pt x="21343" y="47970"/>
                  <a:pt x="26719" y="54421"/>
                </a:cubicBezTo>
                <a:cubicBezTo>
                  <a:pt x="37897" y="67835"/>
                  <a:pt x="39851" y="80585"/>
                  <a:pt x="56408" y="90047"/>
                </a:cubicBezTo>
                <a:cubicBezTo>
                  <a:pt x="63493" y="94096"/>
                  <a:pt x="72312" y="93743"/>
                  <a:pt x="80158" y="95985"/>
                </a:cubicBezTo>
                <a:cubicBezTo>
                  <a:pt x="86176" y="97704"/>
                  <a:pt x="92033" y="99943"/>
                  <a:pt x="97971" y="101922"/>
                </a:cubicBezTo>
                <a:cubicBezTo>
                  <a:pt x="139535" y="129632"/>
                  <a:pt x="125680" y="137548"/>
                  <a:pt x="145473" y="107860"/>
                </a:cubicBezTo>
                <a:cubicBezTo>
                  <a:pt x="143494" y="92026"/>
                  <a:pt x="142390" y="76058"/>
                  <a:pt x="139535" y="60359"/>
                </a:cubicBezTo>
                <a:cubicBezTo>
                  <a:pt x="138415" y="54201"/>
                  <a:pt x="138023" y="46972"/>
                  <a:pt x="133597" y="42546"/>
                </a:cubicBezTo>
                <a:cubicBezTo>
                  <a:pt x="129171" y="38120"/>
                  <a:pt x="121722" y="38587"/>
                  <a:pt x="115784" y="36608"/>
                </a:cubicBezTo>
                <a:cubicBezTo>
                  <a:pt x="108731" y="29555"/>
                  <a:pt x="91525" y="10020"/>
                  <a:pt x="80158" y="6920"/>
                </a:cubicBezTo>
                <a:cubicBezTo>
                  <a:pt x="54785" y="0"/>
                  <a:pt x="17812" y="28691"/>
                  <a:pt x="8906" y="3660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8" name="Freeform 27"/>
          <p:cNvSpPr/>
          <p:nvPr/>
        </p:nvSpPr>
        <p:spPr bwMode="auto">
          <a:xfrm>
            <a:off x="2719449" y="2903516"/>
            <a:ext cx="219694" cy="71252"/>
          </a:xfrm>
          <a:custGeom>
            <a:avLst/>
            <a:gdLst>
              <a:gd name="connsiteX0" fmla="*/ 23751 w 184068"/>
              <a:gd name="connsiteY0" fmla="*/ 53439 h 94747"/>
              <a:gd name="connsiteX1" fmla="*/ 41564 w 184068"/>
              <a:gd name="connsiteY1" fmla="*/ 17813 h 94747"/>
              <a:gd name="connsiteX2" fmla="*/ 47501 w 184068"/>
              <a:gd name="connsiteY2" fmla="*/ 0 h 94747"/>
              <a:gd name="connsiteX3" fmla="*/ 65314 w 184068"/>
              <a:gd name="connsiteY3" fmla="*/ 11876 h 94747"/>
              <a:gd name="connsiteX4" fmla="*/ 83127 w 184068"/>
              <a:gd name="connsiteY4" fmla="*/ 29689 h 94747"/>
              <a:gd name="connsiteX5" fmla="*/ 184068 w 184068"/>
              <a:gd name="connsiteY5" fmla="*/ 35626 h 94747"/>
              <a:gd name="connsiteX6" fmla="*/ 23751 w 184068"/>
              <a:gd name="connsiteY6" fmla="*/ 53439 h 94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68" h="94747">
                <a:moveTo>
                  <a:pt x="23751" y="53439"/>
                </a:moveTo>
                <a:cubicBezTo>
                  <a:pt x="0" y="50470"/>
                  <a:pt x="18543" y="63854"/>
                  <a:pt x="41564" y="17813"/>
                </a:cubicBezTo>
                <a:cubicBezTo>
                  <a:pt x="44363" y="12215"/>
                  <a:pt x="45522" y="5938"/>
                  <a:pt x="47501" y="0"/>
                </a:cubicBezTo>
                <a:cubicBezTo>
                  <a:pt x="53439" y="3959"/>
                  <a:pt x="59832" y="7307"/>
                  <a:pt x="65314" y="11876"/>
                </a:cubicBezTo>
                <a:cubicBezTo>
                  <a:pt x="71765" y="17252"/>
                  <a:pt x="74893" y="28042"/>
                  <a:pt x="83127" y="29689"/>
                </a:cubicBezTo>
                <a:cubicBezTo>
                  <a:pt x="116178" y="36299"/>
                  <a:pt x="150421" y="33647"/>
                  <a:pt x="184068" y="35626"/>
                </a:cubicBezTo>
                <a:cubicBezTo>
                  <a:pt x="164360" y="94747"/>
                  <a:pt x="47502" y="56408"/>
                  <a:pt x="23751" y="5343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29" name="Freeform 28"/>
          <p:cNvSpPr/>
          <p:nvPr/>
        </p:nvSpPr>
        <p:spPr bwMode="auto">
          <a:xfrm>
            <a:off x="2758044" y="2960507"/>
            <a:ext cx="180341" cy="111488"/>
          </a:xfrm>
          <a:custGeom>
            <a:avLst/>
            <a:gdLst>
              <a:gd name="connsiteX0" fmla="*/ 2969 w 180341"/>
              <a:gd name="connsiteY0" fmla="*/ 67701 h 111488"/>
              <a:gd name="connsiteX1" fmla="*/ 62345 w 180341"/>
              <a:gd name="connsiteY1" fmla="*/ 55825 h 111488"/>
              <a:gd name="connsiteX2" fmla="*/ 92034 w 180341"/>
              <a:gd name="connsiteY2" fmla="*/ 32075 h 111488"/>
              <a:gd name="connsiteX3" fmla="*/ 109847 w 180341"/>
              <a:gd name="connsiteY3" fmla="*/ 26137 h 111488"/>
              <a:gd name="connsiteX4" fmla="*/ 151410 w 180341"/>
              <a:gd name="connsiteY4" fmla="*/ 2386 h 111488"/>
              <a:gd name="connsiteX5" fmla="*/ 163286 w 180341"/>
              <a:gd name="connsiteY5" fmla="*/ 14262 h 111488"/>
              <a:gd name="connsiteX6" fmla="*/ 163286 w 180341"/>
              <a:gd name="connsiteY6" fmla="*/ 73638 h 111488"/>
              <a:gd name="connsiteX7" fmla="*/ 133597 w 180341"/>
              <a:gd name="connsiteY7" fmla="*/ 67701 h 111488"/>
              <a:gd name="connsiteX8" fmla="*/ 97971 w 180341"/>
              <a:gd name="connsiteY8" fmla="*/ 55825 h 111488"/>
              <a:gd name="connsiteX9" fmla="*/ 80158 w 180341"/>
              <a:gd name="connsiteY9" fmla="*/ 49888 h 111488"/>
              <a:gd name="connsiteX10" fmla="*/ 109847 w 180341"/>
              <a:gd name="connsiteY10" fmla="*/ 103327 h 111488"/>
              <a:gd name="connsiteX11" fmla="*/ 80158 w 180341"/>
              <a:gd name="connsiteY11" fmla="*/ 85514 h 111488"/>
              <a:gd name="connsiteX12" fmla="*/ 2969 w 180341"/>
              <a:gd name="connsiteY12" fmla="*/ 67701 h 11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0341" h="111488">
                <a:moveTo>
                  <a:pt x="2969" y="67701"/>
                </a:moveTo>
                <a:cubicBezTo>
                  <a:pt x="0" y="62753"/>
                  <a:pt x="42553" y="59784"/>
                  <a:pt x="62345" y="55825"/>
                </a:cubicBezTo>
                <a:cubicBezTo>
                  <a:pt x="80169" y="52260"/>
                  <a:pt x="78758" y="40041"/>
                  <a:pt x="92034" y="32075"/>
                </a:cubicBezTo>
                <a:cubicBezTo>
                  <a:pt x="97401" y="28855"/>
                  <a:pt x="103909" y="28116"/>
                  <a:pt x="109847" y="26137"/>
                </a:cubicBezTo>
                <a:cubicBezTo>
                  <a:pt x="114459" y="22678"/>
                  <a:pt x="139480" y="0"/>
                  <a:pt x="151410" y="2386"/>
                </a:cubicBezTo>
                <a:cubicBezTo>
                  <a:pt x="156900" y="3484"/>
                  <a:pt x="159327" y="10303"/>
                  <a:pt x="163286" y="14262"/>
                </a:cubicBezTo>
                <a:cubicBezTo>
                  <a:pt x="169072" y="31621"/>
                  <a:pt x="180341" y="56583"/>
                  <a:pt x="163286" y="73638"/>
                </a:cubicBezTo>
                <a:cubicBezTo>
                  <a:pt x="156150" y="80774"/>
                  <a:pt x="143334" y="70356"/>
                  <a:pt x="133597" y="67701"/>
                </a:cubicBezTo>
                <a:cubicBezTo>
                  <a:pt x="121520" y="64407"/>
                  <a:pt x="109846" y="59783"/>
                  <a:pt x="97971" y="55825"/>
                </a:cubicBezTo>
                <a:lnTo>
                  <a:pt x="80158" y="49888"/>
                </a:lnTo>
                <a:cubicBezTo>
                  <a:pt x="68911" y="83634"/>
                  <a:pt x="69795" y="63275"/>
                  <a:pt x="109847" y="103327"/>
                </a:cubicBezTo>
                <a:cubicBezTo>
                  <a:pt x="118008" y="111488"/>
                  <a:pt x="90247" y="91119"/>
                  <a:pt x="80158" y="85514"/>
                </a:cubicBezTo>
                <a:cubicBezTo>
                  <a:pt x="49222" y="68327"/>
                  <a:pt x="5938" y="72649"/>
                  <a:pt x="2969" y="6770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" name="Freeform 29"/>
          <p:cNvSpPr/>
          <p:nvPr/>
        </p:nvSpPr>
        <p:spPr bwMode="auto">
          <a:xfrm>
            <a:off x="2889060" y="2884499"/>
            <a:ext cx="129019" cy="83342"/>
          </a:xfrm>
          <a:custGeom>
            <a:avLst/>
            <a:gdLst>
              <a:gd name="connsiteX0" fmla="*/ 26332 w 129019"/>
              <a:gd name="connsiteY0" fmla="*/ 78394 h 83342"/>
              <a:gd name="connsiteX1" fmla="*/ 44145 w 129019"/>
              <a:gd name="connsiteY1" fmla="*/ 66518 h 83342"/>
              <a:gd name="connsiteX2" fmla="*/ 121334 w 129019"/>
              <a:gd name="connsiteY2" fmla="*/ 60581 h 83342"/>
              <a:gd name="connsiteX3" fmla="*/ 127272 w 129019"/>
              <a:gd name="connsiteY3" fmla="*/ 36830 h 83342"/>
              <a:gd name="connsiteX4" fmla="*/ 121334 w 129019"/>
              <a:gd name="connsiteY4" fmla="*/ 13079 h 83342"/>
              <a:gd name="connsiteX5" fmla="*/ 32269 w 129019"/>
              <a:gd name="connsiteY5" fmla="*/ 13079 h 83342"/>
              <a:gd name="connsiteX6" fmla="*/ 20394 w 129019"/>
              <a:gd name="connsiteY6" fmla="*/ 24955 h 83342"/>
              <a:gd name="connsiteX7" fmla="*/ 2581 w 129019"/>
              <a:gd name="connsiteY7" fmla="*/ 36830 h 83342"/>
              <a:gd name="connsiteX8" fmla="*/ 26332 w 129019"/>
              <a:gd name="connsiteY8" fmla="*/ 78394 h 83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019" h="83342">
                <a:moveTo>
                  <a:pt x="26332" y="78394"/>
                </a:moveTo>
                <a:cubicBezTo>
                  <a:pt x="33259" y="83342"/>
                  <a:pt x="37131" y="67833"/>
                  <a:pt x="44145" y="66518"/>
                </a:cubicBezTo>
                <a:cubicBezTo>
                  <a:pt x="69509" y="61762"/>
                  <a:pt x="97032" y="69260"/>
                  <a:pt x="121334" y="60581"/>
                </a:cubicBezTo>
                <a:cubicBezTo>
                  <a:pt x="129019" y="57836"/>
                  <a:pt x="125293" y="44747"/>
                  <a:pt x="127272" y="36830"/>
                </a:cubicBezTo>
                <a:cubicBezTo>
                  <a:pt x="125293" y="28913"/>
                  <a:pt x="128468" y="17042"/>
                  <a:pt x="121334" y="13079"/>
                </a:cubicBezTo>
                <a:cubicBezTo>
                  <a:pt x="97792" y="0"/>
                  <a:pt x="56436" y="9627"/>
                  <a:pt x="32269" y="13079"/>
                </a:cubicBezTo>
                <a:cubicBezTo>
                  <a:pt x="28311" y="17038"/>
                  <a:pt x="24765" y="21458"/>
                  <a:pt x="20394" y="24955"/>
                </a:cubicBezTo>
                <a:cubicBezTo>
                  <a:pt x="14822" y="29413"/>
                  <a:pt x="4838" y="30060"/>
                  <a:pt x="2581" y="36830"/>
                </a:cubicBezTo>
                <a:cubicBezTo>
                  <a:pt x="0" y="44572"/>
                  <a:pt x="19405" y="73446"/>
                  <a:pt x="26332" y="7839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1" name="Freeform 30"/>
          <p:cNvSpPr/>
          <p:nvPr/>
        </p:nvSpPr>
        <p:spPr bwMode="auto">
          <a:xfrm>
            <a:off x="2909454" y="2960914"/>
            <a:ext cx="124691" cy="110903"/>
          </a:xfrm>
          <a:custGeom>
            <a:avLst/>
            <a:gdLst>
              <a:gd name="connsiteX0" fmla="*/ 0 w 124691"/>
              <a:gd name="connsiteY0" fmla="*/ 61355 h 110903"/>
              <a:gd name="connsiteX1" fmla="*/ 17813 w 124691"/>
              <a:gd name="connsiteY1" fmla="*/ 55418 h 110903"/>
              <a:gd name="connsiteX2" fmla="*/ 35626 w 124691"/>
              <a:gd name="connsiteY2" fmla="*/ 43542 h 110903"/>
              <a:gd name="connsiteX3" fmla="*/ 89065 w 124691"/>
              <a:gd name="connsiteY3" fmla="*/ 19792 h 110903"/>
              <a:gd name="connsiteX4" fmla="*/ 95002 w 124691"/>
              <a:gd name="connsiteY4" fmla="*/ 1979 h 110903"/>
              <a:gd name="connsiteX5" fmla="*/ 124691 w 124691"/>
              <a:gd name="connsiteY5" fmla="*/ 31667 h 110903"/>
              <a:gd name="connsiteX6" fmla="*/ 118753 w 124691"/>
              <a:gd name="connsiteY6" fmla="*/ 67293 h 110903"/>
              <a:gd name="connsiteX7" fmla="*/ 100940 w 124691"/>
              <a:gd name="connsiteY7" fmla="*/ 79168 h 110903"/>
              <a:gd name="connsiteX8" fmla="*/ 41564 w 124691"/>
              <a:gd name="connsiteY8" fmla="*/ 91044 h 110903"/>
              <a:gd name="connsiteX9" fmla="*/ 17813 w 124691"/>
              <a:gd name="connsiteY9" fmla="*/ 85106 h 110903"/>
              <a:gd name="connsiteX10" fmla="*/ 0 w 124691"/>
              <a:gd name="connsiteY10" fmla="*/ 61355 h 11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91" h="110903">
                <a:moveTo>
                  <a:pt x="0" y="61355"/>
                </a:moveTo>
                <a:cubicBezTo>
                  <a:pt x="0" y="56407"/>
                  <a:pt x="12215" y="58217"/>
                  <a:pt x="17813" y="55418"/>
                </a:cubicBezTo>
                <a:cubicBezTo>
                  <a:pt x="24196" y="52227"/>
                  <a:pt x="29105" y="46440"/>
                  <a:pt x="35626" y="43542"/>
                </a:cubicBezTo>
                <a:cubicBezTo>
                  <a:pt x="99225" y="15275"/>
                  <a:pt x="48749" y="46669"/>
                  <a:pt x="89065" y="19792"/>
                </a:cubicBezTo>
                <a:cubicBezTo>
                  <a:pt x="91044" y="13854"/>
                  <a:pt x="89064" y="0"/>
                  <a:pt x="95002" y="1979"/>
                </a:cubicBezTo>
                <a:cubicBezTo>
                  <a:pt x="108279" y="6405"/>
                  <a:pt x="124691" y="31667"/>
                  <a:pt x="124691" y="31667"/>
                </a:cubicBezTo>
                <a:cubicBezTo>
                  <a:pt x="122712" y="43542"/>
                  <a:pt x="124137" y="56525"/>
                  <a:pt x="118753" y="67293"/>
                </a:cubicBezTo>
                <a:cubicBezTo>
                  <a:pt x="115562" y="73676"/>
                  <a:pt x="107323" y="75977"/>
                  <a:pt x="100940" y="79168"/>
                </a:cubicBezTo>
                <a:cubicBezTo>
                  <a:pt x="84358" y="87459"/>
                  <a:pt x="56884" y="88855"/>
                  <a:pt x="41564" y="91044"/>
                </a:cubicBezTo>
                <a:cubicBezTo>
                  <a:pt x="21704" y="110903"/>
                  <a:pt x="36538" y="103832"/>
                  <a:pt x="17813" y="85106"/>
                </a:cubicBezTo>
                <a:cubicBezTo>
                  <a:pt x="14684" y="81977"/>
                  <a:pt x="0" y="66303"/>
                  <a:pt x="0" y="6135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2" name="Freeform 31"/>
          <p:cNvSpPr/>
          <p:nvPr/>
        </p:nvSpPr>
        <p:spPr bwMode="auto">
          <a:xfrm>
            <a:off x="3016332" y="2891319"/>
            <a:ext cx="155354" cy="85062"/>
          </a:xfrm>
          <a:custGeom>
            <a:avLst/>
            <a:gdLst>
              <a:gd name="connsiteX0" fmla="*/ 17813 w 155354"/>
              <a:gd name="connsiteY0" fmla="*/ 65636 h 85062"/>
              <a:gd name="connsiteX1" fmla="*/ 23750 w 155354"/>
              <a:gd name="connsiteY1" fmla="*/ 47823 h 85062"/>
              <a:gd name="connsiteX2" fmla="*/ 35626 w 155354"/>
              <a:gd name="connsiteY2" fmla="*/ 35948 h 85062"/>
              <a:gd name="connsiteX3" fmla="*/ 59376 w 155354"/>
              <a:gd name="connsiteY3" fmla="*/ 30010 h 85062"/>
              <a:gd name="connsiteX4" fmla="*/ 148441 w 155354"/>
              <a:gd name="connsiteY4" fmla="*/ 24072 h 85062"/>
              <a:gd name="connsiteX5" fmla="*/ 154379 w 155354"/>
              <a:gd name="connsiteY5" fmla="*/ 6259 h 85062"/>
              <a:gd name="connsiteX6" fmla="*/ 148441 w 155354"/>
              <a:gd name="connsiteY6" fmla="*/ 71574 h 85062"/>
              <a:gd name="connsiteX7" fmla="*/ 130628 w 155354"/>
              <a:gd name="connsiteY7" fmla="*/ 77511 h 85062"/>
              <a:gd name="connsiteX8" fmla="*/ 17813 w 155354"/>
              <a:gd name="connsiteY8" fmla="*/ 65636 h 85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354" h="85062">
                <a:moveTo>
                  <a:pt x="17813" y="65636"/>
                </a:moveTo>
                <a:cubicBezTo>
                  <a:pt x="0" y="60688"/>
                  <a:pt x="20530" y="53190"/>
                  <a:pt x="23750" y="47823"/>
                </a:cubicBezTo>
                <a:cubicBezTo>
                  <a:pt x="26630" y="43023"/>
                  <a:pt x="30619" y="38452"/>
                  <a:pt x="35626" y="35948"/>
                </a:cubicBezTo>
                <a:cubicBezTo>
                  <a:pt x="42925" y="32299"/>
                  <a:pt x="51260" y="30864"/>
                  <a:pt x="59376" y="30010"/>
                </a:cubicBezTo>
                <a:cubicBezTo>
                  <a:pt x="88967" y="26895"/>
                  <a:pt x="118753" y="26051"/>
                  <a:pt x="148441" y="24072"/>
                </a:cubicBezTo>
                <a:cubicBezTo>
                  <a:pt x="150420" y="18134"/>
                  <a:pt x="154379" y="0"/>
                  <a:pt x="154379" y="6259"/>
                </a:cubicBezTo>
                <a:cubicBezTo>
                  <a:pt x="154379" y="28120"/>
                  <a:pt x="155354" y="50834"/>
                  <a:pt x="148441" y="71574"/>
                </a:cubicBezTo>
                <a:cubicBezTo>
                  <a:pt x="146462" y="77512"/>
                  <a:pt x="136824" y="76626"/>
                  <a:pt x="130628" y="77511"/>
                </a:cubicBezTo>
                <a:cubicBezTo>
                  <a:pt x="77771" y="85062"/>
                  <a:pt x="35626" y="70584"/>
                  <a:pt x="17813" y="6563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3022269" y="2959081"/>
            <a:ext cx="142753" cy="90563"/>
          </a:xfrm>
          <a:custGeom>
            <a:avLst/>
            <a:gdLst>
              <a:gd name="connsiteX0" fmla="*/ 5938 w 142753"/>
              <a:gd name="connsiteY0" fmla="*/ 75064 h 90563"/>
              <a:gd name="connsiteX1" fmla="*/ 29689 w 142753"/>
              <a:gd name="connsiteY1" fmla="*/ 69126 h 90563"/>
              <a:gd name="connsiteX2" fmla="*/ 47502 w 142753"/>
              <a:gd name="connsiteY2" fmla="*/ 51313 h 90563"/>
              <a:gd name="connsiteX3" fmla="*/ 65315 w 142753"/>
              <a:gd name="connsiteY3" fmla="*/ 39438 h 90563"/>
              <a:gd name="connsiteX4" fmla="*/ 71252 w 142753"/>
              <a:gd name="connsiteY4" fmla="*/ 21625 h 90563"/>
              <a:gd name="connsiteX5" fmla="*/ 118754 w 142753"/>
              <a:gd name="connsiteY5" fmla="*/ 15687 h 90563"/>
              <a:gd name="connsiteX6" fmla="*/ 142504 w 142753"/>
              <a:gd name="connsiteY6" fmla="*/ 69126 h 90563"/>
              <a:gd name="connsiteX7" fmla="*/ 136567 w 142753"/>
              <a:gd name="connsiteY7" fmla="*/ 86939 h 90563"/>
              <a:gd name="connsiteX8" fmla="*/ 65315 w 142753"/>
              <a:gd name="connsiteY8" fmla="*/ 81001 h 90563"/>
              <a:gd name="connsiteX9" fmla="*/ 5938 w 142753"/>
              <a:gd name="connsiteY9" fmla="*/ 75064 h 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753" h="90563">
                <a:moveTo>
                  <a:pt x="5938" y="75064"/>
                </a:moveTo>
                <a:cubicBezTo>
                  <a:pt x="0" y="73085"/>
                  <a:pt x="22604" y="73175"/>
                  <a:pt x="29689" y="69126"/>
                </a:cubicBezTo>
                <a:cubicBezTo>
                  <a:pt x="36980" y="64960"/>
                  <a:pt x="41051" y="56689"/>
                  <a:pt x="47502" y="51313"/>
                </a:cubicBezTo>
                <a:cubicBezTo>
                  <a:pt x="52984" y="46745"/>
                  <a:pt x="59377" y="43396"/>
                  <a:pt x="65315" y="39438"/>
                </a:cubicBezTo>
                <a:cubicBezTo>
                  <a:pt x="67294" y="33500"/>
                  <a:pt x="68032" y="26992"/>
                  <a:pt x="71252" y="21625"/>
                </a:cubicBezTo>
                <a:cubicBezTo>
                  <a:pt x="84227" y="0"/>
                  <a:pt x="93550" y="11486"/>
                  <a:pt x="118754" y="15687"/>
                </a:cubicBezTo>
                <a:cubicBezTo>
                  <a:pt x="132886" y="58083"/>
                  <a:pt x="123686" y="40898"/>
                  <a:pt x="142504" y="69126"/>
                </a:cubicBezTo>
                <a:cubicBezTo>
                  <a:pt x="140525" y="75064"/>
                  <a:pt x="142753" y="85987"/>
                  <a:pt x="136567" y="86939"/>
                </a:cubicBezTo>
                <a:cubicBezTo>
                  <a:pt x="113011" y="90563"/>
                  <a:pt x="89121" y="82135"/>
                  <a:pt x="65315" y="81001"/>
                </a:cubicBezTo>
                <a:cubicBezTo>
                  <a:pt x="47522" y="80154"/>
                  <a:pt x="11876" y="77043"/>
                  <a:pt x="5938" y="7506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3148940" y="2915391"/>
            <a:ext cx="128649" cy="54957"/>
          </a:xfrm>
          <a:custGeom>
            <a:avLst/>
            <a:gdLst>
              <a:gd name="connsiteX0" fmla="*/ 9896 w 128649"/>
              <a:gd name="connsiteY0" fmla="*/ 29689 h 54957"/>
              <a:gd name="connsiteX1" fmla="*/ 39584 w 128649"/>
              <a:gd name="connsiteY1" fmla="*/ 23751 h 54957"/>
              <a:gd name="connsiteX2" fmla="*/ 57397 w 128649"/>
              <a:gd name="connsiteY2" fmla="*/ 17813 h 54957"/>
              <a:gd name="connsiteX3" fmla="*/ 63335 w 128649"/>
              <a:gd name="connsiteY3" fmla="*/ 0 h 54957"/>
              <a:gd name="connsiteX4" fmla="*/ 81148 w 128649"/>
              <a:gd name="connsiteY4" fmla="*/ 5938 h 54957"/>
              <a:gd name="connsiteX5" fmla="*/ 116774 w 128649"/>
              <a:gd name="connsiteY5" fmla="*/ 11876 h 54957"/>
              <a:gd name="connsiteX6" fmla="*/ 128649 w 128649"/>
              <a:gd name="connsiteY6" fmla="*/ 29689 h 54957"/>
              <a:gd name="connsiteX7" fmla="*/ 116774 w 128649"/>
              <a:gd name="connsiteY7" fmla="*/ 47502 h 54957"/>
              <a:gd name="connsiteX8" fmla="*/ 98961 w 128649"/>
              <a:gd name="connsiteY8" fmla="*/ 53439 h 54957"/>
              <a:gd name="connsiteX9" fmla="*/ 9896 w 128649"/>
              <a:gd name="connsiteY9" fmla="*/ 29689 h 54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649" h="54957">
                <a:moveTo>
                  <a:pt x="9896" y="29689"/>
                </a:moveTo>
                <a:cubicBezTo>
                  <a:pt x="0" y="24741"/>
                  <a:pt x="29793" y="26199"/>
                  <a:pt x="39584" y="23751"/>
                </a:cubicBezTo>
                <a:cubicBezTo>
                  <a:pt x="45656" y="22233"/>
                  <a:pt x="52971" y="22239"/>
                  <a:pt x="57397" y="17813"/>
                </a:cubicBezTo>
                <a:cubicBezTo>
                  <a:pt x="61823" y="13387"/>
                  <a:pt x="61356" y="5938"/>
                  <a:pt x="63335" y="0"/>
                </a:cubicBezTo>
                <a:cubicBezTo>
                  <a:pt x="69273" y="1979"/>
                  <a:pt x="75038" y="4580"/>
                  <a:pt x="81148" y="5938"/>
                </a:cubicBezTo>
                <a:cubicBezTo>
                  <a:pt x="92900" y="8550"/>
                  <a:pt x="106006" y="6492"/>
                  <a:pt x="116774" y="11876"/>
                </a:cubicBezTo>
                <a:cubicBezTo>
                  <a:pt x="123157" y="15067"/>
                  <a:pt x="124691" y="23751"/>
                  <a:pt x="128649" y="29689"/>
                </a:cubicBezTo>
                <a:cubicBezTo>
                  <a:pt x="124691" y="35627"/>
                  <a:pt x="122346" y="43044"/>
                  <a:pt x="116774" y="47502"/>
                </a:cubicBezTo>
                <a:cubicBezTo>
                  <a:pt x="111887" y="51412"/>
                  <a:pt x="105201" y="52959"/>
                  <a:pt x="98961" y="53439"/>
                </a:cubicBezTo>
                <a:cubicBezTo>
                  <a:pt x="79227" y="54957"/>
                  <a:pt x="19792" y="34637"/>
                  <a:pt x="9896" y="2968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2377044" y="3013409"/>
            <a:ext cx="138016" cy="117717"/>
          </a:xfrm>
          <a:custGeom>
            <a:avLst/>
            <a:gdLst>
              <a:gd name="connsiteX0" fmla="*/ 9896 w 138016"/>
              <a:gd name="connsiteY0" fmla="*/ 115738 h 117717"/>
              <a:gd name="connsiteX1" fmla="*/ 33646 w 138016"/>
              <a:gd name="connsiteY1" fmla="*/ 103863 h 117717"/>
              <a:gd name="connsiteX2" fmla="*/ 57397 w 138016"/>
              <a:gd name="connsiteY2" fmla="*/ 80112 h 117717"/>
              <a:gd name="connsiteX3" fmla="*/ 63335 w 138016"/>
              <a:gd name="connsiteY3" fmla="*/ 8860 h 117717"/>
              <a:gd name="connsiteX4" fmla="*/ 93023 w 138016"/>
              <a:gd name="connsiteY4" fmla="*/ 14798 h 117717"/>
              <a:gd name="connsiteX5" fmla="*/ 134587 w 138016"/>
              <a:gd name="connsiteY5" fmla="*/ 26673 h 117717"/>
              <a:gd name="connsiteX6" fmla="*/ 116774 w 138016"/>
              <a:gd name="connsiteY6" fmla="*/ 103863 h 117717"/>
              <a:gd name="connsiteX7" fmla="*/ 93023 w 138016"/>
              <a:gd name="connsiteY7" fmla="*/ 115738 h 117717"/>
              <a:gd name="connsiteX8" fmla="*/ 9896 w 138016"/>
              <a:gd name="connsiteY8" fmla="*/ 115738 h 117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8016" h="117717">
                <a:moveTo>
                  <a:pt x="9896" y="115738"/>
                </a:moveTo>
                <a:cubicBezTo>
                  <a:pt x="0" y="113759"/>
                  <a:pt x="26565" y="109174"/>
                  <a:pt x="33646" y="103863"/>
                </a:cubicBezTo>
                <a:cubicBezTo>
                  <a:pt x="42603" y="97145"/>
                  <a:pt x="57397" y="80112"/>
                  <a:pt x="57397" y="80112"/>
                </a:cubicBezTo>
                <a:cubicBezTo>
                  <a:pt x="59376" y="56361"/>
                  <a:pt x="51922" y="29783"/>
                  <a:pt x="63335" y="8860"/>
                </a:cubicBezTo>
                <a:cubicBezTo>
                  <a:pt x="68168" y="0"/>
                  <a:pt x="83171" y="12609"/>
                  <a:pt x="93023" y="14798"/>
                </a:cubicBezTo>
                <a:cubicBezTo>
                  <a:pt x="115387" y="19768"/>
                  <a:pt x="114752" y="20062"/>
                  <a:pt x="134587" y="26673"/>
                </a:cubicBezTo>
                <a:cubicBezTo>
                  <a:pt x="132583" y="46708"/>
                  <a:pt x="138016" y="86161"/>
                  <a:pt x="116774" y="103863"/>
                </a:cubicBezTo>
                <a:cubicBezTo>
                  <a:pt x="109974" y="109529"/>
                  <a:pt x="100940" y="111780"/>
                  <a:pt x="93023" y="115738"/>
                </a:cubicBezTo>
                <a:cubicBezTo>
                  <a:pt x="29242" y="109361"/>
                  <a:pt x="19792" y="117717"/>
                  <a:pt x="9896" y="11573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40" name="Freeform 39"/>
          <p:cNvSpPr/>
          <p:nvPr/>
        </p:nvSpPr>
        <p:spPr bwMode="auto">
          <a:xfrm flipH="1" flipV="1">
            <a:off x="3323110" y="2938636"/>
            <a:ext cx="215038" cy="158298"/>
          </a:xfrm>
          <a:custGeom>
            <a:avLst/>
            <a:gdLst>
              <a:gd name="connsiteX0" fmla="*/ 32609 w 92296"/>
              <a:gd name="connsiteY0" fmla="*/ 47502 h 118247"/>
              <a:gd name="connsiteX1" fmla="*/ 38546 w 92296"/>
              <a:gd name="connsiteY1" fmla="*/ 23751 h 118247"/>
              <a:gd name="connsiteX2" fmla="*/ 62297 w 92296"/>
              <a:gd name="connsiteY2" fmla="*/ 0 h 118247"/>
              <a:gd name="connsiteX3" fmla="*/ 80110 w 92296"/>
              <a:gd name="connsiteY3" fmla="*/ 5938 h 118247"/>
              <a:gd name="connsiteX4" fmla="*/ 80110 w 92296"/>
              <a:gd name="connsiteY4" fmla="*/ 65315 h 118247"/>
              <a:gd name="connsiteX5" fmla="*/ 62297 w 92296"/>
              <a:gd name="connsiteY5" fmla="*/ 71252 h 118247"/>
              <a:gd name="connsiteX6" fmla="*/ 50422 w 92296"/>
              <a:gd name="connsiteY6" fmla="*/ 89065 h 118247"/>
              <a:gd name="connsiteX7" fmla="*/ 14796 w 92296"/>
              <a:gd name="connsiteY7" fmla="*/ 100941 h 118247"/>
              <a:gd name="connsiteX8" fmla="*/ 2920 w 92296"/>
              <a:gd name="connsiteY8" fmla="*/ 112816 h 118247"/>
              <a:gd name="connsiteX9" fmla="*/ 8858 w 92296"/>
              <a:gd name="connsiteY9" fmla="*/ 77190 h 118247"/>
              <a:gd name="connsiteX10" fmla="*/ 14796 w 92296"/>
              <a:gd name="connsiteY10" fmla="*/ 59377 h 118247"/>
              <a:gd name="connsiteX11" fmla="*/ 38546 w 92296"/>
              <a:gd name="connsiteY11" fmla="*/ 53439 h 118247"/>
              <a:gd name="connsiteX12" fmla="*/ 32609 w 92296"/>
              <a:gd name="connsiteY12" fmla="*/ 47502 h 11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296" h="118247">
                <a:moveTo>
                  <a:pt x="32609" y="47502"/>
                </a:moveTo>
                <a:cubicBezTo>
                  <a:pt x="32609" y="42554"/>
                  <a:pt x="34221" y="30671"/>
                  <a:pt x="38546" y="23751"/>
                </a:cubicBezTo>
                <a:cubicBezTo>
                  <a:pt x="44480" y="14256"/>
                  <a:pt x="62297" y="0"/>
                  <a:pt x="62297" y="0"/>
                </a:cubicBezTo>
                <a:cubicBezTo>
                  <a:pt x="68235" y="1979"/>
                  <a:pt x="75684" y="1512"/>
                  <a:pt x="80110" y="5938"/>
                </a:cubicBezTo>
                <a:cubicBezTo>
                  <a:pt x="92296" y="18124"/>
                  <a:pt x="82854" y="59826"/>
                  <a:pt x="80110" y="65315"/>
                </a:cubicBezTo>
                <a:cubicBezTo>
                  <a:pt x="77311" y="70913"/>
                  <a:pt x="68235" y="69273"/>
                  <a:pt x="62297" y="71252"/>
                </a:cubicBezTo>
                <a:cubicBezTo>
                  <a:pt x="58339" y="77190"/>
                  <a:pt x="56473" y="85283"/>
                  <a:pt x="50422" y="89065"/>
                </a:cubicBezTo>
                <a:cubicBezTo>
                  <a:pt x="39807" y="95700"/>
                  <a:pt x="14796" y="100941"/>
                  <a:pt x="14796" y="100941"/>
                </a:cubicBezTo>
                <a:cubicBezTo>
                  <a:pt x="10837" y="104899"/>
                  <a:pt x="4278" y="118247"/>
                  <a:pt x="2920" y="112816"/>
                </a:cubicBezTo>
                <a:cubicBezTo>
                  <a:pt x="0" y="101136"/>
                  <a:pt x="6246" y="88942"/>
                  <a:pt x="8858" y="77190"/>
                </a:cubicBezTo>
                <a:cubicBezTo>
                  <a:pt x="10216" y="71080"/>
                  <a:pt x="9909" y="63287"/>
                  <a:pt x="14796" y="59377"/>
                </a:cubicBezTo>
                <a:cubicBezTo>
                  <a:pt x="21168" y="54279"/>
                  <a:pt x="30629" y="55418"/>
                  <a:pt x="38546" y="53439"/>
                </a:cubicBezTo>
                <a:cubicBezTo>
                  <a:pt x="24216" y="31944"/>
                  <a:pt x="32609" y="52450"/>
                  <a:pt x="32609" y="4750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42" name="Freeform 41"/>
          <p:cNvSpPr/>
          <p:nvPr/>
        </p:nvSpPr>
        <p:spPr bwMode="auto">
          <a:xfrm>
            <a:off x="3158836" y="2960911"/>
            <a:ext cx="190005" cy="156359"/>
          </a:xfrm>
          <a:custGeom>
            <a:avLst/>
            <a:gdLst>
              <a:gd name="connsiteX0" fmla="*/ 0 w 115931"/>
              <a:gd name="connsiteY0" fmla="*/ 24758 h 103349"/>
              <a:gd name="connsiteX1" fmla="*/ 0 w 115931"/>
              <a:gd name="connsiteY1" fmla="*/ 24758 h 103349"/>
              <a:gd name="connsiteX2" fmla="*/ 35626 w 115931"/>
              <a:gd name="connsiteY2" fmla="*/ 66322 h 103349"/>
              <a:gd name="connsiteX3" fmla="*/ 59376 w 115931"/>
              <a:gd name="connsiteY3" fmla="*/ 96010 h 103349"/>
              <a:gd name="connsiteX4" fmla="*/ 106878 w 115931"/>
              <a:gd name="connsiteY4" fmla="*/ 90072 h 103349"/>
              <a:gd name="connsiteX5" fmla="*/ 95002 w 115931"/>
              <a:gd name="connsiteY5" fmla="*/ 42571 h 103349"/>
              <a:gd name="connsiteX6" fmla="*/ 59376 w 115931"/>
              <a:gd name="connsiteY6" fmla="*/ 6945 h 103349"/>
              <a:gd name="connsiteX7" fmla="*/ 29688 w 115931"/>
              <a:gd name="connsiteY7" fmla="*/ 30696 h 103349"/>
              <a:gd name="connsiteX8" fmla="*/ 0 w 115931"/>
              <a:gd name="connsiteY8" fmla="*/ 24758 h 10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931" h="103349">
                <a:moveTo>
                  <a:pt x="0" y="24758"/>
                </a:moveTo>
                <a:lnTo>
                  <a:pt x="0" y="24758"/>
                </a:lnTo>
                <a:cubicBezTo>
                  <a:pt x="11875" y="38613"/>
                  <a:pt x="25829" y="50927"/>
                  <a:pt x="35626" y="66322"/>
                </a:cubicBezTo>
                <a:cubicBezTo>
                  <a:pt x="57706" y="101019"/>
                  <a:pt x="22604" y="83752"/>
                  <a:pt x="59376" y="96010"/>
                </a:cubicBezTo>
                <a:cubicBezTo>
                  <a:pt x="75210" y="94031"/>
                  <a:pt x="98027" y="103349"/>
                  <a:pt x="106878" y="90072"/>
                </a:cubicBezTo>
                <a:cubicBezTo>
                  <a:pt x="115931" y="76492"/>
                  <a:pt x="103100" y="56742"/>
                  <a:pt x="95002" y="42571"/>
                </a:cubicBezTo>
                <a:cubicBezTo>
                  <a:pt x="86670" y="27990"/>
                  <a:pt x="59376" y="6945"/>
                  <a:pt x="59376" y="6945"/>
                </a:cubicBezTo>
                <a:cubicBezTo>
                  <a:pt x="14600" y="21871"/>
                  <a:pt x="68058" y="0"/>
                  <a:pt x="29688" y="30696"/>
                </a:cubicBezTo>
                <a:cubicBezTo>
                  <a:pt x="24801" y="34606"/>
                  <a:pt x="4948" y="25748"/>
                  <a:pt x="0" y="2475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43" name="Freeform 42"/>
          <p:cNvSpPr/>
          <p:nvPr/>
        </p:nvSpPr>
        <p:spPr bwMode="auto">
          <a:xfrm>
            <a:off x="3289464" y="2920785"/>
            <a:ext cx="160317" cy="59920"/>
          </a:xfrm>
          <a:custGeom>
            <a:avLst/>
            <a:gdLst>
              <a:gd name="connsiteX0" fmla="*/ 14378 w 150944"/>
              <a:gd name="connsiteY0" fmla="*/ 83671 h 105216"/>
              <a:gd name="connsiteX1" fmla="*/ 20316 w 150944"/>
              <a:gd name="connsiteY1" fmla="*/ 53983 h 105216"/>
              <a:gd name="connsiteX2" fmla="*/ 61879 w 150944"/>
              <a:gd name="connsiteY2" fmla="*/ 53983 h 105216"/>
              <a:gd name="connsiteX3" fmla="*/ 73755 w 150944"/>
              <a:gd name="connsiteY3" fmla="*/ 65858 h 105216"/>
              <a:gd name="connsiteX4" fmla="*/ 150944 w 150944"/>
              <a:gd name="connsiteY4" fmla="*/ 83671 h 105216"/>
              <a:gd name="connsiteX5" fmla="*/ 145007 w 150944"/>
              <a:gd name="connsiteY5" fmla="*/ 59920 h 105216"/>
              <a:gd name="connsiteX6" fmla="*/ 133131 w 150944"/>
              <a:gd name="connsiteY6" fmla="*/ 48045 h 105216"/>
              <a:gd name="connsiteX7" fmla="*/ 85630 w 150944"/>
              <a:gd name="connsiteY7" fmla="*/ 6481 h 105216"/>
              <a:gd name="connsiteX8" fmla="*/ 55942 w 150944"/>
              <a:gd name="connsiteY8" fmla="*/ 544 h 105216"/>
              <a:gd name="connsiteX9" fmla="*/ 8440 w 150944"/>
              <a:gd name="connsiteY9" fmla="*/ 6481 h 105216"/>
              <a:gd name="connsiteX10" fmla="*/ 14378 w 150944"/>
              <a:gd name="connsiteY10" fmla="*/ 83671 h 105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944" h="105216">
                <a:moveTo>
                  <a:pt x="14378" y="83671"/>
                </a:moveTo>
                <a:cubicBezTo>
                  <a:pt x="16357" y="91588"/>
                  <a:pt x="14718" y="62380"/>
                  <a:pt x="20316" y="53983"/>
                </a:cubicBezTo>
                <a:cubicBezTo>
                  <a:pt x="28835" y="41205"/>
                  <a:pt x="54268" y="52080"/>
                  <a:pt x="61879" y="53983"/>
                </a:cubicBezTo>
                <a:cubicBezTo>
                  <a:pt x="65838" y="57941"/>
                  <a:pt x="70171" y="61557"/>
                  <a:pt x="73755" y="65858"/>
                </a:cubicBezTo>
                <a:cubicBezTo>
                  <a:pt x="106554" y="105216"/>
                  <a:pt x="75586" y="91207"/>
                  <a:pt x="150944" y="83671"/>
                </a:cubicBezTo>
                <a:cubicBezTo>
                  <a:pt x="148965" y="75754"/>
                  <a:pt x="148657" y="67219"/>
                  <a:pt x="145007" y="59920"/>
                </a:cubicBezTo>
                <a:cubicBezTo>
                  <a:pt x="142503" y="54913"/>
                  <a:pt x="136628" y="52416"/>
                  <a:pt x="133131" y="48045"/>
                </a:cubicBezTo>
                <a:cubicBezTo>
                  <a:pt x="117862" y="28960"/>
                  <a:pt x="118147" y="12984"/>
                  <a:pt x="85630" y="6481"/>
                </a:cubicBezTo>
                <a:lnTo>
                  <a:pt x="55942" y="544"/>
                </a:lnTo>
                <a:cubicBezTo>
                  <a:pt x="40108" y="2523"/>
                  <a:pt x="23022" y="0"/>
                  <a:pt x="8440" y="6481"/>
                </a:cubicBezTo>
                <a:cubicBezTo>
                  <a:pt x="0" y="10232"/>
                  <a:pt x="12399" y="75754"/>
                  <a:pt x="14378" y="8367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44" name="Freeform 43"/>
          <p:cNvSpPr/>
          <p:nvPr/>
        </p:nvSpPr>
        <p:spPr bwMode="auto">
          <a:xfrm>
            <a:off x="2659081" y="2877024"/>
            <a:ext cx="119743" cy="45719"/>
          </a:xfrm>
          <a:custGeom>
            <a:avLst/>
            <a:gdLst>
              <a:gd name="connsiteX0" fmla="*/ 990 w 78180"/>
              <a:gd name="connsiteY0" fmla="*/ 56180 h 71253"/>
              <a:gd name="connsiteX1" fmla="*/ 54429 w 78180"/>
              <a:gd name="connsiteY1" fmla="*/ 62118 h 71253"/>
              <a:gd name="connsiteX2" fmla="*/ 78180 w 78180"/>
              <a:gd name="connsiteY2" fmla="*/ 56180 h 71253"/>
              <a:gd name="connsiteX3" fmla="*/ 72242 w 78180"/>
              <a:gd name="connsiteY3" fmla="*/ 38367 h 71253"/>
              <a:gd name="connsiteX4" fmla="*/ 48491 w 78180"/>
              <a:gd name="connsiteY4" fmla="*/ 8679 h 71253"/>
              <a:gd name="connsiteX5" fmla="*/ 990 w 78180"/>
              <a:gd name="connsiteY5" fmla="*/ 56180 h 7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80" h="71253">
                <a:moveTo>
                  <a:pt x="990" y="56180"/>
                </a:moveTo>
                <a:cubicBezTo>
                  <a:pt x="1980" y="65087"/>
                  <a:pt x="22457" y="71253"/>
                  <a:pt x="54429" y="62118"/>
                </a:cubicBezTo>
                <a:cubicBezTo>
                  <a:pt x="62276" y="59876"/>
                  <a:pt x="70263" y="58159"/>
                  <a:pt x="78180" y="56180"/>
                </a:cubicBezTo>
                <a:cubicBezTo>
                  <a:pt x="76201" y="50242"/>
                  <a:pt x="76152" y="43254"/>
                  <a:pt x="72242" y="38367"/>
                </a:cubicBezTo>
                <a:cubicBezTo>
                  <a:pt x="41547" y="0"/>
                  <a:pt x="63416" y="53453"/>
                  <a:pt x="48491" y="8679"/>
                </a:cubicBezTo>
                <a:cubicBezTo>
                  <a:pt x="4969" y="14897"/>
                  <a:pt x="0" y="47274"/>
                  <a:pt x="990" y="5618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89" name="Freeform 88"/>
          <p:cNvSpPr/>
          <p:nvPr/>
        </p:nvSpPr>
        <p:spPr bwMode="auto">
          <a:xfrm>
            <a:off x="1615043" y="2915391"/>
            <a:ext cx="105889" cy="131250"/>
          </a:xfrm>
          <a:custGeom>
            <a:avLst/>
            <a:gdLst>
              <a:gd name="connsiteX0" fmla="*/ 100941 w 105889"/>
              <a:gd name="connsiteY0" fmla="*/ 53439 h 131250"/>
              <a:gd name="connsiteX1" fmla="*/ 71252 w 105889"/>
              <a:gd name="connsiteY1" fmla="*/ 23751 h 131250"/>
              <a:gd name="connsiteX2" fmla="*/ 59377 w 105889"/>
              <a:gd name="connsiteY2" fmla="*/ 5938 h 131250"/>
              <a:gd name="connsiteX3" fmla="*/ 41564 w 105889"/>
              <a:gd name="connsiteY3" fmla="*/ 0 h 131250"/>
              <a:gd name="connsiteX4" fmla="*/ 0 w 105889"/>
              <a:gd name="connsiteY4" fmla="*/ 41564 h 131250"/>
              <a:gd name="connsiteX5" fmla="*/ 5938 w 105889"/>
              <a:gd name="connsiteY5" fmla="*/ 65315 h 131250"/>
              <a:gd name="connsiteX6" fmla="*/ 11876 w 105889"/>
              <a:gd name="connsiteY6" fmla="*/ 124691 h 131250"/>
              <a:gd name="connsiteX7" fmla="*/ 23751 w 105889"/>
              <a:gd name="connsiteY7" fmla="*/ 106878 h 131250"/>
              <a:gd name="connsiteX8" fmla="*/ 41564 w 105889"/>
              <a:gd name="connsiteY8" fmla="*/ 100941 h 131250"/>
              <a:gd name="connsiteX9" fmla="*/ 100941 w 105889"/>
              <a:gd name="connsiteY9" fmla="*/ 53439 h 13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889" h="131250">
                <a:moveTo>
                  <a:pt x="100941" y="53439"/>
                </a:moveTo>
                <a:cubicBezTo>
                  <a:pt x="105889" y="40574"/>
                  <a:pt x="81148" y="33647"/>
                  <a:pt x="71252" y="23751"/>
                </a:cubicBezTo>
                <a:cubicBezTo>
                  <a:pt x="66206" y="18705"/>
                  <a:pt x="64949" y="10396"/>
                  <a:pt x="59377" y="5938"/>
                </a:cubicBezTo>
                <a:cubicBezTo>
                  <a:pt x="54490" y="2028"/>
                  <a:pt x="47502" y="1979"/>
                  <a:pt x="41564" y="0"/>
                </a:cubicBezTo>
                <a:cubicBezTo>
                  <a:pt x="730" y="27223"/>
                  <a:pt x="10452" y="10211"/>
                  <a:pt x="0" y="41564"/>
                </a:cubicBezTo>
                <a:cubicBezTo>
                  <a:pt x="1979" y="49481"/>
                  <a:pt x="4784" y="57236"/>
                  <a:pt x="5938" y="65315"/>
                </a:cubicBezTo>
                <a:cubicBezTo>
                  <a:pt x="8751" y="85006"/>
                  <a:pt x="4041" y="106409"/>
                  <a:pt x="11876" y="124691"/>
                </a:cubicBezTo>
                <a:cubicBezTo>
                  <a:pt x="14687" y="131250"/>
                  <a:pt x="18179" y="111336"/>
                  <a:pt x="23751" y="106878"/>
                </a:cubicBezTo>
                <a:cubicBezTo>
                  <a:pt x="28638" y="102968"/>
                  <a:pt x="35626" y="102920"/>
                  <a:pt x="41564" y="100941"/>
                </a:cubicBezTo>
                <a:cubicBezTo>
                  <a:pt x="72313" y="70192"/>
                  <a:pt x="95993" y="66304"/>
                  <a:pt x="100941" y="5343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1" name="Freeform 90"/>
          <p:cNvSpPr/>
          <p:nvPr/>
        </p:nvSpPr>
        <p:spPr bwMode="auto">
          <a:xfrm>
            <a:off x="1668482" y="3025042"/>
            <a:ext cx="80158" cy="45719"/>
          </a:xfrm>
          <a:custGeom>
            <a:avLst/>
            <a:gdLst>
              <a:gd name="connsiteX0" fmla="*/ 0 w 118753"/>
              <a:gd name="connsiteY0" fmla="*/ 41564 h 53439"/>
              <a:gd name="connsiteX1" fmla="*/ 29688 w 118753"/>
              <a:gd name="connsiteY1" fmla="*/ 0 h 53439"/>
              <a:gd name="connsiteX2" fmla="*/ 65314 w 118753"/>
              <a:gd name="connsiteY2" fmla="*/ 11876 h 53439"/>
              <a:gd name="connsiteX3" fmla="*/ 118753 w 118753"/>
              <a:gd name="connsiteY3" fmla="*/ 53439 h 53439"/>
              <a:gd name="connsiteX4" fmla="*/ 0 w 118753"/>
              <a:gd name="connsiteY4" fmla="*/ 41564 h 5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753" h="53439">
                <a:moveTo>
                  <a:pt x="0" y="41564"/>
                </a:moveTo>
                <a:lnTo>
                  <a:pt x="29688" y="0"/>
                </a:lnTo>
                <a:lnTo>
                  <a:pt x="65314" y="11876"/>
                </a:lnTo>
                <a:lnTo>
                  <a:pt x="118753" y="53439"/>
                </a:lnTo>
                <a:lnTo>
                  <a:pt x="0" y="4156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3" name="Freeform 92"/>
          <p:cNvSpPr/>
          <p:nvPr/>
        </p:nvSpPr>
        <p:spPr bwMode="auto">
          <a:xfrm>
            <a:off x="1656607" y="2869107"/>
            <a:ext cx="142503" cy="58160"/>
          </a:xfrm>
          <a:custGeom>
            <a:avLst/>
            <a:gdLst>
              <a:gd name="connsiteX0" fmla="*/ 990 w 78180"/>
              <a:gd name="connsiteY0" fmla="*/ 56180 h 71253"/>
              <a:gd name="connsiteX1" fmla="*/ 54429 w 78180"/>
              <a:gd name="connsiteY1" fmla="*/ 62118 h 71253"/>
              <a:gd name="connsiteX2" fmla="*/ 78180 w 78180"/>
              <a:gd name="connsiteY2" fmla="*/ 56180 h 71253"/>
              <a:gd name="connsiteX3" fmla="*/ 72242 w 78180"/>
              <a:gd name="connsiteY3" fmla="*/ 38367 h 71253"/>
              <a:gd name="connsiteX4" fmla="*/ 48491 w 78180"/>
              <a:gd name="connsiteY4" fmla="*/ 8679 h 71253"/>
              <a:gd name="connsiteX5" fmla="*/ 990 w 78180"/>
              <a:gd name="connsiteY5" fmla="*/ 56180 h 7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80" h="71253">
                <a:moveTo>
                  <a:pt x="990" y="56180"/>
                </a:moveTo>
                <a:cubicBezTo>
                  <a:pt x="1980" y="65087"/>
                  <a:pt x="22457" y="71253"/>
                  <a:pt x="54429" y="62118"/>
                </a:cubicBezTo>
                <a:cubicBezTo>
                  <a:pt x="62276" y="59876"/>
                  <a:pt x="70263" y="58159"/>
                  <a:pt x="78180" y="56180"/>
                </a:cubicBezTo>
                <a:cubicBezTo>
                  <a:pt x="76201" y="50242"/>
                  <a:pt x="76152" y="43254"/>
                  <a:pt x="72242" y="38367"/>
                </a:cubicBezTo>
                <a:cubicBezTo>
                  <a:pt x="41547" y="0"/>
                  <a:pt x="63416" y="53453"/>
                  <a:pt x="48491" y="8679"/>
                </a:cubicBezTo>
                <a:cubicBezTo>
                  <a:pt x="4969" y="14897"/>
                  <a:pt x="0" y="47274"/>
                  <a:pt x="990" y="5618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2" name="Group 95"/>
          <p:cNvGrpSpPr/>
          <p:nvPr/>
        </p:nvGrpSpPr>
        <p:grpSpPr>
          <a:xfrm>
            <a:off x="1555203" y="3034145"/>
            <a:ext cx="2079880" cy="360415"/>
            <a:chOff x="1549266" y="2291938"/>
            <a:chExt cx="2079880" cy="360415"/>
          </a:xfrm>
        </p:grpSpPr>
        <p:sp>
          <p:nvSpPr>
            <p:cNvPr id="6" name="Diagonal Stripe 5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41" name="Freeform 40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3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45" name="Diagonal Stripe 44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6" name="Diagonal Stripe 45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0" name="Freeform 49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3" name="Freeform 52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4" name="Freeform 53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4" name="Freeform 63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6" name="Freeform 65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7" name="Freeform 66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5" name="Freeform 74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85" name="Freeform 84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95" name="Freeform 94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4" name="Group 96"/>
          <p:cNvGrpSpPr/>
          <p:nvPr/>
        </p:nvGrpSpPr>
        <p:grpSpPr>
          <a:xfrm rot="10800000">
            <a:off x="1535410" y="3311237"/>
            <a:ext cx="2079880" cy="360415"/>
            <a:chOff x="1549266" y="2291938"/>
            <a:chExt cx="2079880" cy="360415"/>
          </a:xfrm>
        </p:grpSpPr>
        <p:sp>
          <p:nvSpPr>
            <p:cNvPr id="98" name="Diagonal Stripe 97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5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115" name="Diagonal Stripe 114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6" name="Diagonal Stripe 115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7" name="Freeform 116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8" name="Freeform 117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19" name="Freeform 118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4" name="Freeform 123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5" name="Freeform 124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6" name="Freeform 125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7" name="Freeform 126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8" name="Freeform 127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0" name="Freeform 129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2" name="Freeform 131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3" name="Freeform 132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4" name="Freeform 133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5" name="Freeform 134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6" name="Freeform 135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7" name="Freeform 136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39" name="Freeform 138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0" name="Freeform 139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1" name="Freeform 140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" name="Freeform 141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" name="Freeform 142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" name="Freeform 143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5" name="Freeform 144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6" name="Freeform 145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7" name="Freeform 146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8" name="Freeform 147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9" name="Freeform 148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0" name="Freeform 149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1" name="Freeform 150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2" name="Freeform 151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53" name="Freeform 152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07" name="Freeform 106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14" name="Freeform 113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2677" name="Group 153"/>
          <p:cNvGrpSpPr/>
          <p:nvPr/>
        </p:nvGrpSpPr>
        <p:grpSpPr>
          <a:xfrm rot="10800000" flipH="1">
            <a:off x="1580932" y="3606140"/>
            <a:ext cx="2079880" cy="360415"/>
            <a:chOff x="1549266" y="2291938"/>
            <a:chExt cx="2079880" cy="360415"/>
          </a:xfrm>
        </p:grpSpPr>
        <p:sp>
          <p:nvSpPr>
            <p:cNvPr id="155" name="Diagonal Stripe 154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6" name="Freeform 155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7" name="Freeform 156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8" name="Freeform 157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59" name="Freeform 158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0" name="Freeform 159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2" name="Freeform 161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2678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172" name="Diagonal Stripe 171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3" name="Diagonal Stripe 172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4" name="Freeform 173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5" name="Freeform 174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6" name="Freeform 175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7" name="Freeform 176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8" name="Freeform 177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0" name="Freeform 179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2" name="Freeform 181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3" name="Freeform 182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4" name="Freeform 183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7" name="Freeform 186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8" name="Freeform 187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89" name="Freeform 188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0" name="Freeform 189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1" name="Freeform 190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2" name="Freeform 191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3" name="Freeform 192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4" name="Freeform 193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6" name="Freeform 195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7" name="Freeform 196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8" name="Freeform 197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0" name="Freeform 199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4" name="Freeform 203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6" name="Freeform 205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7" name="Freeform 206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8" name="Freeform 207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0" name="Freeform 209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164" name="Freeform 163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5" name="Freeform 164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66" name="Freeform 165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67" name="Freeform 166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167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69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171" name="Freeform 170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211" name="Freeform 210"/>
          <p:cNvSpPr/>
          <p:nvPr/>
        </p:nvSpPr>
        <p:spPr bwMode="auto">
          <a:xfrm>
            <a:off x="2676757" y="3570011"/>
            <a:ext cx="60505" cy="97484"/>
          </a:xfrm>
          <a:custGeom>
            <a:avLst/>
            <a:gdLst>
              <a:gd name="connsiteX0" fmla="*/ 7066 w 60505"/>
              <a:gd name="connsiteY0" fmla="*/ 87588 h 97484"/>
              <a:gd name="connsiteX1" fmla="*/ 13003 w 60505"/>
              <a:gd name="connsiteY1" fmla="*/ 10399 h 97484"/>
              <a:gd name="connsiteX2" fmla="*/ 48629 w 60505"/>
              <a:gd name="connsiteY2" fmla="*/ 16336 h 97484"/>
              <a:gd name="connsiteX3" fmla="*/ 54567 w 60505"/>
              <a:gd name="connsiteY3" fmla="*/ 40087 h 97484"/>
              <a:gd name="connsiteX4" fmla="*/ 60505 w 60505"/>
              <a:gd name="connsiteY4" fmla="*/ 57900 h 97484"/>
              <a:gd name="connsiteX5" fmla="*/ 48629 w 60505"/>
              <a:gd name="connsiteY5" fmla="*/ 69775 h 97484"/>
              <a:gd name="connsiteX6" fmla="*/ 7066 w 60505"/>
              <a:gd name="connsiteY6" fmla="*/ 87588 h 9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505" h="97484">
                <a:moveTo>
                  <a:pt x="7066" y="87588"/>
                </a:moveTo>
                <a:cubicBezTo>
                  <a:pt x="1128" y="77692"/>
                  <a:pt x="0" y="32689"/>
                  <a:pt x="13003" y="10399"/>
                </a:cubicBezTo>
                <a:cubicBezTo>
                  <a:pt x="19069" y="0"/>
                  <a:pt x="38832" y="9339"/>
                  <a:pt x="48629" y="16336"/>
                </a:cubicBezTo>
                <a:cubicBezTo>
                  <a:pt x="55270" y="21079"/>
                  <a:pt x="52325" y="32240"/>
                  <a:pt x="54567" y="40087"/>
                </a:cubicBezTo>
                <a:cubicBezTo>
                  <a:pt x="56287" y="46105"/>
                  <a:pt x="58526" y="51962"/>
                  <a:pt x="60505" y="57900"/>
                </a:cubicBezTo>
                <a:cubicBezTo>
                  <a:pt x="56546" y="61858"/>
                  <a:pt x="53991" y="68166"/>
                  <a:pt x="48629" y="69775"/>
                </a:cubicBezTo>
                <a:cubicBezTo>
                  <a:pt x="5118" y="82828"/>
                  <a:pt x="13004" y="97484"/>
                  <a:pt x="7066" y="8758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679" name="Group 211"/>
          <p:cNvGrpSpPr/>
          <p:nvPr/>
        </p:nvGrpSpPr>
        <p:grpSpPr>
          <a:xfrm rot="10800000" flipV="1">
            <a:off x="1555203" y="3906982"/>
            <a:ext cx="2079880" cy="360415"/>
            <a:chOff x="1549266" y="2291938"/>
            <a:chExt cx="2079880" cy="360415"/>
          </a:xfrm>
        </p:grpSpPr>
        <p:sp>
          <p:nvSpPr>
            <p:cNvPr id="213" name="Diagonal Stripe 212"/>
            <p:cNvSpPr/>
            <p:nvPr/>
          </p:nvSpPr>
          <p:spPr bwMode="auto">
            <a:xfrm>
              <a:off x="2523507" y="2347356"/>
              <a:ext cx="120732" cy="45719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4" name="Freeform 213"/>
            <p:cNvSpPr/>
            <p:nvPr/>
          </p:nvSpPr>
          <p:spPr bwMode="auto">
            <a:xfrm>
              <a:off x="3436916" y="2305792"/>
              <a:ext cx="148442" cy="71252"/>
            </a:xfrm>
            <a:custGeom>
              <a:avLst/>
              <a:gdLst>
                <a:gd name="connsiteX0" fmla="*/ 0 w 148442"/>
                <a:gd name="connsiteY0" fmla="*/ 59377 h 71252"/>
                <a:gd name="connsiteX1" fmla="*/ 0 w 148442"/>
                <a:gd name="connsiteY1" fmla="*/ 59377 h 71252"/>
                <a:gd name="connsiteX2" fmla="*/ 47502 w 148442"/>
                <a:gd name="connsiteY2" fmla="*/ 0 h 71252"/>
                <a:gd name="connsiteX3" fmla="*/ 47502 w 148442"/>
                <a:gd name="connsiteY3" fmla="*/ 0 h 71252"/>
                <a:gd name="connsiteX4" fmla="*/ 89065 w 148442"/>
                <a:gd name="connsiteY4" fmla="*/ 41564 h 71252"/>
                <a:gd name="connsiteX5" fmla="*/ 148442 w 148442"/>
                <a:gd name="connsiteY5" fmla="*/ 71252 h 71252"/>
                <a:gd name="connsiteX6" fmla="*/ 35626 w 148442"/>
                <a:gd name="connsiteY6" fmla="*/ 71252 h 71252"/>
                <a:gd name="connsiteX7" fmla="*/ 35626 w 148442"/>
                <a:gd name="connsiteY7" fmla="*/ 71252 h 71252"/>
                <a:gd name="connsiteX8" fmla="*/ 0 w 148442"/>
                <a:gd name="connsiteY8" fmla="*/ 59377 h 7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42" h="71252">
                  <a:moveTo>
                    <a:pt x="0" y="59377"/>
                  </a:moveTo>
                  <a:lnTo>
                    <a:pt x="0" y="59377"/>
                  </a:lnTo>
                  <a:lnTo>
                    <a:pt x="47502" y="0"/>
                  </a:lnTo>
                  <a:lnTo>
                    <a:pt x="47502" y="0"/>
                  </a:lnTo>
                  <a:lnTo>
                    <a:pt x="89065" y="41564"/>
                  </a:lnTo>
                  <a:lnTo>
                    <a:pt x="148442" y="71252"/>
                  </a:lnTo>
                  <a:lnTo>
                    <a:pt x="35626" y="71252"/>
                  </a:lnTo>
                  <a:lnTo>
                    <a:pt x="35626" y="71252"/>
                  </a:lnTo>
                  <a:lnTo>
                    <a:pt x="0" y="59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5" name="Freeform 214"/>
            <p:cNvSpPr/>
            <p:nvPr/>
          </p:nvSpPr>
          <p:spPr bwMode="auto">
            <a:xfrm>
              <a:off x="2011878" y="2296142"/>
              <a:ext cx="131618" cy="79698"/>
            </a:xfrm>
            <a:custGeom>
              <a:avLst/>
              <a:gdLst>
                <a:gd name="connsiteX0" fmla="*/ 12865 w 131618"/>
                <a:gd name="connsiteY0" fmla="*/ 13608 h 79698"/>
                <a:gd name="connsiteX1" fmla="*/ 30678 w 131618"/>
                <a:gd name="connsiteY1" fmla="*/ 31421 h 79698"/>
                <a:gd name="connsiteX2" fmla="*/ 48490 w 131618"/>
                <a:gd name="connsiteY2" fmla="*/ 43297 h 79698"/>
                <a:gd name="connsiteX3" fmla="*/ 78179 w 131618"/>
                <a:gd name="connsiteY3" fmla="*/ 72985 h 79698"/>
                <a:gd name="connsiteX4" fmla="*/ 101929 w 131618"/>
                <a:gd name="connsiteY4" fmla="*/ 67047 h 79698"/>
                <a:gd name="connsiteX5" fmla="*/ 107867 w 131618"/>
                <a:gd name="connsiteY5" fmla="*/ 49234 h 79698"/>
                <a:gd name="connsiteX6" fmla="*/ 131618 w 131618"/>
                <a:gd name="connsiteY6" fmla="*/ 43297 h 79698"/>
                <a:gd name="connsiteX7" fmla="*/ 125680 w 131618"/>
                <a:gd name="connsiteY7" fmla="*/ 13608 h 79698"/>
                <a:gd name="connsiteX8" fmla="*/ 107867 w 131618"/>
                <a:gd name="connsiteY8" fmla="*/ 1733 h 79698"/>
                <a:gd name="connsiteX9" fmla="*/ 12865 w 131618"/>
                <a:gd name="connsiteY9" fmla="*/ 13608 h 7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8" h="79698">
                  <a:moveTo>
                    <a:pt x="12865" y="13608"/>
                  </a:moveTo>
                  <a:cubicBezTo>
                    <a:pt x="0" y="18556"/>
                    <a:pt x="24227" y="26045"/>
                    <a:pt x="30678" y="31421"/>
                  </a:cubicBezTo>
                  <a:cubicBezTo>
                    <a:pt x="36160" y="35990"/>
                    <a:pt x="44032" y="37725"/>
                    <a:pt x="48490" y="43297"/>
                  </a:cubicBezTo>
                  <a:cubicBezTo>
                    <a:pt x="77609" y="79698"/>
                    <a:pt x="20006" y="43900"/>
                    <a:pt x="78179" y="72985"/>
                  </a:cubicBezTo>
                  <a:cubicBezTo>
                    <a:pt x="86096" y="71006"/>
                    <a:pt x="95557" y="72145"/>
                    <a:pt x="101929" y="67047"/>
                  </a:cubicBezTo>
                  <a:cubicBezTo>
                    <a:pt x="106816" y="63137"/>
                    <a:pt x="102980" y="53144"/>
                    <a:pt x="107867" y="49234"/>
                  </a:cubicBezTo>
                  <a:cubicBezTo>
                    <a:pt x="114239" y="44136"/>
                    <a:pt x="123701" y="45276"/>
                    <a:pt x="131618" y="43297"/>
                  </a:cubicBezTo>
                  <a:cubicBezTo>
                    <a:pt x="129639" y="33401"/>
                    <a:pt x="130687" y="22371"/>
                    <a:pt x="125680" y="13608"/>
                  </a:cubicBezTo>
                  <a:cubicBezTo>
                    <a:pt x="122139" y="7412"/>
                    <a:pt x="114989" y="2178"/>
                    <a:pt x="107867" y="1733"/>
                  </a:cubicBezTo>
                  <a:cubicBezTo>
                    <a:pt x="80141" y="0"/>
                    <a:pt x="25730" y="8660"/>
                    <a:pt x="12865" y="13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6" name="Freeform 215"/>
            <p:cNvSpPr/>
            <p:nvPr/>
          </p:nvSpPr>
          <p:spPr bwMode="auto">
            <a:xfrm>
              <a:off x="2181102" y="2303054"/>
              <a:ext cx="158337" cy="74980"/>
            </a:xfrm>
            <a:custGeom>
              <a:avLst/>
              <a:gdLst>
                <a:gd name="connsiteX0" fmla="*/ 3958 w 158337"/>
                <a:gd name="connsiteY0" fmla="*/ 72011 h 74980"/>
                <a:gd name="connsiteX1" fmla="*/ 33646 w 158337"/>
                <a:gd name="connsiteY1" fmla="*/ 48260 h 74980"/>
                <a:gd name="connsiteX2" fmla="*/ 57397 w 158337"/>
                <a:gd name="connsiteY2" fmla="*/ 24510 h 74980"/>
                <a:gd name="connsiteX3" fmla="*/ 69272 w 158337"/>
                <a:gd name="connsiteY3" fmla="*/ 12634 h 74980"/>
                <a:gd name="connsiteX4" fmla="*/ 158337 w 158337"/>
                <a:gd name="connsiteY4" fmla="*/ 12634 h 74980"/>
                <a:gd name="connsiteX5" fmla="*/ 152399 w 158337"/>
                <a:gd name="connsiteY5" fmla="*/ 48260 h 74980"/>
                <a:gd name="connsiteX6" fmla="*/ 140524 w 158337"/>
                <a:gd name="connsiteY6" fmla="*/ 60136 h 74980"/>
                <a:gd name="connsiteX7" fmla="*/ 57397 w 158337"/>
                <a:gd name="connsiteY7" fmla="*/ 66073 h 74980"/>
                <a:gd name="connsiteX8" fmla="*/ 3958 w 158337"/>
                <a:gd name="connsiteY8" fmla="*/ 72011 h 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337" h="74980">
                  <a:moveTo>
                    <a:pt x="3958" y="72011"/>
                  </a:moveTo>
                  <a:cubicBezTo>
                    <a:pt x="0" y="69042"/>
                    <a:pt x="28004" y="57663"/>
                    <a:pt x="33646" y="48260"/>
                  </a:cubicBezTo>
                  <a:cubicBezTo>
                    <a:pt x="49479" y="21871"/>
                    <a:pt x="25731" y="35064"/>
                    <a:pt x="57397" y="24510"/>
                  </a:cubicBezTo>
                  <a:cubicBezTo>
                    <a:pt x="61355" y="20551"/>
                    <a:pt x="63798" y="13807"/>
                    <a:pt x="69272" y="12634"/>
                  </a:cubicBezTo>
                  <a:cubicBezTo>
                    <a:pt x="128228" y="0"/>
                    <a:pt x="122781" y="783"/>
                    <a:pt x="158337" y="12634"/>
                  </a:cubicBezTo>
                  <a:cubicBezTo>
                    <a:pt x="156358" y="24509"/>
                    <a:pt x="156626" y="36987"/>
                    <a:pt x="152399" y="48260"/>
                  </a:cubicBezTo>
                  <a:cubicBezTo>
                    <a:pt x="150433" y="53502"/>
                    <a:pt x="146026" y="59104"/>
                    <a:pt x="140524" y="60136"/>
                  </a:cubicBezTo>
                  <a:cubicBezTo>
                    <a:pt x="113220" y="65255"/>
                    <a:pt x="85063" y="63558"/>
                    <a:pt x="57397" y="66073"/>
                  </a:cubicBezTo>
                  <a:cubicBezTo>
                    <a:pt x="41505" y="67518"/>
                    <a:pt x="7917" y="74980"/>
                    <a:pt x="3958" y="720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7" name="Freeform 216"/>
            <p:cNvSpPr/>
            <p:nvPr/>
          </p:nvSpPr>
          <p:spPr bwMode="auto">
            <a:xfrm>
              <a:off x="2563091" y="2292927"/>
              <a:ext cx="181138" cy="68997"/>
            </a:xfrm>
            <a:custGeom>
              <a:avLst/>
              <a:gdLst>
                <a:gd name="connsiteX0" fmla="*/ 19792 w 181138"/>
                <a:gd name="connsiteY0" fmla="*/ 4948 h 68997"/>
                <a:gd name="connsiteX1" fmla="*/ 174171 w 181138"/>
                <a:gd name="connsiteY1" fmla="*/ 10886 h 68997"/>
                <a:gd name="connsiteX2" fmla="*/ 180109 w 181138"/>
                <a:gd name="connsiteY2" fmla="*/ 28699 h 68997"/>
                <a:gd name="connsiteX3" fmla="*/ 168234 w 181138"/>
                <a:gd name="connsiteY3" fmla="*/ 46512 h 68997"/>
                <a:gd name="connsiteX4" fmla="*/ 156358 w 181138"/>
                <a:gd name="connsiteY4" fmla="*/ 58387 h 68997"/>
                <a:gd name="connsiteX5" fmla="*/ 55418 w 181138"/>
                <a:gd name="connsiteY5" fmla="*/ 40574 h 68997"/>
                <a:gd name="connsiteX6" fmla="*/ 19792 w 181138"/>
                <a:gd name="connsiteY6" fmla="*/ 4948 h 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138" h="68997">
                  <a:moveTo>
                    <a:pt x="19792" y="4948"/>
                  </a:moveTo>
                  <a:cubicBezTo>
                    <a:pt x="39584" y="0"/>
                    <a:pt x="123229" y="3339"/>
                    <a:pt x="174171" y="10886"/>
                  </a:cubicBezTo>
                  <a:cubicBezTo>
                    <a:pt x="180362" y="11803"/>
                    <a:pt x="181138" y="22525"/>
                    <a:pt x="180109" y="28699"/>
                  </a:cubicBezTo>
                  <a:cubicBezTo>
                    <a:pt x="178936" y="35738"/>
                    <a:pt x="172692" y="40940"/>
                    <a:pt x="168234" y="46512"/>
                  </a:cubicBezTo>
                  <a:cubicBezTo>
                    <a:pt x="164737" y="50883"/>
                    <a:pt x="160317" y="54429"/>
                    <a:pt x="156358" y="58387"/>
                  </a:cubicBezTo>
                  <a:cubicBezTo>
                    <a:pt x="4144" y="47516"/>
                    <a:pt x="112264" y="68997"/>
                    <a:pt x="55418" y="40574"/>
                  </a:cubicBezTo>
                  <a:cubicBezTo>
                    <a:pt x="30960" y="28345"/>
                    <a:pt x="0" y="9896"/>
                    <a:pt x="19792" y="49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737620" y="2317666"/>
              <a:ext cx="169856" cy="63029"/>
            </a:xfrm>
            <a:custGeom>
              <a:avLst/>
              <a:gdLst>
                <a:gd name="connsiteX0" fmla="*/ 5580 w 169856"/>
                <a:gd name="connsiteY0" fmla="*/ 39586 h 63029"/>
                <a:gd name="connsiteX1" fmla="*/ 17455 w 169856"/>
                <a:gd name="connsiteY1" fmla="*/ 57399 h 63029"/>
                <a:gd name="connsiteX2" fmla="*/ 154022 w 169856"/>
                <a:gd name="connsiteY2" fmla="*/ 45524 h 63029"/>
                <a:gd name="connsiteX3" fmla="*/ 165897 w 169856"/>
                <a:gd name="connsiteY3" fmla="*/ 33648 h 63029"/>
                <a:gd name="connsiteX4" fmla="*/ 88707 w 169856"/>
                <a:gd name="connsiteY4" fmla="*/ 15835 h 63029"/>
                <a:gd name="connsiteX5" fmla="*/ 5580 w 169856"/>
                <a:gd name="connsiteY5" fmla="*/ 15835 h 63029"/>
                <a:gd name="connsiteX6" fmla="*/ 5580 w 169856"/>
                <a:gd name="connsiteY6" fmla="*/ 39586 h 6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856" h="63029">
                  <a:moveTo>
                    <a:pt x="5580" y="39586"/>
                  </a:moveTo>
                  <a:cubicBezTo>
                    <a:pt x="7559" y="46513"/>
                    <a:pt x="10354" y="56689"/>
                    <a:pt x="17455" y="57399"/>
                  </a:cubicBezTo>
                  <a:cubicBezTo>
                    <a:pt x="73760" y="63029"/>
                    <a:pt x="106499" y="55027"/>
                    <a:pt x="154022" y="45524"/>
                  </a:cubicBezTo>
                  <a:cubicBezTo>
                    <a:pt x="157980" y="41565"/>
                    <a:pt x="169856" y="37607"/>
                    <a:pt x="165897" y="33648"/>
                  </a:cubicBezTo>
                  <a:cubicBezTo>
                    <a:pt x="155030" y="22781"/>
                    <a:pt x="100136" y="17468"/>
                    <a:pt x="88707" y="15835"/>
                  </a:cubicBezTo>
                  <a:cubicBezTo>
                    <a:pt x="58170" y="5657"/>
                    <a:pt x="49128" y="0"/>
                    <a:pt x="5580" y="15835"/>
                  </a:cubicBezTo>
                  <a:cubicBezTo>
                    <a:pt x="0" y="17864"/>
                    <a:pt x="3601" y="32659"/>
                    <a:pt x="5580" y="3958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19" name="Freeform 218"/>
            <p:cNvSpPr/>
            <p:nvPr/>
          </p:nvSpPr>
          <p:spPr bwMode="auto">
            <a:xfrm rot="10361752">
              <a:off x="2881877" y="2303688"/>
              <a:ext cx="215191" cy="83253"/>
            </a:xfrm>
            <a:custGeom>
              <a:avLst/>
              <a:gdLst>
                <a:gd name="connsiteX0" fmla="*/ 27578 w 215191"/>
                <a:gd name="connsiteY0" fmla="*/ 77315 h 83253"/>
                <a:gd name="connsiteX1" fmla="*/ 81016 w 215191"/>
                <a:gd name="connsiteY1" fmla="*/ 59502 h 83253"/>
                <a:gd name="connsiteX2" fmla="*/ 86954 w 215191"/>
                <a:gd name="connsiteY2" fmla="*/ 41689 h 83253"/>
                <a:gd name="connsiteX3" fmla="*/ 104767 w 215191"/>
                <a:gd name="connsiteY3" fmla="*/ 47627 h 83253"/>
                <a:gd name="connsiteX4" fmla="*/ 128518 w 215191"/>
                <a:gd name="connsiteY4" fmla="*/ 77315 h 83253"/>
                <a:gd name="connsiteX5" fmla="*/ 146331 w 215191"/>
                <a:gd name="connsiteY5" fmla="*/ 83253 h 83253"/>
                <a:gd name="connsiteX6" fmla="*/ 170081 w 215191"/>
                <a:gd name="connsiteY6" fmla="*/ 77315 h 83253"/>
                <a:gd name="connsiteX7" fmla="*/ 187894 w 215191"/>
                <a:gd name="connsiteY7" fmla="*/ 71377 h 83253"/>
                <a:gd name="connsiteX8" fmla="*/ 199770 w 215191"/>
                <a:gd name="connsiteY8" fmla="*/ 83253 h 83253"/>
                <a:gd name="connsiteX9" fmla="*/ 170081 w 215191"/>
                <a:gd name="connsiteY9" fmla="*/ 12001 h 83253"/>
                <a:gd name="connsiteX10" fmla="*/ 152268 w 215191"/>
                <a:gd name="connsiteY10" fmla="*/ 6063 h 83253"/>
                <a:gd name="connsiteX11" fmla="*/ 9765 w 215191"/>
                <a:gd name="connsiteY11" fmla="*/ 12001 h 83253"/>
                <a:gd name="connsiteX12" fmla="*/ 15702 w 215191"/>
                <a:gd name="connsiteY12" fmla="*/ 41689 h 83253"/>
                <a:gd name="connsiteX13" fmla="*/ 33515 w 215191"/>
                <a:gd name="connsiteY13" fmla="*/ 77315 h 83253"/>
                <a:gd name="connsiteX14" fmla="*/ 27578 w 215191"/>
                <a:gd name="connsiteY14" fmla="*/ 77315 h 8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191" h="83253">
                  <a:moveTo>
                    <a:pt x="27578" y="77315"/>
                  </a:moveTo>
                  <a:cubicBezTo>
                    <a:pt x="35495" y="74346"/>
                    <a:pt x="68172" y="75558"/>
                    <a:pt x="81016" y="59502"/>
                  </a:cubicBezTo>
                  <a:cubicBezTo>
                    <a:pt x="84926" y="54615"/>
                    <a:pt x="84975" y="47627"/>
                    <a:pt x="86954" y="41689"/>
                  </a:cubicBezTo>
                  <a:cubicBezTo>
                    <a:pt x="92892" y="43668"/>
                    <a:pt x="99880" y="43717"/>
                    <a:pt x="104767" y="47627"/>
                  </a:cubicBezTo>
                  <a:cubicBezTo>
                    <a:pt x="129043" y="67049"/>
                    <a:pt x="104303" y="62786"/>
                    <a:pt x="128518" y="77315"/>
                  </a:cubicBezTo>
                  <a:cubicBezTo>
                    <a:pt x="133885" y="80535"/>
                    <a:pt x="140393" y="81274"/>
                    <a:pt x="146331" y="83253"/>
                  </a:cubicBezTo>
                  <a:cubicBezTo>
                    <a:pt x="154248" y="81274"/>
                    <a:pt x="162235" y="79557"/>
                    <a:pt x="170081" y="77315"/>
                  </a:cubicBezTo>
                  <a:cubicBezTo>
                    <a:pt x="176099" y="75595"/>
                    <a:pt x="181757" y="70149"/>
                    <a:pt x="187894" y="71377"/>
                  </a:cubicBezTo>
                  <a:cubicBezTo>
                    <a:pt x="193384" y="72475"/>
                    <a:pt x="195811" y="79294"/>
                    <a:pt x="199770" y="83253"/>
                  </a:cubicBezTo>
                  <a:cubicBezTo>
                    <a:pt x="192691" y="5392"/>
                    <a:pt x="215191" y="24889"/>
                    <a:pt x="170081" y="12001"/>
                  </a:cubicBezTo>
                  <a:cubicBezTo>
                    <a:pt x="164063" y="10282"/>
                    <a:pt x="158206" y="8042"/>
                    <a:pt x="152268" y="6063"/>
                  </a:cubicBezTo>
                  <a:cubicBezTo>
                    <a:pt x="104767" y="8042"/>
                    <a:pt x="55768" y="0"/>
                    <a:pt x="9765" y="12001"/>
                  </a:cubicBezTo>
                  <a:cubicBezTo>
                    <a:pt x="0" y="14548"/>
                    <a:pt x="13254" y="31898"/>
                    <a:pt x="15702" y="41689"/>
                  </a:cubicBezTo>
                  <a:cubicBezTo>
                    <a:pt x="18921" y="54566"/>
                    <a:pt x="23841" y="67641"/>
                    <a:pt x="33515" y="77315"/>
                  </a:cubicBezTo>
                  <a:cubicBezTo>
                    <a:pt x="36645" y="80445"/>
                    <a:pt x="19661" y="80284"/>
                    <a:pt x="27578" y="77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 rot="713748" flipV="1">
              <a:off x="3045696" y="2328433"/>
              <a:ext cx="259774" cy="63163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2680" name="Group 83"/>
            <p:cNvGrpSpPr/>
            <p:nvPr/>
          </p:nvGrpSpPr>
          <p:grpSpPr>
            <a:xfrm rot="10800000">
              <a:off x="1631867" y="2370626"/>
              <a:ext cx="1957450" cy="281727"/>
              <a:chOff x="1738745" y="2572506"/>
              <a:chExt cx="1957450" cy="281727"/>
            </a:xfrm>
          </p:grpSpPr>
          <p:sp>
            <p:nvSpPr>
              <p:cNvPr id="230" name="Diagonal Stripe 229"/>
              <p:cNvSpPr/>
              <p:nvPr/>
            </p:nvSpPr>
            <p:spPr bwMode="auto">
              <a:xfrm>
                <a:off x="2551217" y="2808514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1" name="Diagonal Stripe 230"/>
              <p:cNvSpPr/>
              <p:nvPr/>
            </p:nvSpPr>
            <p:spPr bwMode="auto">
              <a:xfrm flipH="1">
                <a:off x="3552702" y="2683823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2" name="Freeform 231"/>
              <p:cNvSpPr/>
              <p:nvPr/>
            </p:nvSpPr>
            <p:spPr bwMode="auto">
              <a:xfrm>
                <a:off x="3577442" y="2702626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3" name="Freeform 232"/>
              <p:cNvSpPr/>
              <p:nvPr/>
            </p:nvSpPr>
            <p:spPr bwMode="auto">
              <a:xfrm>
                <a:off x="3464626" y="2766950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" name="Freeform 233"/>
              <p:cNvSpPr/>
              <p:nvPr/>
            </p:nvSpPr>
            <p:spPr bwMode="auto">
              <a:xfrm>
                <a:off x="1738745" y="2622467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5" name="Freeform 234"/>
              <p:cNvSpPr/>
              <p:nvPr/>
            </p:nvSpPr>
            <p:spPr bwMode="auto">
              <a:xfrm rot="713748" flipH="1">
                <a:off x="1767444" y="2723410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 bwMode="auto">
              <a:xfrm flipH="1" flipV="1">
                <a:off x="1868385" y="2616528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 bwMode="auto">
              <a:xfrm>
                <a:off x="1963388" y="2610592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 bwMode="auto">
              <a:xfrm>
                <a:off x="2069276" y="2621120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" name="Freeform 238"/>
              <p:cNvSpPr/>
              <p:nvPr/>
            </p:nvSpPr>
            <p:spPr bwMode="auto">
              <a:xfrm>
                <a:off x="2120023" y="2572506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" name="Freeform 239"/>
              <p:cNvSpPr/>
              <p:nvPr/>
            </p:nvSpPr>
            <p:spPr bwMode="auto">
              <a:xfrm>
                <a:off x="2176154" y="2637150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1" name="Freeform 240"/>
              <p:cNvSpPr/>
              <p:nvPr/>
            </p:nvSpPr>
            <p:spPr bwMode="auto">
              <a:xfrm>
                <a:off x="2152403" y="2699657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2" name="Freeform 241"/>
              <p:cNvSpPr/>
              <p:nvPr/>
            </p:nvSpPr>
            <p:spPr bwMode="auto">
              <a:xfrm>
                <a:off x="1957451" y="2699657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3" name="Freeform 242"/>
              <p:cNvSpPr/>
              <p:nvPr/>
            </p:nvSpPr>
            <p:spPr bwMode="auto">
              <a:xfrm>
                <a:off x="2039588" y="2757300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4" name="Freeform 243"/>
              <p:cNvSpPr/>
              <p:nvPr/>
            </p:nvSpPr>
            <p:spPr bwMode="auto">
              <a:xfrm>
                <a:off x="1915887" y="2578734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" name="Freeform 244"/>
              <p:cNvSpPr/>
              <p:nvPr/>
            </p:nvSpPr>
            <p:spPr bwMode="auto">
              <a:xfrm>
                <a:off x="2276105" y="2610592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6" name="Freeform 245"/>
              <p:cNvSpPr/>
              <p:nvPr/>
            </p:nvSpPr>
            <p:spPr bwMode="auto">
              <a:xfrm>
                <a:off x="2330534" y="2685888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7" name="Freeform 246"/>
              <p:cNvSpPr/>
              <p:nvPr/>
            </p:nvSpPr>
            <p:spPr bwMode="auto">
              <a:xfrm>
                <a:off x="2423557" y="2600141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8" name="Freeform 247"/>
              <p:cNvSpPr/>
              <p:nvPr/>
            </p:nvSpPr>
            <p:spPr bwMode="auto">
              <a:xfrm>
                <a:off x="2557154" y="2616529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9" name="Freeform 248"/>
              <p:cNvSpPr/>
              <p:nvPr/>
            </p:nvSpPr>
            <p:spPr bwMode="auto">
              <a:xfrm>
                <a:off x="2496792" y="2674565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0" name="Freeform 249"/>
              <p:cNvSpPr/>
              <p:nvPr/>
            </p:nvSpPr>
            <p:spPr bwMode="auto">
              <a:xfrm>
                <a:off x="2608614" y="2646218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" name="Freeform 250"/>
              <p:cNvSpPr/>
              <p:nvPr/>
            </p:nvSpPr>
            <p:spPr bwMode="auto">
              <a:xfrm>
                <a:off x="2667001" y="2657111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2" name="Freeform 251"/>
              <p:cNvSpPr/>
              <p:nvPr/>
            </p:nvSpPr>
            <p:spPr bwMode="auto">
              <a:xfrm>
                <a:off x="2741222" y="2622467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3" name="Freeform 252"/>
              <p:cNvSpPr/>
              <p:nvPr/>
            </p:nvSpPr>
            <p:spPr bwMode="auto">
              <a:xfrm>
                <a:off x="2779817" y="2679458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4" name="Freeform 253"/>
              <p:cNvSpPr/>
              <p:nvPr/>
            </p:nvSpPr>
            <p:spPr bwMode="auto">
              <a:xfrm>
                <a:off x="2910833" y="2603450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5" name="Freeform 254"/>
              <p:cNvSpPr/>
              <p:nvPr/>
            </p:nvSpPr>
            <p:spPr bwMode="auto">
              <a:xfrm>
                <a:off x="2931227" y="2679865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6" name="Freeform 255"/>
              <p:cNvSpPr/>
              <p:nvPr/>
            </p:nvSpPr>
            <p:spPr bwMode="auto">
              <a:xfrm>
                <a:off x="3038105" y="2610270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7" name="Freeform 256"/>
              <p:cNvSpPr/>
              <p:nvPr/>
            </p:nvSpPr>
            <p:spPr bwMode="auto">
              <a:xfrm>
                <a:off x="3044042" y="2678032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8" name="Freeform 257"/>
              <p:cNvSpPr/>
              <p:nvPr/>
            </p:nvSpPr>
            <p:spPr bwMode="auto">
              <a:xfrm>
                <a:off x="3170713" y="2634342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9" name="Freeform 258"/>
              <p:cNvSpPr/>
              <p:nvPr/>
            </p:nvSpPr>
            <p:spPr bwMode="auto">
              <a:xfrm>
                <a:off x="2208812" y="2764212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0" name="Freeform 259"/>
              <p:cNvSpPr/>
              <p:nvPr/>
            </p:nvSpPr>
            <p:spPr bwMode="auto">
              <a:xfrm>
                <a:off x="2398817" y="2732360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 bwMode="auto">
              <a:xfrm>
                <a:off x="2590801" y="2754085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2" name="Freeform 261"/>
              <p:cNvSpPr/>
              <p:nvPr/>
            </p:nvSpPr>
            <p:spPr bwMode="auto">
              <a:xfrm>
                <a:off x="2765330" y="2778824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3" name="Freeform 262"/>
              <p:cNvSpPr/>
              <p:nvPr/>
            </p:nvSpPr>
            <p:spPr bwMode="auto">
              <a:xfrm rot="10361752">
                <a:off x="2909587" y="2764846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4" name="Freeform 263"/>
              <p:cNvSpPr/>
              <p:nvPr/>
            </p:nvSpPr>
            <p:spPr bwMode="auto">
              <a:xfrm flipH="1" flipV="1">
                <a:off x="3344883" y="2657587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5" name="Freeform 264"/>
              <p:cNvSpPr/>
              <p:nvPr/>
            </p:nvSpPr>
            <p:spPr bwMode="auto">
              <a:xfrm rot="713748" flipV="1">
                <a:off x="3073406" y="2789591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6" name="Freeform 265"/>
              <p:cNvSpPr/>
              <p:nvPr/>
            </p:nvSpPr>
            <p:spPr bwMode="auto">
              <a:xfrm>
                <a:off x="3180609" y="2679862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7" name="Freeform 266"/>
              <p:cNvSpPr/>
              <p:nvPr/>
            </p:nvSpPr>
            <p:spPr bwMode="auto">
              <a:xfrm>
                <a:off x="3311237" y="2639736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68" name="Freeform 267"/>
              <p:cNvSpPr/>
              <p:nvPr/>
            </p:nvSpPr>
            <p:spPr bwMode="auto">
              <a:xfrm>
                <a:off x="2680854" y="2595975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sp>
          <p:nvSpPr>
            <p:cNvPr id="222" name="Freeform 221"/>
            <p:cNvSpPr/>
            <p:nvPr/>
          </p:nvSpPr>
          <p:spPr bwMode="auto">
            <a:xfrm>
              <a:off x="1834121" y="2315688"/>
              <a:ext cx="166871" cy="110001"/>
            </a:xfrm>
            <a:custGeom>
              <a:avLst/>
              <a:gdLst>
                <a:gd name="connsiteX0" fmla="*/ 6554 w 166871"/>
                <a:gd name="connsiteY0" fmla="*/ 65315 h 110001"/>
                <a:gd name="connsiteX1" fmla="*/ 54056 w 166871"/>
                <a:gd name="connsiteY1" fmla="*/ 41564 h 110001"/>
                <a:gd name="connsiteX2" fmla="*/ 59993 w 166871"/>
                <a:gd name="connsiteY2" fmla="*/ 23751 h 110001"/>
                <a:gd name="connsiteX3" fmla="*/ 54056 w 166871"/>
                <a:gd name="connsiteY3" fmla="*/ 5938 h 110001"/>
                <a:gd name="connsiteX4" fmla="*/ 71869 w 166871"/>
                <a:gd name="connsiteY4" fmla="*/ 0 h 110001"/>
                <a:gd name="connsiteX5" fmla="*/ 119370 w 166871"/>
                <a:gd name="connsiteY5" fmla="*/ 5938 h 110001"/>
                <a:gd name="connsiteX6" fmla="*/ 125308 w 166871"/>
                <a:gd name="connsiteY6" fmla="*/ 47502 h 110001"/>
                <a:gd name="connsiteX7" fmla="*/ 131245 w 166871"/>
                <a:gd name="connsiteY7" fmla="*/ 100941 h 110001"/>
                <a:gd name="connsiteX8" fmla="*/ 166871 w 166871"/>
                <a:gd name="connsiteY8" fmla="*/ 95003 h 110001"/>
                <a:gd name="connsiteX9" fmla="*/ 71869 w 166871"/>
                <a:gd name="connsiteY9" fmla="*/ 83128 h 110001"/>
                <a:gd name="connsiteX10" fmla="*/ 6554 w 166871"/>
                <a:gd name="connsiteY10" fmla="*/ 65315 h 1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871" h="110001">
                  <a:moveTo>
                    <a:pt x="6554" y="65315"/>
                  </a:moveTo>
                  <a:cubicBezTo>
                    <a:pt x="3585" y="58388"/>
                    <a:pt x="43693" y="58835"/>
                    <a:pt x="54056" y="41564"/>
                  </a:cubicBezTo>
                  <a:cubicBezTo>
                    <a:pt x="57276" y="36197"/>
                    <a:pt x="58014" y="29689"/>
                    <a:pt x="59993" y="23751"/>
                  </a:cubicBezTo>
                  <a:cubicBezTo>
                    <a:pt x="58014" y="17813"/>
                    <a:pt x="51257" y="11536"/>
                    <a:pt x="54056" y="5938"/>
                  </a:cubicBezTo>
                  <a:cubicBezTo>
                    <a:pt x="56855" y="340"/>
                    <a:pt x="65610" y="0"/>
                    <a:pt x="71869" y="0"/>
                  </a:cubicBezTo>
                  <a:cubicBezTo>
                    <a:pt x="87826" y="0"/>
                    <a:pt x="103536" y="3959"/>
                    <a:pt x="119370" y="5938"/>
                  </a:cubicBezTo>
                  <a:cubicBezTo>
                    <a:pt x="121349" y="19793"/>
                    <a:pt x="123572" y="33615"/>
                    <a:pt x="125308" y="47502"/>
                  </a:cubicBezTo>
                  <a:cubicBezTo>
                    <a:pt x="127531" y="65286"/>
                    <a:pt x="119443" y="87453"/>
                    <a:pt x="131245" y="100941"/>
                  </a:cubicBezTo>
                  <a:cubicBezTo>
                    <a:pt x="139173" y="110001"/>
                    <a:pt x="154996" y="96982"/>
                    <a:pt x="166871" y="95003"/>
                  </a:cubicBezTo>
                  <a:cubicBezTo>
                    <a:pt x="122062" y="80066"/>
                    <a:pt x="165667" y="93001"/>
                    <a:pt x="71869" y="83128"/>
                  </a:cubicBezTo>
                  <a:cubicBezTo>
                    <a:pt x="0" y="75563"/>
                    <a:pt x="9523" y="72242"/>
                    <a:pt x="6554" y="653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3" name="Freeform 222"/>
            <p:cNvSpPr/>
            <p:nvPr/>
          </p:nvSpPr>
          <p:spPr bwMode="auto">
            <a:xfrm>
              <a:off x="3320143" y="2355695"/>
              <a:ext cx="132719" cy="119971"/>
            </a:xfrm>
            <a:custGeom>
              <a:avLst/>
              <a:gdLst>
                <a:gd name="connsiteX0" fmla="*/ 4948 w 132719"/>
                <a:gd name="connsiteY0" fmla="*/ 90622 h 119971"/>
                <a:gd name="connsiteX1" fmla="*/ 10886 w 132719"/>
                <a:gd name="connsiteY1" fmla="*/ 13432 h 119971"/>
                <a:gd name="connsiteX2" fmla="*/ 28699 w 132719"/>
                <a:gd name="connsiteY2" fmla="*/ 1557 h 119971"/>
                <a:gd name="connsiteX3" fmla="*/ 94013 w 132719"/>
                <a:gd name="connsiteY3" fmla="*/ 7495 h 119971"/>
                <a:gd name="connsiteX4" fmla="*/ 111826 w 132719"/>
                <a:gd name="connsiteY4" fmla="*/ 13432 h 119971"/>
                <a:gd name="connsiteX5" fmla="*/ 123701 w 132719"/>
                <a:gd name="connsiteY5" fmla="*/ 49058 h 119971"/>
                <a:gd name="connsiteX6" fmla="*/ 40574 w 132719"/>
                <a:gd name="connsiteY6" fmla="*/ 84684 h 119971"/>
                <a:gd name="connsiteX7" fmla="*/ 4948 w 132719"/>
                <a:gd name="connsiteY7" fmla="*/ 90622 h 1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719" h="119971">
                  <a:moveTo>
                    <a:pt x="4948" y="90622"/>
                  </a:moveTo>
                  <a:cubicBezTo>
                    <a:pt x="0" y="78747"/>
                    <a:pt x="4237" y="38367"/>
                    <a:pt x="10886" y="13432"/>
                  </a:cubicBezTo>
                  <a:cubicBezTo>
                    <a:pt x="12725" y="6537"/>
                    <a:pt x="21581" y="2065"/>
                    <a:pt x="28699" y="1557"/>
                  </a:cubicBezTo>
                  <a:cubicBezTo>
                    <a:pt x="50505" y="0"/>
                    <a:pt x="72242" y="5516"/>
                    <a:pt x="94013" y="7495"/>
                  </a:cubicBezTo>
                  <a:cubicBezTo>
                    <a:pt x="99951" y="9474"/>
                    <a:pt x="108188" y="8339"/>
                    <a:pt x="111826" y="13432"/>
                  </a:cubicBezTo>
                  <a:cubicBezTo>
                    <a:pt x="119102" y="23618"/>
                    <a:pt x="123701" y="49058"/>
                    <a:pt x="123701" y="49058"/>
                  </a:cubicBezTo>
                  <a:cubicBezTo>
                    <a:pt x="113570" y="119971"/>
                    <a:pt x="132719" y="84684"/>
                    <a:pt x="40574" y="84684"/>
                  </a:cubicBezTo>
                  <a:cubicBezTo>
                    <a:pt x="8945" y="84684"/>
                    <a:pt x="9896" y="102497"/>
                    <a:pt x="4948" y="9062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4" name="Freeform 223"/>
            <p:cNvSpPr/>
            <p:nvPr/>
          </p:nvSpPr>
          <p:spPr bwMode="auto">
            <a:xfrm>
              <a:off x="3469574" y="2379923"/>
              <a:ext cx="159572" cy="96082"/>
            </a:xfrm>
            <a:custGeom>
              <a:avLst/>
              <a:gdLst>
                <a:gd name="connsiteX0" fmla="*/ 3958 w 159572"/>
                <a:gd name="connsiteY0" fmla="*/ 72332 h 96082"/>
                <a:gd name="connsiteX1" fmla="*/ 27709 w 159572"/>
                <a:gd name="connsiteY1" fmla="*/ 42643 h 96082"/>
                <a:gd name="connsiteX2" fmla="*/ 63335 w 159572"/>
                <a:gd name="connsiteY2" fmla="*/ 36706 h 96082"/>
                <a:gd name="connsiteX3" fmla="*/ 75210 w 159572"/>
                <a:gd name="connsiteY3" fmla="*/ 12955 h 96082"/>
                <a:gd name="connsiteX4" fmla="*/ 134587 w 159572"/>
                <a:gd name="connsiteY4" fmla="*/ 12955 h 96082"/>
                <a:gd name="connsiteX5" fmla="*/ 140525 w 159572"/>
                <a:gd name="connsiteY5" fmla="*/ 54519 h 96082"/>
                <a:gd name="connsiteX6" fmla="*/ 104899 w 159572"/>
                <a:gd name="connsiteY6" fmla="*/ 60456 h 96082"/>
                <a:gd name="connsiteX7" fmla="*/ 93023 w 159572"/>
                <a:gd name="connsiteY7" fmla="*/ 72332 h 96082"/>
                <a:gd name="connsiteX8" fmla="*/ 98961 w 159572"/>
                <a:gd name="connsiteY8" fmla="*/ 96082 h 96082"/>
                <a:gd name="connsiteX9" fmla="*/ 51460 w 159572"/>
                <a:gd name="connsiteY9" fmla="*/ 60456 h 96082"/>
                <a:gd name="connsiteX10" fmla="*/ 3958 w 159572"/>
                <a:gd name="connsiteY10" fmla="*/ 72332 h 9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9572" h="96082">
                  <a:moveTo>
                    <a:pt x="3958" y="72332"/>
                  </a:moveTo>
                  <a:cubicBezTo>
                    <a:pt x="0" y="69363"/>
                    <a:pt x="20191" y="45462"/>
                    <a:pt x="27709" y="42643"/>
                  </a:cubicBezTo>
                  <a:cubicBezTo>
                    <a:pt x="38982" y="38416"/>
                    <a:pt x="51460" y="38685"/>
                    <a:pt x="63335" y="36706"/>
                  </a:cubicBezTo>
                  <a:cubicBezTo>
                    <a:pt x="67293" y="28789"/>
                    <a:pt x="68951" y="19214"/>
                    <a:pt x="75210" y="12955"/>
                  </a:cubicBezTo>
                  <a:cubicBezTo>
                    <a:pt x="88164" y="0"/>
                    <a:pt x="127380" y="11925"/>
                    <a:pt x="134587" y="12955"/>
                  </a:cubicBezTo>
                  <a:cubicBezTo>
                    <a:pt x="141038" y="22632"/>
                    <a:pt x="159572" y="40914"/>
                    <a:pt x="140525" y="54519"/>
                  </a:cubicBezTo>
                  <a:cubicBezTo>
                    <a:pt x="130728" y="61517"/>
                    <a:pt x="116774" y="58477"/>
                    <a:pt x="104899" y="60456"/>
                  </a:cubicBezTo>
                  <a:cubicBezTo>
                    <a:pt x="100940" y="64415"/>
                    <a:pt x="93943" y="66810"/>
                    <a:pt x="93023" y="72332"/>
                  </a:cubicBezTo>
                  <a:cubicBezTo>
                    <a:pt x="91681" y="80381"/>
                    <a:pt x="107121" y="96082"/>
                    <a:pt x="98961" y="96082"/>
                  </a:cubicBezTo>
                  <a:cubicBezTo>
                    <a:pt x="85530" y="96082"/>
                    <a:pt x="62894" y="71891"/>
                    <a:pt x="51460" y="60456"/>
                  </a:cubicBezTo>
                  <a:cubicBezTo>
                    <a:pt x="35385" y="76531"/>
                    <a:pt x="7917" y="75301"/>
                    <a:pt x="3958" y="7233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225" name="Freeform 224"/>
            <p:cNvSpPr/>
            <p:nvPr/>
          </p:nvSpPr>
          <p:spPr bwMode="auto">
            <a:xfrm>
              <a:off x="1635826" y="2303813"/>
              <a:ext cx="166260" cy="83127"/>
            </a:xfrm>
            <a:custGeom>
              <a:avLst/>
              <a:gdLst>
                <a:gd name="connsiteX0" fmla="*/ 14844 w 166260"/>
                <a:gd name="connsiteY0" fmla="*/ 59377 h 83127"/>
                <a:gd name="connsiteX1" fmla="*/ 103909 w 166260"/>
                <a:gd name="connsiteY1" fmla="*/ 29688 h 83127"/>
                <a:gd name="connsiteX2" fmla="*/ 115784 w 166260"/>
                <a:gd name="connsiteY2" fmla="*/ 11875 h 83127"/>
                <a:gd name="connsiteX3" fmla="*/ 127660 w 166260"/>
                <a:gd name="connsiteY3" fmla="*/ 0 h 83127"/>
                <a:gd name="connsiteX4" fmla="*/ 145473 w 166260"/>
                <a:gd name="connsiteY4" fmla="*/ 5938 h 83127"/>
                <a:gd name="connsiteX5" fmla="*/ 151410 w 166260"/>
                <a:gd name="connsiteY5" fmla="*/ 65314 h 83127"/>
                <a:gd name="connsiteX6" fmla="*/ 145473 w 166260"/>
                <a:gd name="connsiteY6" fmla="*/ 83127 h 83127"/>
                <a:gd name="connsiteX7" fmla="*/ 103909 w 166260"/>
                <a:gd name="connsiteY7" fmla="*/ 77190 h 83127"/>
                <a:gd name="connsiteX8" fmla="*/ 14844 w 166260"/>
                <a:gd name="connsiteY8" fmla="*/ 71252 h 83127"/>
                <a:gd name="connsiteX9" fmla="*/ 14844 w 166260"/>
                <a:gd name="connsiteY9" fmla="*/ 59377 h 83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60" h="83127">
                  <a:moveTo>
                    <a:pt x="14844" y="59377"/>
                  </a:moveTo>
                  <a:cubicBezTo>
                    <a:pt x="29688" y="52450"/>
                    <a:pt x="8296" y="53592"/>
                    <a:pt x="103909" y="29688"/>
                  </a:cubicBezTo>
                  <a:cubicBezTo>
                    <a:pt x="110832" y="27957"/>
                    <a:pt x="111326" y="17447"/>
                    <a:pt x="115784" y="11875"/>
                  </a:cubicBezTo>
                  <a:cubicBezTo>
                    <a:pt x="119281" y="7504"/>
                    <a:pt x="123701" y="3958"/>
                    <a:pt x="127660" y="0"/>
                  </a:cubicBezTo>
                  <a:cubicBezTo>
                    <a:pt x="133598" y="1979"/>
                    <a:pt x="140586" y="2028"/>
                    <a:pt x="145473" y="5938"/>
                  </a:cubicBezTo>
                  <a:cubicBezTo>
                    <a:pt x="166260" y="22568"/>
                    <a:pt x="156104" y="41844"/>
                    <a:pt x="151410" y="65314"/>
                  </a:cubicBezTo>
                  <a:cubicBezTo>
                    <a:pt x="150183" y="71451"/>
                    <a:pt x="147452" y="77189"/>
                    <a:pt x="145473" y="83127"/>
                  </a:cubicBezTo>
                  <a:cubicBezTo>
                    <a:pt x="131618" y="81148"/>
                    <a:pt x="117847" y="78457"/>
                    <a:pt x="103909" y="77190"/>
                  </a:cubicBezTo>
                  <a:cubicBezTo>
                    <a:pt x="74277" y="74496"/>
                    <a:pt x="44337" y="75185"/>
                    <a:pt x="14844" y="71252"/>
                  </a:cubicBezTo>
                  <a:cubicBezTo>
                    <a:pt x="12882" y="70990"/>
                    <a:pt x="0" y="66304"/>
                    <a:pt x="14844" y="593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225"/>
            <p:cNvSpPr/>
            <p:nvPr/>
          </p:nvSpPr>
          <p:spPr bwMode="auto">
            <a:xfrm>
              <a:off x="1549266" y="2291938"/>
              <a:ext cx="128123" cy="164275"/>
            </a:xfrm>
            <a:custGeom>
              <a:avLst/>
              <a:gdLst>
                <a:gd name="connsiteX0" fmla="*/ 119217 w 128123"/>
                <a:gd name="connsiteY0" fmla="*/ 160317 h 164275"/>
                <a:gd name="connsiteX1" fmla="*/ 107342 w 128123"/>
                <a:gd name="connsiteY1" fmla="*/ 112815 h 164275"/>
                <a:gd name="connsiteX2" fmla="*/ 101404 w 128123"/>
                <a:gd name="connsiteY2" fmla="*/ 59376 h 164275"/>
                <a:gd name="connsiteX3" fmla="*/ 83591 w 128123"/>
                <a:gd name="connsiteY3" fmla="*/ 23750 h 164275"/>
                <a:gd name="connsiteX4" fmla="*/ 65778 w 128123"/>
                <a:gd name="connsiteY4" fmla="*/ 5937 h 164275"/>
                <a:gd name="connsiteX5" fmla="*/ 47965 w 128123"/>
                <a:gd name="connsiteY5" fmla="*/ 0 h 164275"/>
                <a:gd name="connsiteX6" fmla="*/ 36090 w 128123"/>
                <a:gd name="connsiteY6" fmla="*/ 130628 h 164275"/>
                <a:gd name="connsiteX7" fmla="*/ 53903 w 128123"/>
                <a:gd name="connsiteY7" fmla="*/ 136566 h 164275"/>
                <a:gd name="connsiteX8" fmla="*/ 119217 w 128123"/>
                <a:gd name="connsiteY8" fmla="*/ 160317 h 16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23" h="164275">
                  <a:moveTo>
                    <a:pt x="119217" y="160317"/>
                  </a:moveTo>
                  <a:cubicBezTo>
                    <a:pt x="128123" y="156359"/>
                    <a:pt x="111300" y="128649"/>
                    <a:pt x="107342" y="112815"/>
                  </a:cubicBezTo>
                  <a:cubicBezTo>
                    <a:pt x="102995" y="95427"/>
                    <a:pt x="104351" y="77055"/>
                    <a:pt x="101404" y="59376"/>
                  </a:cubicBezTo>
                  <a:cubicBezTo>
                    <a:pt x="99172" y="45987"/>
                    <a:pt x="92139" y="34007"/>
                    <a:pt x="83591" y="23750"/>
                  </a:cubicBezTo>
                  <a:cubicBezTo>
                    <a:pt x="78215" y="17299"/>
                    <a:pt x="72765" y="10595"/>
                    <a:pt x="65778" y="5937"/>
                  </a:cubicBezTo>
                  <a:cubicBezTo>
                    <a:pt x="60570" y="2465"/>
                    <a:pt x="53903" y="1979"/>
                    <a:pt x="47965" y="0"/>
                  </a:cubicBezTo>
                  <a:cubicBezTo>
                    <a:pt x="0" y="31976"/>
                    <a:pt x="14105" y="15208"/>
                    <a:pt x="36090" y="130628"/>
                  </a:cubicBezTo>
                  <a:cubicBezTo>
                    <a:pt x="37261" y="136776"/>
                    <a:pt x="48305" y="133767"/>
                    <a:pt x="53903" y="136566"/>
                  </a:cubicBezTo>
                  <a:cubicBezTo>
                    <a:pt x="90827" y="155028"/>
                    <a:pt x="110311" y="164275"/>
                    <a:pt x="119217" y="1603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defTabSz="914400" eaLnBrk="1" latinLnBrk="0" hangingPunct="1">
                <a:lnSpc>
                  <a:spcPct val="100000"/>
                </a:lnSpc>
                <a:buClrTx/>
                <a:buSzTx/>
                <a:buFontTx/>
                <a:buNone/>
                <a:tabLst/>
              </a:pPr>
              <a:endParaRPr lang="en-US" dirty="0"/>
            </a:p>
          </p:txBody>
        </p:sp>
        <p:sp>
          <p:nvSpPr>
            <p:cNvPr id="227" name="Freeform 226"/>
            <p:cNvSpPr/>
            <p:nvPr/>
          </p:nvSpPr>
          <p:spPr bwMode="auto">
            <a:xfrm>
              <a:off x="1571501" y="242652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7"/>
            <p:cNvSpPr/>
            <p:nvPr/>
          </p:nvSpPr>
          <p:spPr bwMode="auto">
            <a:xfrm rot="11457246">
              <a:off x="1604158" y="2552640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29" name="Freeform 228"/>
            <p:cNvSpPr/>
            <p:nvPr/>
          </p:nvSpPr>
          <p:spPr bwMode="auto">
            <a:xfrm rot="9629512">
              <a:off x="1777340" y="2563093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grpSp>
        <p:nvGrpSpPr>
          <p:cNvPr id="2681" name="Group 302"/>
          <p:cNvGrpSpPr/>
          <p:nvPr/>
        </p:nvGrpSpPr>
        <p:grpSpPr>
          <a:xfrm flipH="1" flipV="1">
            <a:off x="1547748" y="4145987"/>
            <a:ext cx="2059379" cy="277571"/>
            <a:chOff x="1589314" y="3534408"/>
            <a:chExt cx="2059379" cy="277571"/>
          </a:xfrm>
        </p:grpSpPr>
        <p:sp>
          <p:nvSpPr>
            <p:cNvPr id="269" name="Diagonal Stripe 268"/>
            <p:cNvSpPr/>
            <p:nvPr/>
          </p:nvSpPr>
          <p:spPr bwMode="auto">
            <a:xfrm flipH="1">
              <a:off x="3505200" y="3645725"/>
              <a:ext cx="45719" cy="152400"/>
            </a:xfrm>
            <a:prstGeom prst="diagStrip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0" name="Freeform 269"/>
            <p:cNvSpPr/>
            <p:nvPr/>
          </p:nvSpPr>
          <p:spPr bwMode="auto">
            <a:xfrm>
              <a:off x="3529940" y="3664528"/>
              <a:ext cx="118753" cy="5343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270"/>
            <p:cNvSpPr/>
            <p:nvPr/>
          </p:nvSpPr>
          <p:spPr bwMode="auto">
            <a:xfrm>
              <a:off x="1691243" y="3584369"/>
              <a:ext cx="147453" cy="120227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2" name="Freeform 271"/>
            <p:cNvSpPr/>
            <p:nvPr/>
          </p:nvSpPr>
          <p:spPr bwMode="auto">
            <a:xfrm rot="713748" flipH="1">
              <a:off x="1719942" y="3685312"/>
              <a:ext cx="178129" cy="47972"/>
            </a:xfrm>
            <a:custGeom>
              <a:avLst/>
              <a:gdLst>
                <a:gd name="connsiteX0" fmla="*/ 0 w 112816"/>
                <a:gd name="connsiteY0" fmla="*/ 29170 h 76672"/>
                <a:gd name="connsiteX1" fmla="*/ 17813 w 112816"/>
                <a:gd name="connsiteY1" fmla="*/ 35108 h 76672"/>
                <a:gd name="connsiteX2" fmla="*/ 35626 w 112816"/>
                <a:gd name="connsiteY2" fmla="*/ 76672 h 76672"/>
                <a:gd name="connsiteX3" fmla="*/ 77190 w 112816"/>
                <a:gd name="connsiteY3" fmla="*/ 70734 h 76672"/>
                <a:gd name="connsiteX4" fmla="*/ 95003 w 112816"/>
                <a:gd name="connsiteY4" fmla="*/ 58859 h 76672"/>
                <a:gd name="connsiteX5" fmla="*/ 112816 w 112816"/>
                <a:gd name="connsiteY5" fmla="*/ 70734 h 76672"/>
                <a:gd name="connsiteX6" fmla="*/ 89065 w 112816"/>
                <a:gd name="connsiteY6" fmla="*/ 35108 h 76672"/>
                <a:gd name="connsiteX7" fmla="*/ 71252 w 112816"/>
                <a:gd name="connsiteY7" fmla="*/ 29170 h 76672"/>
                <a:gd name="connsiteX8" fmla="*/ 59377 w 112816"/>
                <a:gd name="connsiteY8" fmla="*/ 11357 h 76672"/>
                <a:gd name="connsiteX9" fmla="*/ 17813 w 112816"/>
                <a:gd name="connsiteY9" fmla="*/ 11357 h 76672"/>
                <a:gd name="connsiteX10" fmla="*/ 0 w 112816"/>
                <a:gd name="connsiteY10" fmla="*/ 29170 h 7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16" h="76672">
                  <a:moveTo>
                    <a:pt x="0" y="29170"/>
                  </a:moveTo>
                  <a:cubicBezTo>
                    <a:pt x="0" y="33128"/>
                    <a:pt x="12446" y="31888"/>
                    <a:pt x="17813" y="35108"/>
                  </a:cubicBezTo>
                  <a:cubicBezTo>
                    <a:pt x="35098" y="45479"/>
                    <a:pt x="31706" y="57070"/>
                    <a:pt x="35626" y="76672"/>
                  </a:cubicBezTo>
                  <a:cubicBezTo>
                    <a:pt x="49481" y="74693"/>
                    <a:pt x="63785" y="74756"/>
                    <a:pt x="77190" y="70734"/>
                  </a:cubicBezTo>
                  <a:cubicBezTo>
                    <a:pt x="84025" y="68683"/>
                    <a:pt x="87867" y="58859"/>
                    <a:pt x="95003" y="58859"/>
                  </a:cubicBezTo>
                  <a:cubicBezTo>
                    <a:pt x="102139" y="58859"/>
                    <a:pt x="106878" y="66776"/>
                    <a:pt x="112816" y="70734"/>
                  </a:cubicBezTo>
                  <a:cubicBezTo>
                    <a:pt x="106591" y="52059"/>
                    <a:pt x="108127" y="47816"/>
                    <a:pt x="89065" y="35108"/>
                  </a:cubicBezTo>
                  <a:cubicBezTo>
                    <a:pt x="83857" y="31636"/>
                    <a:pt x="77190" y="31149"/>
                    <a:pt x="71252" y="29170"/>
                  </a:cubicBezTo>
                  <a:cubicBezTo>
                    <a:pt x="67294" y="23232"/>
                    <a:pt x="64949" y="15815"/>
                    <a:pt x="59377" y="11357"/>
                  </a:cubicBezTo>
                  <a:cubicBezTo>
                    <a:pt x="45181" y="0"/>
                    <a:pt x="32826" y="7604"/>
                    <a:pt x="17813" y="11357"/>
                  </a:cubicBezTo>
                  <a:cubicBezTo>
                    <a:pt x="10803" y="39402"/>
                    <a:pt x="0" y="25212"/>
                    <a:pt x="0" y="2917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3" name="Freeform 272"/>
            <p:cNvSpPr/>
            <p:nvPr/>
          </p:nvSpPr>
          <p:spPr bwMode="auto">
            <a:xfrm flipH="1" flipV="1">
              <a:off x="1820883" y="3578430"/>
              <a:ext cx="95002" cy="118754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4" name="Freeform 273"/>
            <p:cNvSpPr/>
            <p:nvPr/>
          </p:nvSpPr>
          <p:spPr bwMode="auto">
            <a:xfrm>
              <a:off x="1915886" y="3572494"/>
              <a:ext cx="141612" cy="83127"/>
            </a:xfrm>
            <a:custGeom>
              <a:avLst/>
              <a:gdLst>
                <a:gd name="connsiteX0" fmla="*/ 4948 w 134685"/>
                <a:gd name="connsiteY0" fmla="*/ 103515 h 116373"/>
                <a:gd name="connsiteX1" fmla="*/ 28699 w 134685"/>
                <a:gd name="connsiteY1" fmla="*/ 56014 h 116373"/>
                <a:gd name="connsiteX2" fmla="*/ 52450 w 134685"/>
                <a:gd name="connsiteY2" fmla="*/ 50076 h 116373"/>
                <a:gd name="connsiteX3" fmla="*/ 70263 w 134685"/>
                <a:gd name="connsiteY3" fmla="*/ 8513 h 116373"/>
                <a:gd name="connsiteX4" fmla="*/ 94013 w 134685"/>
                <a:gd name="connsiteY4" fmla="*/ 2575 h 116373"/>
                <a:gd name="connsiteX5" fmla="*/ 129639 w 134685"/>
                <a:gd name="connsiteY5" fmla="*/ 8513 h 116373"/>
                <a:gd name="connsiteX6" fmla="*/ 117764 w 134685"/>
                <a:gd name="connsiteY6" fmla="*/ 26326 h 116373"/>
                <a:gd name="connsiteX7" fmla="*/ 99951 w 134685"/>
                <a:gd name="connsiteY7" fmla="*/ 38201 h 116373"/>
                <a:gd name="connsiteX8" fmla="*/ 88076 w 134685"/>
                <a:gd name="connsiteY8" fmla="*/ 56014 h 116373"/>
                <a:gd name="connsiteX9" fmla="*/ 82138 w 134685"/>
                <a:gd name="connsiteY9" fmla="*/ 109453 h 116373"/>
                <a:gd name="connsiteX10" fmla="*/ 58387 w 134685"/>
                <a:gd name="connsiteY10" fmla="*/ 103515 h 116373"/>
                <a:gd name="connsiteX11" fmla="*/ 4948 w 134685"/>
                <a:gd name="connsiteY11" fmla="*/ 103515 h 1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685" h="116373">
                  <a:moveTo>
                    <a:pt x="4948" y="103515"/>
                  </a:moveTo>
                  <a:cubicBezTo>
                    <a:pt x="0" y="95598"/>
                    <a:pt x="6164" y="68891"/>
                    <a:pt x="28699" y="56014"/>
                  </a:cubicBezTo>
                  <a:cubicBezTo>
                    <a:pt x="35784" y="51965"/>
                    <a:pt x="44533" y="52055"/>
                    <a:pt x="52450" y="50076"/>
                  </a:cubicBezTo>
                  <a:cubicBezTo>
                    <a:pt x="55600" y="40626"/>
                    <a:pt x="63487" y="14159"/>
                    <a:pt x="70263" y="8513"/>
                  </a:cubicBezTo>
                  <a:cubicBezTo>
                    <a:pt x="76532" y="3289"/>
                    <a:pt x="86096" y="4554"/>
                    <a:pt x="94013" y="2575"/>
                  </a:cubicBezTo>
                  <a:cubicBezTo>
                    <a:pt x="105888" y="4554"/>
                    <a:pt x="121126" y="0"/>
                    <a:pt x="129639" y="8513"/>
                  </a:cubicBezTo>
                  <a:cubicBezTo>
                    <a:pt x="134685" y="13559"/>
                    <a:pt x="122810" y="21280"/>
                    <a:pt x="117764" y="26326"/>
                  </a:cubicBezTo>
                  <a:cubicBezTo>
                    <a:pt x="112718" y="31372"/>
                    <a:pt x="105889" y="34243"/>
                    <a:pt x="99951" y="38201"/>
                  </a:cubicBezTo>
                  <a:cubicBezTo>
                    <a:pt x="95993" y="44139"/>
                    <a:pt x="89807" y="49091"/>
                    <a:pt x="88076" y="56014"/>
                  </a:cubicBezTo>
                  <a:cubicBezTo>
                    <a:pt x="83729" y="73402"/>
                    <a:pt x="91637" y="94255"/>
                    <a:pt x="82138" y="109453"/>
                  </a:cubicBezTo>
                  <a:cubicBezTo>
                    <a:pt x="77813" y="116373"/>
                    <a:pt x="66304" y="105494"/>
                    <a:pt x="58387" y="103515"/>
                  </a:cubicBezTo>
                  <a:cubicBezTo>
                    <a:pt x="14053" y="109849"/>
                    <a:pt x="9896" y="111432"/>
                    <a:pt x="4948" y="10351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5" name="Freeform 274"/>
            <p:cNvSpPr/>
            <p:nvPr/>
          </p:nvSpPr>
          <p:spPr bwMode="auto">
            <a:xfrm>
              <a:off x="2021774" y="3583022"/>
              <a:ext cx="104066" cy="113040"/>
            </a:xfrm>
            <a:custGeom>
              <a:avLst/>
              <a:gdLst>
                <a:gd name="connsiteX0" fmla="*/ 990 w 104066"/>
                <a:gd name="connsiteY0" fmla="*/ 31035 h 113040"/>
                <a:gd name="connsiteX1" fmla="*/ 12865 w 104066"/>
                <a:gd name="connsiteY1" fmla="*/ 48848 h 113040"/>
                <a:gd name="connsiteX2" fmla="*/ 18803 w 104066"/>
                <a:gd name="connsiteY2" fmla="*/ 102287 h 113040"/>
                <a:gd name="connsiteX3" fmla="*/ 42553 w 104066"/>
                <a:gd name="connsiteY3" fmla="*/ 108225 h 113040"/>
                <a:gd name="connsiteX4" fmla="*/ 95992 w 104066"/>
                <a:gd name="connsiteY4" fmla="*/ 102287 h 113040"/>
                <a:gd name="connsiteX5" fmla="*/ 90055 w 104066"/>
                <a:gd name="connsiteY5" fmla="*/ 72599 h 113040"/>
                <a:gd name="connsiteX6" fmla="*/ 60366 w 104066"/>
                <a:gd name="connsiteY6" fmla="*/ 48848 h 113040"/>
                <a:gd name="connsiteX7" fmla="*/ 18803 w 104066"/>
                <a:gd name="connsiteY7" fmla="*/ 19160 h 113040"/>
                <a:gd name="connsiteX8" fmla="*/ 990 w 104066"/>
                <a:gd name="connsiteY8" fmla="*/ 31035 h 113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066" h="113040">
                  <a:moveTo>
                    <a:pt x="990" y="31035"/>
                  </a:moveTo>
                  <a:cubicBezTo>
                    <a:pt x="0" y="35983"/>
                    <a:pt x="11134" y="41925"/>
                    <a:pt x="12865" y="48848"/>
                  </a:cubicBezTo>
                  <a:cubicBezTo>
                    <a:pt x="17212" y="66236"/>
                    <a:pt x="10788" y="86256"/>
                    <a:pt x="18803" y="102287"/>
                  </a:cubicBezTo>
                  <a:cubicBezTo>
                    <a:pt x="22452" y="109586"/>
                    <a:pt x="34636" y="106246"/>
                    <a:pt x="42553" y="108225"/>
                  </a:cubicBezTo>
                  <a:cubicBezTo>
                    <a:pt x="60366" y="106246"/>
                    <a:pt x="81654" y="113040"/>
                    <a:pt x="95992" y="102287"/>
                  </a:cubicBezTo>
                  <a:cubicBezTo>
                    <a:pt x="104066" y="96232"/>
                    <a:pt x="94030" y="81875"/>
                    <a:pt x="90055" y="72599"/>
                  </a:cubicBezTo>
                  <a:cubicBezTo>
                    <a:pt x="86672" y="64705"/>
                    <a:pt x="65578" y="52323"/>
                    <a:pt x="60366" y="48848"/>
                  </a:cubicBezTo>
                  <a:cubicBezTo>
                    <a:pt x="46383" y="27873"/>
                    <a:pt x="44350" y="0"/>
                    <a:pt x="18803" y="19160"/>
                  </a:cubicBezTo>
                  <a:cubicBezTo>
                    <a:pt x="15262" y="21815"/>
                    <a:pt x="1980" y="26087"/>
                    <a:pt x="990" y="3103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6" name="Freeform 275"/>
            <p:cNvSpPr/>
            <p:nvPr/>
          </p:nvSpPr>
          <p:spPr bwMode="auto">
            <a:xfrm>
              <a:off x="2072521" y="3534408"/>
              <a:ext cx="129258" cy="84597"/>
            </a:xfrm>
            <a:custGeom>
              <a:avLst/>
              <a:gdLst>
                <a:gd name="connsiteX0" fmla="*/ 9619 w 129258"/>
                <a:gd name="connsiteY0" fmla="*/ 79649 h 84597"/>
                <a:gd name="connsiteX1" fmla="*/ 33370 w 129258"/>
                <a:gd name="connsiteY1" fmla="*/ 73712 h 84597"/>
                <a:gd name="connsiteX2" fmla="*/ 51183 w 129258"/>
                <a:gd name="connsiteY2" fmla="*/ 67774 h 84597"/>
                <a:gd name="connsiteX3" fmla="*/ 110560 w 129258"/>
                <a:gd name="connsiteY3" fmla="*/ 55899 h 84597"/>
                <a:gd name="connsiteX4" fmla="*/ 128373 w 129258"/>
                <a:gd name="connsiteY4" fmla="*/ 44023 h 84597"/>
                <a:gd name="connsiteX5" fmla="*/ 86809 w 129258"/>
                <a:gd name="connsiteY5" fmla="*/ 2460 h 84597"/>
                <a:gd name="connsiteX6" fmla="*/ 45245 w 129258"/>
                <a:gd name="connsiteY6" fmla="*/ 8397 h 84597"/>
                <a:gd name="connsiteX7" fmla="*/ 39308 w 129258"/>
                <a:gd name="connsiteY7" fmla="*/ 38086 h 84597"/>
                <a:gd name="connsiteX8" fmla="*/ 21495 w 129258"/>
                <a:gd name="connsiteY8" fmla="*/ 44023 h 84597"/>
                <a:gd name="connsiteX9" fmla="*/ 9619 w 129258"/>
                <a:gd name="connsiteY9" fmla="*/ 79649 h 8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258" h="84597">
                  <a:moveTo>
                    <a:pt x="9619" y="79649"/>
                  </a:moveTo>
                  <a:cubicBezTo>
                    <a:pt x="11598" y="84597"/>
                    <a:pt x="25523" y="75954"/>
                    <a:pt x="33370" y="73712"/>
                  </a:cubicBezTo>
                  <a:cubicBezTo>
                    <a:pt x="39388" y="71993"/>
                    <a:pt x="45084" y="69181"/>
                    <a:pt x="51183" y="67774"/>
                  </a:cubicBezTo>
                  <a:cubicBezTo>
                    <a:pt x="70850" y="63235"/>
                    <a:pt x="110560" y="55899"/>
                    <a:pt x="110560" y="55899"/>
                  </a:cubicBezTo>
                  <a:cubicBezTo>
                    <a:pt x="116498" y="51940"/>
                    <a:pt x="129258" y="51104"/>
                    <a:pt x="128373" y="44023"/>
                  </a:cubicBezTo>
                  <a:cubicBezTo>
                    <a:pt x="124230" y="10882"/>
                    <a:pt x="108041" y="9537"/>
                    <a:pt x="86809" y="2460"/>
                  </a:cubicBezTo>
                  <a:cubicBezTo>
                    <a:pt x="72954" y="4439"/>
                    <a:pt x="56441" y="0"/>
                    <a:pt x="45245" y="8397"/>
                  </a:cubicBezTo>
                  <a:cubicBezTo>
                    <a:pt x="37171" y="14452"/>
                    <a:pt x="44906" y="29689"/>
                    <a:pt x="39308" y="38086"/>
                  </a:cubicBezTo>
                  <a:cubicBezTo>
                    <a:pt x="35836" y="43294"/>
                    <a:pt x="27433" y="42044"/>
                    <a:pt x="21495" y="44023"/>
                  </a:cubicBezTo>
                  <a:cubicBezTo>
                    <a:pt x="0" y="58354"/>
                    <a:pt x="7640" y="74701"/>
                    <a:pt x="9619" y="7964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2128652" y="3599052"/>
              <a:ext cx="137556" cy="93693"/>
            </a:xfrm>
            <a:custGeom>
              <a:avLst/>
              <a:gdLst>
                <a:gd name="connsiteX0" fmla="*/ 6927 w 137556"/>
                <a:gd name="connsiteY0" fmla="*/ 9068 h 93693"/>
                <a:gd name="connsiteX1" fmla="*/ 30678 w 137556"/>
                <a:gd name="connsiteY1" fmla="*/ 44694 h 93693"/>
                <a:gd name="connsiteX2" fmla="*/ 42553 w 137556"/>
                <a:gd name="connsiteY2" fmla="*/ 62507 h 93693"/>
                <a:gd name="connsiteX3" fmla="*/ 60366 w 137556"/>
                <a:gd name="connsiteY3" fmla="*/ 68444 h 93693"/>
                <a:gd name="connsiteX4" fmla="*/ 101930 w 137556"/>
                <a:gd name="connsiteY4" fmla="*/ 74382 h 93693"/>
                <a:gd name="connsiteX5" fmla="*/ 107868 w 137556"/>
                <a:gd name="connsiteY5" fmla="*/ 92195 h 93693"/>
                <a:gd name="connsiteX6" fmla="*/ 137556 w 137556"/>
                <a:gd name="connsiteY6" fmla="*/ 68444 h 93693"/>
                <a:gd name="connsiteX7" fmla="*/ 131618 w 137556"/>
                <a:gd name="connsiteY7" fmla="*/ 26881 h 93693"/>
                <a:gd name="connsiteX8" fmla="*/ 72242 w 137556"/>
                <a:gd name="connsiteY8" fmla="*/ 9068 h 93693"/>
                <a:gd name="connsiteX9" fmla="*/ 6927 w 137556"/>
                <a:gd name="connsiteY9" fmla="*/ 9068 h 9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556" h="93693">
                  <a:moveTo>
                    <a:pt x="6927" y="9068"/>
                  </a:moveTo>
                  <a:cubicBezTo>
                    <a:pt x="0" y="15006"/>
                    <a:pt x="5968" y="15042"/>
                    <a:pt x="30678" y="44694"/>
                  </a:cubicBezTo>
                  <a:cubicBezTo>
                    <a:pt x="35246" y="50176"/>
                    <a:pt x="36981" y="58049"/>
                    <a:pt x="42553" y="62507"/>
                  </a:cubicBezTo>
                  <a:cubicBezTo>
                    <a:pt x="47440" y="66417"/>
                    <a:pt x="54229" y="67217"/>
                    <a:pt x="60366" y="68444"/>
                  </a:cubicBezTo>
                  <a:cubicBezTo>
                    <a:pt x="74090" y="71189"/>
                    <a:pt x="88075" y="72403"/>
                    <a:pt x="101930" y="74382"/>
                  </a:cubicBezTo>
                  <a:cubicBezTo>
                    <a:pt x="103909" y="80320"/>
                    <a:pt x="101796" y="90677"/>
                    <a:pt x="107868" y="92195"/>
                  </a:cubicBezTo>
                  <a:cubicBezTo>
                    <a:pt x="113862" y="93693"/>
                    <a:pt x="133561" y="72439"/>
                    <a:pt x="137556" y="68444"/>
                  </a:cubicBezTo>
                  <a:cubicBezTo>
                    <a:pt x="135577" y="54590"/>
                    <a:pt x="136044" y="40158"/>
                    <a:pt x="131618" y="26881"/>
                  </a:cubicBezTo>
                  <a:cubicBezTo>
                    <a:pt x="124569" y="5735"/>
                    <a:pt x="79381" y="9960"/>
                    <a:pt x="72242" y="9068"/>
                  </a:cubicBezTo>
                  <a:cubicBezTo>
                    <a:pt x="45041" y="0"/>
                    <a:pt x="13854" y="3130"/>
                    <a:pt x="6927" y="90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2104901" y="3661559"/>
              <a:ext cx="160416" cy="81306"/>
            </a:xfrm>
            <a:custGeom>
              <a:avLst/>
              <a:gdLst>
                <a:gd name="connsiteX0" fmla="*/ 990 w 160416"/>
                <a:gd name="connsiteY0" fmla="*/ 47501 h 81306"/>
                <a:gd name="connsiteX1" fmla="*/ 18803 w 160416"/>
                <a:gd name="connsiteY1" fmla="*/ 41564 h 81306"/>
                <a:gd name="connsiteX2" fmla="*/ 30678 w 160416"/>
                <a:gd name="connsiteY2" fmla="*/ 5938 h 81306"/>
                <a:gd name="connsiteX3" fmla="*/ 54429 w 160416"/>
                <a:gd name="connsiteY3" fmla="*/ 0 h 81306"/>
                <a:gd name="connsiteX4" fmla="*/ 95993 w 160416"/>
                <a:gd name="connsiteY4" fmla="*/ 11875 h 81306"/>
                <a:gd name="connsiteX5" fmla="*/ 155369 w 160416"/>
                <a:gd name="connsiteY5" fmla="*/ 47501 h 81306"/>
                <a:gd name="connsiteX6" fmla="*/ 60367 w 160416"/>
                <a:gd name="connsiteY6" fmla="*/ 53439 h 81306"/>
                <a:gd name="connsiteX7" fmla="*/ 24741 w 160416"/>
                <a:gd name="connsiteY7" fmla="*/ 65314 h 81306"/>
                <a:gd name="connsiteX8" fmla="*/ 990 w 160416"/>
                <a:gd name="connsiteY8" fmla="*/ 47501 h 8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16" h="81306">
                  <a:moveTo>
                    <a:pt x="990" y="47501"/>
                  </a:moveTo>
                  <a:cubicBezTo>
                    <a:pt x="0" y="43543"/>
                    <a:pt x="15165" y="46657"/>
                    <a:pt x="18803" y="41564"/>
                  </a:cubicBezTo>
                  <a:cubicBezTo>
                    <a:pt x="26079" y="31378"/>
                    <a:pt x="18534" y="8974"/>
                    <a:pt x="30678" y="5938"/>
                  </a:cubicBezTo>
                  <a:lnTo>
                    <a:pt x="54429" y="0"/>
                  </a:lnTo>
                  <a:cubicBezTo>
                    <a:pt x="56482" y="513"/>
                    <a:pt x="91736" y="8682"/>
                    <a:pt x="95993" y="11875"/>
                  </a:cubicBezTo>
                  <a:cubicBezTo>
                    <a:pt x="149556" y="52048"/>
                    <a:pt x="99887" y="36406"/>
                    <a:pt x="155369" y="47501"/>
                  </a:cubicBezTo>
                  <a:cubicBezTo>
                    <a:pt x="121567" y="81306"/>
                    <a:pt x="160416" y="48437"/>
                    <a:pt x="60367" y="53439"/>
                  </a:cubicBezTo>
                  <a:cubicBezTo>
                    <a:pt x="47865" y="54064"/>
                    <a:pt x="24741" y="65314"/>
                    <a:pt x="24741" y="65314"/>
                  </a:cubicBezTo>
                  <a:cubicBezTo>
                    <a:pt x="2729" y="57978"/>
                    <a:pt x="1980" y="51459"/>
                    <a:pt x="990" y="475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79" name="Freeform 278"/>
            <p:cNvSpPr/>
            <p:nvPr/>
          </p:nvSpPr>
          <p:spPr bwMode="auto">
            <a:xfrm>
              <a:off x="1909949" y="3661559"/>
              <a:ext cx="103853" cy="102919"/>
            </a:xfrm>
            <a:custGeom>
              <a:avLst/>
              <a:gdLst>
                <a:gd name="connsiteX0" fmla="*/ 77189 w 103853"/>
                <a:gd name="connsiteY0" fmla="*/ 100940 h 102919"/>
                <a:gd name="connsiteX1" fmla="*/ 41563 w 103853"/>
                <a:gd name="connsiteY1" fmla="*/ 71252 h 102919"/>
                <a:gd name="connsiteX2" fmla="*/ 5937 w 103853"/>
                <a:gd name="connsiteY2" fmla="*/ 59376 h 102919"/>
                <a:gd name="connsiteX3" fmla="*/ 0 w 103853"/>
                <a:gd name="connsiteY3" fmla="*/ 41563 h 102919"/>
                <a:gd name="connsiteX4" fmla="*/ 17813 w 103853"/>
                <a:gd name="connsiteY4" fmla="*/ 11875 h 102919"/>
                <a:gd name="connsiteX5" fmla="*/ 53439 w 103853"/>
                <a:gd name="connsiteY5" fmla="*/ 0 h 102919"/>
                <a:gd name="connsiteX6" fmla="*/ 89065 w 103853"/>
                <a:gd name="connsiteY6" fmla="*/ 17813 h 102919"/>
                <a:gd name="connsiteX7" fmla="*/ 100940 w 103853"/>
                <a:gd name="connsiteY7" fmla="*/ 35626 h 102919"/>
                <a:gd name="connsiteX8" fmla="*/ 95002 w 103853"/>
                <a:gd name="connsiteY8" fmla="*/ 83127 h 102919"/>
                <a:gd name="connsiteX9" fmla="*/ 77189 w 103853"/>
                <a:gd name="connsiteY9" fmla="*/ 100940 h 1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853" h="102919">
                  <a:moveTo>
                    <a:pt x="77189" y="100940"/>
                  </a:moveTo>
                  <a:cubicBezTo>
                    <a:pt x="68283" y="98961"/>
                    <a:pt x="56444" y="77866"/>
                    <a:pt x="41563" y="71252"/>
                  </a:cubicBezTo>
                  <a:cubicBezTo>
                    <a:pt x="30124" y="66168"/>
                    <a:pt x="5937" y="59376"/>
                    <a:pt x="5937" y="59376"/>
                  </a:cubicBezTo>
                  <a:cubicBezTo>
                    <a:pt x="3958" y="53438"/>
                    <a:pt x="0" y="47822"/>
                    <a:pt x="0" y="41563"/>
                  </a:cubicBezTo>
                  <a:cubicBezTo>
                    <a:pt x="0" y="31404"/>
                    <a:pt x="8405" y="16579"/>
                    <a:pt x="17813" y="11875"/>
                  </a:cubicBezTo>
                  <a:cubicBezTo>
                    <a:pt x="29009" y="6277"/>
                    <a:pt x="53439" y="0"/>
                    <a:pt x="53439" y="0"/>
                  </a:cubicBezTo>
                  <a:cubicBezTo>
                    <a:pt x="67928" y="4829"/>
                    <a:pt x="77553" y="6301"/>
                    <a:pt x="89065" y="17813"/>
                  </a:cubicBezTo>
                  <a:cubicBezTo>
                    <a:pt x="94111" y="22859"/>
                    <a:pt x="96982" y="29688"/>
                    <a:pt x="100940" y="35626"/>
                  </a:cubicBezTo>
                  <a:cubicBezTo>
                    <a:pt x="98961" y="51460"/>
                    <a:pt x="103853" y="69850"/>
                    <a:pt x="95002" y="83127"/>
                  </a:cubicBezTo>
                  <a:cubicBezTo>
                    <a:pt x="89404" y="91524"/>
                    <a:pt x="86095" y="102919"/>
                    <a:pt x="77189" y="1009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0" name="Freeform 279"/>
            <p:cNvSpPr/>
            <p:nvPr/>
          </p:nvSpPr>
          <p:spPr bwMode="auto">
            <a:xfrm>
              <a:off x="1868385" y="3540636"/>
              <a:ext cx="118753" cy="61546"/>
            </a:xfrm>
            <a:custGeom>
              <a:avLst/>
              <a:gdLst>
                <a:gd name="connsiteX0" fmla="*/ 0 w 118753"/>
                <a:gd name="connsiteY0" fmla="*/ 25920 h 61546"/>
                <a:gd name="connsiteX1" fmla="*/ 17813 w 118753"/>
                <a:gd name="connsiteY1" fmla="*/ 31858 h 61546"/>
                <a:gd name="connsiteX2" fmla="*/ 29688 w 118753"/>
                <a:gd name="connsiteY2" fmla="*/ 49671 h 61546"/>
                <a:gd name="connsiteX3" fmla="*/ 47501 w 118753"/>
                <a:gd name="connsiteY3" fmla="*/ 61546 h 61546"/>
                <a:gd name="connsiteX4" fmla="*/ 95002 w 118753"/>
                <a:gd name="connsiteY4" fmla="*/ 55608 h 61546"/>
                <a:gd name="connsiteX5" fmla="*/ 118753 w 118753"/>
                <a:gd name="connsiteY5" fmla="*/ 25920 h 61546"/>
                <a:gd name="connsiteX6" fmla="*/ 17813 w 118753"/>
                <a:gd name="connsiteY6" fmla="*/ 19982 h 61546"/>
                <a:gd name="connsiteX7" fmla="*/ 0 w 118753"/>
                <a:gd name="connsiteY7" fmla="*/ 25920 h 6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753" h="61546">
                  <a:moveTo>
                    <a:pt x="0" y="25920"/>
                  </a:moveTo>
                  <a:cubicBezTo>
                    <a:pt x="0" y="27899"/>
                    <a:pt x="12926" y="27948"/>
                    <a:pt x="17813" y="31858"/>
                  </a:cubicBezTo>
                  <a:cubicBezTo>
                    <a:pt x="23385" y="36316"/>
                    <a:pt x="24642" y="44625"/>
                    <a:pt x="29688" y="49671"/>
                  </a:cubicBezTo>
                  <a:cubicBezTo>
                    <a:pt x="34734" y="54717"/>
                    <a:pt x="41563" y="57588"/>
                    <a:pt x="47501" y="61546"/>
                  </a:cubicBezTo>
                  <a:cubicBezTo>
                    <a:pt x="63335" y="59567"/>
                    <a:pt x="79718" y="60193"/>
                    <a:pt x="95002" y="55608"/>
                  </a:cubicBezTo>
                  <a:cubicBezTo>
                    <a:pt x="102054" y="53492"/>
                    <a:pt x="116354" y="29519"/>
                    <a:pt x="118753" y="25920"/>
                  </a:cubicBezTo>
                  <a:cubicBezTo>
                    <a:pt x="83042" y="2113"/>
                    <a:pt x="87752" y="0"/>
                    <a:pt x="17813" y="19982"/>
                  </a:cubicBezTo>
                  <a:cubicBezTo>
                    <a:pt x="12104" y="21613"/>
                    <a:pt x="0" y="23941"/>
                    <a:pt x="0" y="2592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2228603" y="3572494"/>
              <a:ext cx="150421" cy="65314"/>
            </a:xfrm>
            <a:custGeom>
              <a:avLst/>
              <a:gdLst>
                <a:gd name="connsiteX0" fmla="*/ 1979 w 150421"/>
                <a:gd name="connsiteY0" fmla="*/ 35626 h 65314"/>
                <a:gd name="connsiteX1" fmla="*/ 25730 w 150421"/>
                <a:gd name="connsiteY1" fmla="*/ 5937 h 65314"/>
                <a:gd name="connsiteX2" fmla="*/ 49480 w 150421"/>
                <a:gd name="connsiteY2" fmla="*/ 0 h 65314"/>
                <a:gd name="connsiteX3" fmla="*/ 67293 w 150421"/>
                <a:gd name="connsiteY3" fmla="*/ 5937 h 65314"/>
                <a:gd name="connsiteX4" fmla="*/ 108857 w 150421"/>
                <a:gd name="connsiteY4" fmla="*/ 29688 h 65314"/>
                <a:gd name="connsiteX5" fmla="*/ 132608 w 150421"/>
                <a:gd name="connsiteY5" fmla="*/ 35626 h 65314"/>
                <a:gd name="connsiteX6" fmla="*/ 150421 w 150421"/>
                <a:gd name="connsiteY6" fmla="*/ 41563 h 65314"/>
                <a:gd name="connsiteX7" fmla="*/ 144483 w 150421"/>
                <a:gd name="connsiteY7" fmla="*/ 59376 h 65314"/>
                <a:gd name="connsiteX8" fmla="*/ 126670 w 150421"/>
                <a:gd name="connsiteY8" fmla="*/ 65314 h 65314"/>
                <a:gd name="connsiteX9" fmla="*/ 67293 w 150421"/>
                <a:gd name="connsiteY9" fmla="*/ 59376 h 65314"/>
                <a:gd name="connsiteX10" fmla="*/ 37605 w 150421"/>
                <a:gd name="connsiteY10" fmla="*/ 47501 h 65314"/>
                <a:gd name="connsiteX11" fmla="*/ 1979 w 150421"/>
                <a:gd name="connsiteY11" fmla="*/ 35626 h 6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421" h="65314">
                  <a:moveTo>
                    <a:pt x="1979" y="35626"/>
                  </a:moveTo>
                  <a:cubicBezTo>
                    <a:pt x="0" y="28699"/>
                    <a:pt x="17269" y="10168"/>
                    <a:pt x="25730" y="5937"/>
                  </a:cubicBezTo>
                  <a:cubicBezTo>
                    <a:pt x="33029" y="2288"/>
                    <a:pt x="41563" y="1979"/>
                    <a:pt x="49480" y="0"/>
                  </a:cubicBezTo>
                  <a:cubicBezTo>
                    <a:pt x="55418" y="1979"/>
                    <a:pt x="61695" y="3138"/>
                    <a:pt x="67293" y="5937"/>
                  </a:cubicBezTo>
                  <a:cubicBezTo>
                    <a:pt x="101756" y="23169"/>
                    <a:pt x="67206" y="14069"/>
                    <a:pt x="108857" y="29688"/>
                  </a:cubicBezTo>
                  <a:cubicBezTo>
                    <a:pt x="116498" y="32553"/>
                    <a:pt x="124761" y="33384"/>
                    <a:pt x="132608" y="35626"/>
                  </a:cubicBezTo>
                  <a:cubicBezTo>
                    <a:pt x="138626" y="37345"/>
                    <a:pt x="144483" y="39584"/>
                    <a:pt x="150421" y="41563"/>
                  </a:cubicBezTo>
                  <a:cubicBezTo>
                    <a:pt x="148442" y="47501"/>
                    <a:pt x="148909" y="54950"/>
                    <a:pt x="144483" y="59376"/>
                  </a:cubicBezTo>
                  <a:cubicBezTo>
                    <a:pt x="140057" y="63802"/>
                    <a:pt x="132929" y="65314"/>
                    <a:pt x="126670" y="65314"/>
                  </a:cubicBezTo>
                  <a:cubicBezTo>
                    <a:pt x="106779" y="65314"/>
                    <a:pt x="87085" y="61355"/>
                    <a:pt x="67293" y="59376"/>
                  </a:cubicBezTo>
                  <a:cubicBezTo>
                    <a:pt x="57397" y="55418"/>
                    <a:pt x="47138" y="52267"/>
                    <a:pt x="37605" y="47501"/>
                  </a:cubicBezTo>
                  <a:cubicBezTo>
                    <a:pt x="31222" y="44310"/>
                    <a:pt x="3958" y="42553"/>
                    <a:pt x="1979" y="3562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2" name="Freeform 281"/>
            <p:cNvSpPr/>
            <p:nvPr/>
          </p:nvSpPr>
          <p:spPr bwMode="auto">
            <a:xfrm>
              <a:off x="2283032" y="3647790"/>
              <a:ext cx="183471" cy="104493"/>
            </a:xfrm>
            <a:custGeom>
              <a:avLst/>
              <a:gdLst>
                <a:gd name="connsiteX0" fmla="*/ 6927 w 183471"/>
                <a:gd name="connsiteY0" fmla="*/ 67208 h 104493"/>
                <a:gd name="connsiteX1" fmla="*/ 18802 w 183471"/>
                <a:gd name="connsiteY1" fmla="*/ 49395 h 104493"/>
                <a:gd name="connsiteX2" fmla="*/ 30677 w 183471"/>
                <a:gd name="connsiteY2" fmla="*/ 37519 h 104493"/>
                <a:gd name="connsiteX3" fmla="*/ 54428 w 183471"/>
                <a:gd name="connsiteY3" fmla="*/ 7831 h 104493"/>
                <a:gd name="connsiteX4" fmla="*/ 107867 w 183471"/>
                <a:gd name="connsiteY4" fmla="*/ 13769 h 104493"/>
                <a:gd name="connsiteX5" fmla="*/ 60366 w 183471"/>
                <a:gd name="connsiteY5" fmla="*/ 73145 h 104493"/>
                <a:gd name="connsiteX6" fmla="*/ 6927 w 183471"/>
                <a:gd name="connsiteY6" fmla="*/ 67208 h 10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471" h="104493">
                  <a:moveTo>
                    <a:pt x="6927" y="67208"/>
                  </a:moveTo>
                  <a:cubicBezTo>
                    <a:pt x="0" y="63250"/>
                    <a:pt x="14344" y="54967"/>
                    <a:pt x="18802" y="49395"/>
                  </a:cubicBezTo>
                  <a:cubicBezTo>
                    <a:pt x="22299" y="45023"/>
                    <a:pt x="27797" y="42319"/>
                    <a:pt x="30677" y="37519"/>
                  </a:cubicBezTo>
                  <a:cubicBezTo>
                    <a:pt x="49796" y="5654"/>
                    <a:pt x="18952" y="31481"/>
                    <a:pt x="54428" y="7831"/>
                  </a:cubicBezTo>
                  <a:cubicBezTo>
                    <a:pt x="72241" y="9810"/>
                    <a:pt x="96393" y="0"/>
                    <a:pt x="107867" y="13769"/>
                  </a:cubicBezTo>
                  <a:cubicBezTo>
                    <a:pt x="183471" y="104493"/>
                    <a:pt x="79748" y="75299"/>
                    <a:pt x="60366" y="73145"/>
                  </a:cubicBezTo>
                  <a:cubicBezTo>
                    <a:pt x="27014" y="64808"/>
                    <a:pt x="13854" y="71166"/>
                    <a:pt x="6927" y="672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3" name="Freeform 282"/>
            <p:cNvSpPr/>
            <p:nvPr/>
          </p:nvSpPr>
          <p:spPr bwMode="auto">
            <a:xfrm>
              <a:off x="2376055" y="3562043"/>
              <a:ext cx="158703" cy="99516"/>
            </a:xfrm>
            <a:custGeom>
              <a:avLst/>
              <a:gdLst>
                <a:gd name="connsiteX0" fmla="*/ 8906 w 158703"/>
                <a:gd name="connsiteY0" fmla="*/ 87640 h 99516"/>
                <a:gd name="connsiteX1" fmla="*/ 14844 w 158703"/>
                <a:gd name="connsiteY1" fmla="*/ 52014 h 99516"/>
                <a:gd name="connsiteX2" fmla="*/ 50470 w 158703"/>
                <a:gd name="connsiteY2" fmla="*/ 40139 h 99516"/>
                <a:gd name="connsiteX3" fmla="*/ 68283 w 158703"/>
                <a:gd name="connsiteY3" fmla="*/ 28264 h 99516"/>
                <a:gd name="connsiteX4" fmla="*/ 74221 w 158703"/>
                <a:gd name="connsiteY4" fmla="*/ 4513 h 99516"/>
                <a:gd name="connsiteX5" fmla="*/ 103909 w 158703"/>
                <a:gd name="connsiteY5" fmla="*/ 10451 h 99516"/>
                <a:gd name="connsiteX6" fmla="*/ 139535 w 158703"/>
                <a:gd name="connsiteY6" fmla="*/ 34201 h 99516"/>
                <a:gd name="connsiteX7" fmla="*/ 157348 w 158703"/>
                <a:gd name="connsiteY7" fmla="*/ 40139 h 99516"/>
                <a:gd name="connsiteX8" fmla="*/ 127659 w 158703"/>
                <a:gd name="connsiteY8" fmla="*/ 69827 h 99516"/>
                <a:gd name="connsiteX9" fmla="*/ 109847 w 158703"/>
                <a:gd name="connsiteY9" fmla="*/ 63890 h 99516"/>
                <a:gd name="connsiteX10" fmla="*/ 97971 w 158703"/>
                <a:gd name="connsiteY10" fmla="*/ 75765 h 99516"/>
                <a:gd name="connsiteX11" fmla="*/ 80158 w 158703"/>
                <a:gd name="connsiteY11" fmla="*/ 81703 h 99516"/>
                <a:gd name="connsiteX12" fmla="*/ 68283 w 158703"/>
                <a:gd name="connsiteY12" fmla="*/ 99516 h 99516"/>
                <a:gd name="connsiteX13" fmla="*/ 8906 w 158703"/>
                <a:gd name="connsiteY13" fmla="*/ 87640 h 9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03" h="99516">
                  <a:moveTo>
                    <a:pt x="8906" y="87640"/>
                  </a:moveTo>
                  <a:cubicBezTo>
                    <a:pt x="0" y="79723"/>
                    <a:pt x="6916" y="61074"/>
                    <a:pt x="14844" y="52014"/>
                  </a:cubicBezTo>
                  <a:cubicBezTo>
                    <a:pt x="23087" y="42594"/>
                    <a:pt x="38595" y="44097"/>
                    <a:pt x="50470" y="40139"/>
                  </a:cubicBezTo>
                  <a:cubicBezTo>
                    <a:pt x="57240" y="37882"/>
                    <a:pt x="62345" y="32222"/>
                    <a:pt x="68283" y="28264"/>
                  </a:cubicBezTo>
                  <a:cubicBezTo>
                    <a:pt x="70262" y="20347"/>
                    <a:pt x="66922" y="8163"/>
                    <a:pt x="74221" y="4513"/>
                  </a:cubicBezTo>
                  <a:cubicBezTo>
                    <a:pt x="83248" y="0"/>
                    <a:pt x="94722" y="6275"/>
                    <a:pt x="103909" y="10451"/>
                  </a:cubicBezTo>
                  <a:cubicBezTo>
                    <a:pt x="116902" y="16357"/>
                    <a:pt x="125995" y="29687"/>
                    <a:pt x="139535" y="34201"/>
                  </a:cubicBezTo>
                  <a:lnTo>
                    <a:pt x="157348" y="40139"/>
                  </a:lnTo>
                  <a:cubicBezTo>
                    <a:pt x="141004" y="97341"/>
                    <a:pt x="158703" y="85349"/>
                    <a:pt x="127659" y="69827"/>
                  </a:cubicBezTo>
                  <a:cubicBezTo>
                    <a:pt x="122061" y="67028"/>
                    <a:pt x="115784" y="65869"/>
                    <a:pt x="109847" y="63890"/>
                  </a:cubicBezTo>
                  <a:cubicBezTo>
                    <a:pt x="105888" y="67848"/>
                    <a:pt x="102771" y="72885"/>
                    <a:pt x="97971" y="75765"/>
                  </a:cubicBezTo>
                  <a:cubicBezTo>
                    <a:pt x="92604" y="78985"/>
                    <a:pt x="85045" y="77793"/>
                    <a:pt x="80158" y="81703"/>
                  </a:cubicBezTo>
                  <a:cubicBezTo>
                    <a:pt x="74586" y="86161"/>
                    <a:pt x="72241" y="93578"/>
                    <a:pt x="68283" y="99516"/>
                  </a:cubicBezTo>
                  <a:cubicBezTo>
                    <a:pt x="12877" y="93359"/>
                    <a:pt x="17812" y="95557"/>
                    <a:pt x="8906" y="876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4" name="Freeform 283"/>
            <p:cNvSpPr/>
            <p:nvPr/>
          </p:nvSpPr>
          <p:spPr bwMode="auto">
            <a:xfrm>
              <a:off x="2509652" y="3578431"/>
              <a:ext cx="120523" cy="23751"/>
            </a:xfrm>
            <a:custGeom>
              <a:avLst/>
              <a:gdLst>
                <a:gd name="connsiteX0" fmla="*/ 0 w 120523"/>
                <a:gd name="connsiteY0" fmla="*/ 23751 h 23751"/>
                <a:gd name="connsiteX1" fmla="*/ 35626 w 120523"/>
                <a:gd name="connsiteY1" fmla="*/ 11876 h 23751"/>
                <a:gd name="connsiteX2" fmla="*/ 53439 w 120523"/>
                <a:gd name="connsiteY2" fmla="*/ 5938 h 23751"/>
                <a:gd name="connsiteX3" fmla="*/ 106878 w 120523"/>
                <a:gd name="connsiteY3" fmla="*/ 0 h 23751"/>
                <a:gd name="connsiteX4" fmla="*/ 118753 w 120523"/>
                <a:gd name="connsiteY4" fmla="*/ 11876 h 23751"/>
                <a:gd name="connsiteX5" fmla="*/ 100940 w 120523"/>
                <a:gd name="connsiteY5" fmla="*/ 17813 h 23751"/>
                <a:gd name="connsiteX6" fmla="*/ 0 w 120523"/>
                <a:gd name="connsiteY6" fmla="*/ 23751 h 23751"/>
                <a:gd name="connsiteX7" fmla="*/ 0 w 120523"/>
                <a:gd name="connsiteY7" fmla="*/ 23751 h 2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23" h="23751">
                  <a:moveTo>
                    <a:pt x="0" y="23751"/>
                  </a:moveTo>
                  <a:lnTo>
                    <a:pt x="35626" y="11876"/>
                  </a:lnTo>
                  <a:cubicBezTo>
                    <a:pt x="41564" y="9897"/>
                    <a:pt x="47218" y="6629"/>
                    <a:pt x="53439" y="5938"/>
                  </a:cubicBezTo>
                  <a:lnTo>
                    <a:pt x="106878" y="0"/>
                  </a:lnTo>
                  <a:cubicBezTo>
                    <a:pt x="110836" y="3959"/>
                    <a:pt x="120523" y="6565"/>
                    <a:pt x="118753" y="11876"/>
                  </a:cubicBezTo>
                  <a:cubicBezTo>
                    <a:pt x="116774" y="17814"/>
                    <a:pt x="107168" y="17190"/>
                    <a:pt x="100940" y="17813"/>
                  </a:cubicBezTo>
                  <a:cubicBezTo>
                    <a:pt x="67402" y="21167"/>
                    <a:pt x="33647" y="21772"/>
                    <a:pt x="0" y="23751"/>
                  </a:cubicBezTo>
                  <a:lnTo>
                    <a:pt x="0" y="2375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2449290" y="3636467"/>
              <a:ext cx="131614" cy="94852"/>
            </a:xfrm>
            <a:custGeom>
              <a:avLst/>
              <a:gdLst>
                <a:gd name="connsiteX0" fmla="*/ 6923 w 131614"/>
                <a:gd name="connsiteY0" fmla="*/ 84468 h 94852"/>
                <a:gd name="connsiteX1" fmla="*/ 30674 w 131614"/>
                <a:gd name="connsiteY1" fmla="*/ 48842 h 94852"/>
                <a:gd name="connsiteX2" fmla="*/ 48487 w 131614"/>
                <a:gd name="connsiteY2" fmla="*/ 36967 h 94852"/>
                <a:gd name="connsiteX3" fmla="*/ 66300 w 131614"/>
                <a:gd name="connsiteY3" fmla="*/ 1341 h 94852"/>
                <a:gd name="connsiteX4" fmla="*/ 90050 w 131614"/>
                <a:gd name="connsiteY4" fmla="*/ 7279 h 94852"/>
                <a:gd name="connsiteX5" fmla="*/ 107863 w 131614"/>
                <a:gd name="connsiteY5" fmla="*/ 60718 h 94852"/>
                <a:gd name="connsiteX6" fmla="*/ 131614 w 131614"/>
                <a:gd name="connsiteY6" fmla="*/ 66655 h 94852"/>
                <a:gd name="connsiteX7" fmla="*/ 119739 w 131614"/>
                <a:gd name="connsiteY7" fmla="*/ 78531 h 94852"/>
                <a:gd name="connsiteX8" fmla="*/ 18799 w 131614"/>
                <a:gd name="connsiteY8" fmla="*/ 90406 h 94852"/>
                <a:gd name="connsiteX9" fmla="*/ 6923 w 131614"/>
                <a:gd name="connsiteY9" fmla="*/ 84468 h 9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614" h="94852">
                  <a:moveTo>
                    <a:pt x="6923" y="84468"/>
                  </a:moveTo>
                  <a:cubicBezTo>
                    <a:pt x="8902" y="77541"/>
                    <a:pt x="0" y="94852"/>
                    <a:pt x="30674" y="48842"/>
                  </a:cubicBezTo>
                  <a:cubicBezTo>
                    <a:pt x="34632" y="42904"/>
                    <a:pt x="42549" y="40925"/>
                    <a:pt x="48487" y="36967"/>
                  </a:cubicBezTo>
                  <a:cubicBezTo>
                    <a:pt x="50191" y="30152"/>
                    <a:pt x="52489" y="3643"/>
                    <a:pt x="66300" y="1341"/>
                  </a:cubicBezTo>
                  <a:cubicBezTo>
                    <a:pt x="74349" y="0"/>
                    <a:pt x="82133" y="5300"/>
                    <a:pt x="90050" y="7279"/>
                  </a:cubicBezTo>
                  <a:cubicBezTo>
                    <a:pt x="92592" y="25073"/>
                    <a:pt x="87768" y="50670"/>
                    <a:pt x="107863" y="60718"/>
                  </a:cubicBezTo>
                  <a:cubicBezTo>
                    <a:pt x="115162" y="64368"/>
                    <a:pt x="123697" y="64676"/>
                    <a:pt x="131614" y="66655"/>
                  </a:cubicBezTo>
                  <a:cubicBezTo>
                    <a:pt x="127656" y="70614"/>
                    <a:pt x="125241" y="77499"/>
                    <a:pt x="119739" y="78531"/>
                  </a:cubicBezTo>
                  <a:cubicBezTo>
                    <a:pt x="101719" y="81910"/>
                    <a:pt x="46890" y="76360"/>
                    <a:pt x="18799" y="90406"/>
                  </a:cubicBezTo>
                  <a:cubicBezTo>
                    <a:pt x="16295" y="91658"/>
                    <a:pt x="4944" y="91395"/>
                    <a:pt x="6923" y="844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2561112" y="3608120"/>
              <a:ext cx="79169" cy="97971"/>
            </a:xfrm>
            <a:custGeom>
              <a:avLst/>
              <a:gdLst>
                <a:gd name="connsiteX0" fmla="*/ 1979 w 79169"/>
                <a:gd name="connsiteY0" fmla="*/ 89065 h 97971"/>
                <a:gd name="connsiteX1" fmla="*/ 7917 w 79169"/>
                <a:gd name="connsiteY1" fmla="*/ 17813 h 97971"/>
                <a:gd name="connsiteX2" fmla="*/ 25730 w 79169"/>
                <a:gd name="connsiteY2" fmla="*/ 11875 h 97971"/>
                <a:gd name="connsiteX3" fmla="*/ 79169 w 79169"/>
                <a:gd name="connsiteY3" fmla="*/ 0 h 97971"/>
                <a:gd name="connsiteX4" fmla="*/ 67293 w 79169"/>
                <a:gd name="connsiteY4" fmla="*/ 35626 h 97971"/>
                <a:gd name="connsiteX5" fmla="*/ 49480 w 79169"/>
                <a:gd name="connsiteY5" fmla="*/ 65314 h 97971"/>
                <a:gd name="connsiteX6" fmla="*/ 19792 w 79169"/>
                <a:gd name="connsiteY6" fmla="*/ 71252 h 97971"/>
                <a:gd name="connsiteX7" fmla="*/ 1979 w 79169"/>
                <a:gd name="connsiteY7" fmla="*/ 89065 h 9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169" h="97971">
                  <a:moveTo>
                    <a:pt x="1979" y="89065"/>
                  </a:moveTo>
                  <a:cubicBezTo>
                    <a:pt x="0" y="80159"/>
                    <a:pt x="908" y="40592"/>
                    <a:pt x="7917" y="17813"/>
                  </a:cubicBezTo>
                  <a:cubicBezTo>
                    <a:pt x="9758" y="11831"/>
                    <a:pt x="19712" y="13595"/>
                    <a:pt x="25730" y="11875"/>
                  </a:cubicBezTo>
                  <a:cubicBezTo>
                    <a:pt x="45303" y="6282"/>
                    <a:pt x="58752" y="4083"/>
                    <a:pt x="79169" y="0"/>
                  </a:cubicBezTo>
                  <a:lnTo>
                    <a:pt x="67293" y="35626"/>
                  </a:lnTo>
                  <a:cubicBezTo>
                    <a:pt x="63634" y="46602"/>
                    <a:pt x="62161" y="59879"/>
                    <a:pt x="49480" y="65314"/>
                  </a:cubicBezTo>
                  <a:cubicBezTo>
                    <a:pt x="40204" y="69289"/>
                    <a:pt x="29688" y="69273"/>
                    <a:pt x="19792" y="71252"/>
                  </a:cubicBezTo>
                  <a:cubicBezTo>
                    <a:pt x="332" y="84225"/>
                    <a:pt x="3958" y="97971"/>
                    <a:pt x="1979" y="8906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7" name="Freeform 286"/>
            <p:cNvSpPr/>
            <p:nvPr/>
          </p:nvSpPr>
          <p:spPr bwMode="auto">
            <a:xfrm>
              <a:off x="2619499" y="3619013"/>
              <a:ext cx="145473" cy="137548"/>
            </a:xfrm>
            <a:custGeom>
              <a:avLst/>
              <a:gdLst>
                <a:gd name="connsiteX0" fmla="*/ 8906 w 145473"/>
                <a:gd name="connsiteY0" fmla="*/ 36608 h 137548"/>
                <a:gd name="connsiteX1" fmla="*/ 26719 w 145473"/>
                <a:gd name="connsiteY1" fmla="*/ 54421 h 137548"/>
                <a:gd name="connsiteX2" fmla="*/ 56408 w 145473"/>
                <a:gd name="connsiteY2" fmla="*/ 90047 h 137548"/>
                <a:gd name="connsiteX3" fmla="*/ 80158 w 145473"/>
                <a:gd name="connsiteY3" fmla="*/ 95985 h 137548"/>
                <a:gd name="connsiteX4" fmla="*/ 97971 w 145473"/>
                <a:gd name="connsiteY4" fmla="*/ 101922 h 137548"/>
                <a:gd name="connsiteX5" fmla="*/ 145473 w 145473"/>
                <a:gd name="connsiteY5" fmla="*/ 107860 h 137548"/>
                <a:gd name="connsiteX6" fmla="*/ 139535 w 145473"/>
                <a:gd name="connsiteY6" fmla="*/ 60359 h 137548"/>
                <a:gd name="connsiteX7" fmla="*/ 133597 w 145473"/>
                <a:gd name="connsiteY7" fmla="*/ 42546 h 137548"/>
                <a:gd name="connsiteX8" fmla="*/ 115784 w 145473"/>
                <a:gd name="connsiteY8" fmla="*/ 36608 h 137548"/>
                <a:gd name="connsiteX9" fmla="*/ 80158 w 145473"/>
                <a:gd name="connsiteY9" fmla="*/ 6920 h 137548"/>
                <a:gd name="connsiteX10" fmla="*/ 8906 w 145473"/>
                <a:gd name="connsiteY10" fmla="*/ 36608 h 13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473" h="137548">
                  <a:moveTo>
                    <a:pt x="8906" y="36608"/>
                  </a:moveTo>
                  <a:cubicBezTo>
                    <a:pt x="0" y="44525"/>
                    <a:pt x="21343" y="47970"/>
                    <a:pt x="26719" y="54421"/>
                  </a:cubicBezTo>
                  <a:cubicBezTo>
                    <a:pt x="37897" y="67835"/>
                    <a:pt x="39851" y="80585"/>
                    <a:pt x="56408" y="90047"/>
                  </a:cubicBezTo>
                  <a:cubicBezTo>
                    <a:pt x="63493" y="94096"/>
                    <a:pt x="72312" y="93743"/>
                    <a:pt x="80158" y="95985"/>
                  </a:cubicBezTo>
                  <a:cubicBezTo>
                    <a:pt x="86176" y="97704"/>
                    <a:pt x="92033" y="99943"/>
                    <a:pt x="97971" y="101922"/>
                  </a:cubicBezTo>
                  <a:cubicBezTo>
                    <a:pt x="139535" y="129632"/>
                    <a:pt x="125680" y="137548"/>
                    <a:pt x="145473" y="107860"/>
                  </a:cubicBezTo>
                  <a:cubicBezTo>
                    <a:pt x="143494" y="92026"/>
                    <a:pt x="142390" y="76058"/>
                    <a:pt x="139535" y="60359"/>
                  </a:cubicBezTo>
                  <a:cubicBezTo>
                    <a:pt x="138415" y="54201"/>
                    <a:pt x="138023" y="46972"/>
                    <a:pt x="133597" y="42546"/>
                  </a:cubicBezTo>
                  <a:cubicBezTo>
                    <a:pt x="129171" y="38120"/>
                    <a:pt x="121722" y="38587"/>
                    <a:pt x="115784" y="36608"/>
                  </a:cubicBezTo>
                  <a:cubicBezTo>
                    <a:pt x="108731" y="29555"/>
                    <a:pt x="91525" y="10020"/>
                    <a:pt x="80158" y="6920"/>
                  </a:cubicBezTo>
                  <a:cubicBezTo>
                    <a:pt x="54785" y="0"/>
                    <a:pt x="17812" y="28691"/>
                    <a:pt x="8906" y="366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8" name="Freeform 287"/>
            <p:cNvSpPr/>
            <p:nvPr/>
          </p:nvSpPr>
          <p:spPr bwMode="auto">
            <a:xfrm>
              <a:off x="2693720" y="3584369"/>
              <a:ext cx="219694" cy="71252"/>
            </a:xfrm>
            <a:custGeom>
              <a:avLst/>
              <a:gdLst>
                <a:gd name="connsiteX0" fmla="*/ 23751 w 184068"/>
                <a:gd name="connsiteY0" fmla="*/ 53439 h 94747"/>
                <a:gd name="connsiteX1" fmla="*/ 41564 w 184068"/>
                <a:gd name="connsiteY1" fmla="*/ 17813 h 94747"/>
                <a:gd name="connsiteX2" fmla="*/ 47501 w 184068"/>
                <a:gd name="connsiteY2" fmla="*/ 0 h 94747"/>
                <a:gd name="connsiteX3" fmla="*/ 65314 w 184068"/>
                <a:gd name="connsiteY3" fmla="*/ 11876 h 94747"/>
                <a:gd name="connsiteX4" fmla="*/ 83127 w 184068"/>
                <a:gd name="connsiteY4" fmla="*/ 29689 h 94747"/>
                <a:gd name="connsiteX5" fmla="*/ 184068 w 184068"/>
                <a:gd name="connsiteY5" fmla="*/ 35626 h 94747"/>
                <a:gd name="connsiteX6" fmla="*/ 23751 w 184068"/>
                <a:gd name="connsiteY6" fmla="*/ 53439 h 9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068" h="94747">
                  <a:moveTo>
                    <a:pt x="23751" y="53439"/>
                  </a:moveTo>
                  <a:cubicBezTo>
                    <a:pt x="0" y="50470"/>
                    <a:pt x="18543" y="63854"/>
                    <a:pt x="41564" y="17813"/>
                  </a:cubicBezTo>
                  <a:cubicBezTo>
                    <a:pt x="44363" y="12215"/>
                    <a:pt x="45522" y="5938"/>
                    <a:pt x="47501" y="0"/>
                  </a:cubicBezTo>
                  <a:cubicBezTo>
                    <a:pt x="53439" y="3959"/>
                    <a:pt x="59832" y="7307"/>
                    <a:pt x="65314" y="11876"/>
                  </a:cubicBezTo>
                  <a:cubicBezTo>
                    <a:pt x="71765" y="17252"/>
                    <a:pt x="74893" y="28042"/>
                    <a:pt x="83127" y="29689"/>
                  </a:cubicBezTo>
                  <a:cubicBezTo>
                    <a:pt x="116178" y="36299"/>
                    <a:pt x="150421" y="33647"/>
                    <a:pt x="184068" y="35626"/>
                  </a:cubicBezTo>
                  <a:cubicBezTo>
                    <a:pt x="164360" y="94747"/>
                    <a:pt x="47502" y="56408"/>
                    <a:pt x="2375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89" name="Freeform 288"/>
            <p:cNvSpPr/>
            <p:nvPr/>
          </p:nvSpPr>
          <p:spPr bwMode="auto">
            <a:xfrm>
              <a:off x="2732315" y="3641360"/>
              <a:ext cx="180341" cy="111488"/>
            </a:xfrm>
            <a:custGeom>
              <a:avLst/>
              <a:gdLst>
                <a:gd name="connsiteX0" fmla="*/ 2969 w 180341"/>
                <a:gd name="connsiteY0" fmla="*/ 67701 h 111488"/>
                <a:gd name="connsiteX1" fmla="*/ 62345 w 180341"/>
                <a:gd name="connsiteY1" fmla="*/ 55825 h 111488"/>
                <a:gd name="connsiteX2" fmla="*/ 92034 w 180341"/>
                <a:gd name="connsiteY2" fmla="*/ 32075 h 111488"/>
                <a:gd name="connsiteX3" fmla="*/ 109847 w 180341"/>
                <a:gd name="connsiteY3" fmla="*/ 26137 h 111488"/>
                <a:gd name="connsiteX4" fmla="*/ 151410 w 180341"/>
                <a:gd name="connsiteY4" fmla="*/ 2386 h 111488"/>
                <a:gd name="connsiteX5" fmla="*/ 163286 w 180341"/>
                <a:gd name="connsiteY5" fmla="*/ 14262 h 111488"/>
                <a:gd name="connsiteX6" fmla="*/ 163286 w 180341"/>
                <a:gd name="connsiteY6" fmla="*/ 73638 h 111488"/>
                <a:gd name="connsiteX7" fmla="*/ 133597 w 180341"/>
                <a:gd name="connsiteY7" fmla="*/ 67701 h 111488"/>
                <a:gd name="connsiteX8" fmla="*/ 97971 w 180341"/>
                <a:gd name="connsiteY8" fmla="*/ 55825 h 111488"/>
                <a:gd name="connsiteX9" fmla="*/ 80158 w 180341"/>
                <a:gd name="connsiteY9" fmla="*/ 49888 h 111488"/>
                <a:gd name="connsiteX10" fmla="*/ 109847 w 180341"/>
                <a:gd name="connsiteY10" fmla="*/ 103327 h 111488"/>
                <a:gd name="connsiteX11" fmla="*/ 80158 w 180341"/>
                <a:gd name="connsiteY11" fmla="*/ 85514 h 111488"/>
                <a:gd name="connsiteX12" fmla="*/ 2969 w 180341"/>
                <a:gd name="connsiteY12" fmla="*/ 67701 h 11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41" h="111488">
                  <a:moveTo>
                    <a:pt x="2969" y="67701"/>
                  </a:moveTo>
                  <a:cubicBezTo>
                    <a:pt x="0" y="62753"/>
                    <a:pt x="42553" y="59784"/>
                    <a:pt x="62345" y="55825"/>
                  </a:cubicBezTo>
                  <a:cubicBezTo>
                    <a:pt x="80169" y="52260"/>
                    <a:pt x="78758" y="40041"/>
                    <a:pt x="92034" y="32075"/>
                  </a:cubicBezTo>
                  <a:cubicBezTo>
                    <a:pt x="97401" y="28855"/>
                    <a:pt x="103909" y="28116"/>
                    <a:pt x="109847" y="26137"/>
                  </a:cubicBezTo>
                  <a:cubicBezTo>
                    <a:pt x="114459" y="22678"/>
                    <a:pt x="139480" y="0"/>
                    <a:pt x="151410" y="2386"/>
                  </a:cubicBezTo>
                  <a:cubicBezTo>
                    <a:pt x="156900" y="3484"/>
                    <a:pt x="159327" y="10303"/>
                    <a:pt x="163286" y="14262"/>
                  </a:cubicBezTo>
                  <a:cubicBezTo>
                    <a:pt x="169072" y="31621"/>
                    <a:pt x="180341" y="56583"/>
                    <a:pt x="163286" y="73638"/>
                  </a:cubicBezTo>
                  <a:cubicBezTo>
                    <a:pt x="156150" y="80774"/>
                    <a:pt x="143334" y="70356"/>
                    <a:pt x="133597" y="67701"/>
                  </a:cubicBezTo>
                  <a:cubicBezTo>
                    <a:pt x="121520" y="64407"/>
                    <a:pt x="109846" y="59783"/>
                    <a:pt x="97971" y="55825"/>
                  </a:cubicBezTo>
                  <a:lnTo>
                    <a:pt x="80158" y="49888"/>
                  </a:lnTo>
                  <a:cubicBezTo>
                    <a:pt x="68911" y="83634"/>
                    <a:pt x="69795" y="63275"/>
                    <a:pt x="109847" y="103327"/>
                  </a:cubicBezTo>
                  <a:cubicBezTo>
                    <a:pt x="118008" y="111488"/>
                    <a:pt x="90247" y="91119"/>
                    <a:pt x="80158" y="85514"/>
                  </a:cubicBezTo>
                  <a:cubicBezTo>
                    <a:pt x="49222" y="68327"/>
                    <a:pt x="5938" y="72649"/>
                    <a:pt x="2969" y="6770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0" name="Freeform 289"/>
            <p:cNvSpPr/>
            <p:nvPr/>
          </p:nvSpPr>
          <p:spPr bwMode="auto">
            <a:xfrm>
              <a:off x="2863331" y="3565352"/>
              <a:ext cx="129019" cy="83342"/>
            </a:xfrm>
            <a:custGeom>
              <a:avLst/>
              <a:gdLst>
                <a:gd name="connsiteX0" fmla="*/ 26332 w 129019"/>
                <a:gd name="connsiteY0" fmla="*/ 78394 h 83342"/>
                <a:gd name="connsiteX1" fmla="*/ 44145 w 129019"/>
                <a:gd name="connsiteY1" fmla="*/ 66518 h 83342"/>
                <a:gd name="connsiteX2" fmla="*/ 121334 w 129019"/>
                <a:gd name="connsiteY2" fmla="*/ 60581 h 83342"/>
                <a:gd name="connsiteX3" fmla="*/ 127272 w 129019"/>
                <a:gd name="connsiteY3" fmla="*/ 36830 h 83342"/>
                <a:gd name="connsiteX4" fmla="*/ 121334 w 129019"/>
                <a:gd name="connsiteY4" fmla="*/ 13079 h 83342"/>
                <a:gd name="connsiteX5" fmla="*/ 32269 w 129019"/>
                <a:gd name="connsiteY5" fmla="*/ 13079 h 83342"/>
                <a:gd name="connsiteX6" fmla="*/ 20394 w 129019"/>
                <a:gd name="connsiteY6" fmla="*/ 24955 h 83342"/>
                <a:gd name="connsiteX7" fmla="*/ 2581 w 129019"/>
                <a:gd name="connsiteY7" fmla="*/ 36830 h 83342"/>
                <a:gd name="connsiteX8" fmla="*/ 26332 w 129019"/>
                <a:gd name="connsiteY8" fmla="*/ 78394 h 8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019" h="83342">
                  <a:moveTo>
                    <a:pt x="26332" y="78394"/>
                  </a:moveTo>
                  <a:cubicBezTo>
                    <a:pt x="33259" y="83342"/>
                    <a:pt x="37131" y="67833"/>
                    <a:pt x="44145" y="66518"/>
                  </a:cubicBezTo>
                  <a:cubicBezTo>
                    <a:pt x="69509" y="61762"/>
                    <a:pt x="97032" y="69260"/>
                    <a:pt x="121334" y="60581"/>
                  </a:cubicBezTo>
                  <a:cubicBezTo>
                    <a:pt x="129019" y="57836"/>
                    <a:pt x="125293" y="44747"/>
                    <a:pt x="127272" y="36830"/>
                  </a:cubicBezTo>
                  <a:cubicBezTo>
                    <a:pt x="125293" y="28913"/>
                    <a:pt x="128468" y="17042"/>
                    <a:pt x="121334" y="13079"/>
                  </a:cubicBezTo>
                  <a:cubicBezTo>
                    <a:pt x="97792" y="0"/>
                    <a:pt x="56436" y="9627"/>
                    <a:pt x="32269" y="13079"/>
                  </a:cubicBezTo>
                  <a:cubicBezTo>
                    <a:pt x="28311" y="17038"/>
                    <a:pt x="24765" y="21458"/>
                    <a:pt x="20394" y="24955"/>
                  </a:cubicBezTo>
                  <a:cubicBezTo>
                    <a:pt x="14822" y="29413"/>
                    <a:pt x="4838" y="30060"/>
                    <a:pt x="2581" y="36830"/>
                  </a:cubicBezTo>
                  <a:cubicBezTo>
                    <a:pt x="0" y="44572"/>
                    <a:pt x="19405" y="73446"/>
                    <a:pt x="26332" y="7839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1" name="Freeform 290"/>
            <p:cNvSpPr/>
            <p:nvPr/>
          </p:nvSpPr>
          <p:spPr bwMode="auto">
            <a:xfrm>
              <a:off x="2883725" y="3641767"/>
              <a:ext cx="124691" cy="110903"/>
            </a:xfrm>
            <a:custGeom>
              <a:avLst/>
              <a:gdLst>
                <a:gd name="connsiteX0" fmla="*/ 0 w 124691"/>
                <a:gd name="connsiteY0" fmla="*/ 61355 h 110903"/>
                <a:gd name="connsiteX1" fmla="*/ 17813 w 124691"/>
                <a:gd name="connsiteY1" fmla="*/ 55418 h 110903"/>
                <a:gd name="connsiteX2" fmla="*/ 35626 w 124691"/>
                <a:gd name="connsiteY2" fmla="*/ 43542 h 110903"/>
                <a:gd name="connsiteX3" fmla="*/ 89065 w 124691"/>
                <a:gd name="connsiteY3" fmla="*/ 19792 h 110903"/>
                <a:gd name="connsiteX4" fmla="*/ 95002 w 124691"/>
                <a:gd name="connsiteY4" fmla="*/ 1979 h 110903"/>
                <a:gd name="connsiteX5" fmla="*/ 124691 w 124691"/>
                <a:gd name="connsiteY5" fmla="*/ 31667 h 110903"/>
                <a:gd name="connsiteX6" fmla="*/ 118753 w 124691"/>
                <a:gd name="connsiteY6" fmla="*/ 67293 h 110903"/>
                <a:gd name="connsiteX7" fmla="*/ 100940 w 124691"/>
                <a:gd name="connsiteY7" fmla="*/ 79168 h 110903"/>
                <a:gd name="connsiteX8" fmla="*/ 41564 w 124691"/>
                <a:gd name="connsiteY8" fmla="*/ 91044 h 110903"/>
                <a:gd name="connsiteX9" fmla="*/ 17813 w 124691"/>
                <a:gd name="connsiteY9" fmla="*/ 85106 h 110903"/>
                <a:gd name="connsiteX10" fmla="*/ 0 w 124691"/>
                <a:gd name="connsiteY10" fmla="*/ 61355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691" h="110903">
                  <a:moveTo>
                    <a:pt x="0" y="61355"/>
                  </a:moveTo>
                  <a:cubicBezTo>
                    <a:pt x="0" y="56407"/>
                    <a:pt x="12215" y="58217"/>
                    <a:pt x="17813" y="55418"/>
                  </a:cubicBezTo>
                  <a:cubicBezTo>
                    <a:pt x="24196" y="52227"/>
                    <a:pt x="29105" y="46440"/>
                    <a:pt x="35626" y="43542"/>
                  </a:cubicBezTo>
                  <a:cubicBezTo>
                    <a:pt x="99225" y="15275"/>
                    <a:pt x="48749" y="46669"/>
                    <a:pt x="89065" y="19792"/>
                  </a:cubicBezTo>
                  <a:cubicBezTo>
                    <a:pt x="91044" y="13854"/>
                    <a:pt x="89064" y="0"/>
                    <a:pt x="95002" y="1979"/>
                  </a:cubicBezTo>
                  <a:cubicBezTo>
                    <a:pt x="108279" y="6405"/>
                    <a:pt x="124691" y="31667"/>
                    <a:pt x="124691" y="31667"/>
                  </a:cubicBezTo>
                  <a:cubicBezTo>
                    <a:pt x="122712" y="43542"/>
                    <a:pt x="124137" y="56525"/>
                    <a:pt x="118753" y="67293"/>
                  </a:cubicBezTo>
                  <a:cubicBezTo>
                    <a:pt x="115562" y="73676"/>
                    <a:pt x="107323" y="75977"/>
                    <a:pt x="100940" y="79168"/>
                  </a:cubicBezTo>
                  <a:cubicBezTo>
                    <a:pt x="84358" y="87459"/>
                    <a:pt x="56884" y="88855"/>
                    <a:pt x="41564" y="91044"/>
                  </a:cubicBezTo>
                  <a:cubicBezTo>
                    <a:pt x="21704" y="110903"/>
                    <a:pt x="36538" y="103832"/>
                    <a:pt x="17813" y="85106"/>
                  </a:cubicBezTo>
                  <a:cubicBezTo>
                    <a:pt x="14684" y="81977"/>
                    <a:pt x="0" y="66303"/>
                    <a:pt x="0" y="613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2" name="Freeform 291"/>
            <p:cNvSpPr/>
            <p:nvPr/>
          </p:nvSpPr>
          <p:spPr bwMode="auto">
            <a:xfrm>
              <a:off x="2990603" y="3572172"/>
              <a:ext cx="155354" cy="85062"/>
            </a:xfrm>
            <a:custGeom>
              <a:avLst/>
              <a:gdLst>
                <a:gd name="connsiteX0" fmla="*/ 17813 w 155354"/>
                <a:gd name="connsiteY0" fmla="*/ 65636 h 85062"/>
                <a:gd name="connsiteX1" fmla="*/ 23750 w 155354"/>
                <a:gd name="connsiteY1" fmla="*/ 47823 h 85062"/>
                <a:gd name="connsiteX2" fmla="*/ 35626 w 155354"/>
                <a:gd name="connsiteY2" fmla="*/ 35948 h 85062"/>
                <a:gd name="connsiteX3" fmla="*/ 59376 w 155354"/>
                <a:gd name="connsiteY3" fmla="*/ 30010 h 85062"/>
                <a:gd name="connsiteX4" fmla="*/ 148441 w 155354"/>
                <a:gd name="connsiteY4" fmla="*/ 24072 h 85062"/>
                <a:gd name="connsiteX5" fmla="*/ 154379 w 155354"/>
                <a:gd name="connsiteY5" fmla="*/ 6259 h 85062"/>
                <a:gd name="connsiteX6" fmla="*/ 148441 w 155354"/>
                <a:gd name="connsiteY6" fmla="*/ 71574 h 85062"/>
                <a:gd name="connsiteX7" fmla="*/ 130628 w 155354"/>
                <a:gd name="connsiteY7" fmla="*/ 77511 h 85062"/>
                <a:gd name="connsiteX8" fmla="*/ 17813 w 155354"/>
                <a:gd name="connsiteY8" fmla="*/ 65636 h 8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354" h="85062">
                  <a:moveTo>
                    <a:pt x="17813" y="65636"/>
                  </a:moveTo>
                  <a:cubicBezTo>
                    <a:pt x="0" y="60688"/>
                    <a:pt x="20530" y="53190"/>
                    <a:pt x="23750" y="47823"/>
                  </a:cubicBezTo>
                  <a:cubicBezTo>
                    <a:pt x="26630" y="43023"/>
                    <a:pt x="30619" y="38452"/>
                    <a:pt x="35626" y="35948"/>
                  </a:cubicBezTo>
                  <a:cubicBezTo>
                    <a:pt x="42925" y="32299"/>
                    <a:pt x="51260" y="30864"/>
                    <a:pt x="59376" y="30010"/>
                  </a:cubicBezTo>
                  <a:cubicBezTo>
                    <a:pt x="88967" y="26895"/>
                    <a:pt x="118753" y="26051"/>
                    <a:pt x="148441" y="24072"/>
                  </a:cubicBezTo>
                  <a:cubicBezTo>
                    <a:pt x="150420" y="18134"/>
                    <a:pt x="154379" y="0"/>
                    <a:pt x="154379" y="6259"/>
                  </a:cubicBezTo>
                  <a:cubicBezTo>
                    <a:pt x="154379" y="28120"/>
                    <a:pt x="155354" y="50834"/>
                    <a:pt x="148441" y="71574"/>
                  </a:cubicBezTo>
                  <a:cubicBezTo>
                    <a:pt x="146462" y="77512"/>
                    <a:pt x="136824" y="76626"/>
                    <a:pt x="130628" y="77511"/>
                  </a:cubicBezTo>
                  <a:cubicBezTo>
                    <a:pt x="77771" y="85062"/>
                    <a:pt x="35626" y="70584"/>
                    <a:pt x="17813" y="6563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3" name="Freeform 292"/>
            <p:cNvSpPr/>
            <p:nvPr/>
          </p:nvSpPr>
          <p:spPr bwMode="auto">
            <a:xfrm>
              <a:off x="2996540" y="3639934"/>
              <a:ext cx="142753" cy="90563"/>
            </a:xfrm>
            <a:custGeom>
              <a:avLst/>
              <a:gdLst>
                <a:gd name="connsiteX0" fmla="*/ 5938 w 142753"/>
                <a:gd name="connsiteY0" fmla="*/ 75064 h 90563"/>
                <a:gd name="connsiteX1" fmla="*/ 29689 w 142753"/>
                <a:gd name="connsiteY1" fmla="*/ 69126 h 90563"/>
                <a:gd name="connsiteX2" fmla="*/ 47502 w 142753"/>
                <a:gd name="connsiteY2" fmla="*/ 51313 h 90563"/>
                <a:gd name="connsiteX3" fmla="*/ 65315 w 142753"/>
                <a:gd name="connsiteY3" fmla="*/ 39438 h 90563"/>
                <a:gd name="connsiteX4" fmla="*/ 71252 w 142753"/>
                <a:gd name="connsiteY4" fmla="*/ 21625 h 90563"/>
                <a:gd name="connsiteX5" fmla="*/ 118754 w 142753"/>
                <a:gd name="connsiteY5" fmla="*/ 15687 h 90563"/>
                <a:gd name="connsiteX6" fmla="*/ 142504 w 142753"/>
                <a:gd name="connsiteY6" fmla="*/ 69126 h 90563"/>
                <a:gd name="connsiteX7" fmla="*/ 136567 w 142753"/>
                <a:gd name="connsiteY7" fmla="*/ 86939 h 90563"/>
                <a:gd name="connsiteX8" fmla="*/ 65315 w 142753"/>
                <a:gd name="connsiteY8" fmla="*/ 81001 h 90563"/>
                <a:gd name="connsiteX9" fmla="*/ 5938 w 142753"/>
                <a:gd name="connsiteY9" fmla="*/ 75064 h 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753" h="90563">
                  <a:moveTo>
                    <a:pt x="5938" y="75064"/>
                  </a:moveTo>
                  <a:cubicBezTo>
                    <a:pt x="0" y="73085"/>
                    <a:pt x="22604" y="73175"/>
                    <a:pt x="29689" y="69126"/>
                  </a:cubicBezTo>
                  <a:cubicBezTo>
                    <a:pt x="36980" y="64960"/>
                    <a:pt x="41051" y="56689"/>
                    <a:pt x="47502" y="51313"/>
                  </a:cubicBezTo>
                  <a:cubicBezTo>
                    <a:pt x="52984" y="46745"/>
                    <a:pt x="59377" y="43396"/>
                    <a:pt x="65315" y="39438"/>
                  </a:cubicBezTo>
                  <a:cubicBezTo>
                    <a:pt x="67294" y="33500"/>
                    <a:pt x="68032" y="26992"/>
                    <a:pt x="71252" y="21625"/>
                  </a:cubicBezTo>
                  <a:cubicBezTo>
                    <a:pt x="84227" y="0"/>
                    <a:pt x="93550" y="11486"/>
                    <a:pt x="118754" y="15687"/>
                  </a:cubicBezTo>
                  <a:cubicBezTo>
                    <a:pt x="132886" y="58083"/>
                    <a:pt x="123686" y="40898"/>
                    <a:pt x="142504" y="69126"/>
                  </a:cubicBezTo>
                  <a:cubicBezTo>
                    <a:pt x="140525" y="75064"/>
                    <a:pt x="142753" y="85987"/>
                    <a:pt x="136567" y="86939"/>
                  </a:cubicBezTo>
                  <a:cubicBezTo>
                    <a:pt x="113011" y="90563"/>
                    <a:pt x="89121" y="82135"/>
                    <a:pt x="65315" y="81001"/>
                  </a:cubicBezTo>
                  <a:cubicBezTo>
                    <a:pt x="47522" y="80154"/>
                    <a:pt x="11876" y="77043"/>
                    <a:pt x="5938" y="7506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4" name="Freeform 293"/>
            <p:cNvSpPr/>
            <p:nvPr/>
          </p:nvSpPr>
          <p:spPr bwMode="auto">
            <a:xfrm>
              <a:off x="3123211" y="3596244"/>
              <a:ext cx="128649" cy="54957"/>
            </a:xfrm>
            <a:custGeom>
              <a:avLst/>
              <a:gdLst>
                <a:gd name="connsiteX0" fmla="*/ 9896 w 128649"/>
                <a:gd name="connsiteY0" fmla="*/ 29689 h 54957"/>
                <a:gd name="connsiteX1" fmla="*/ 39584 w 128649"/>
                <a:gd name="connsiteY1" fmla="*/ 23751 h 54957"/>
                <a:gd name="connsiteX2" fmla="*/ 57397 w 128649"/>
                <a:gd name="connsiteY2" fmla="*/ 17813 h 54957"/>
                <a:gd name="connsiteX3" fmla="*/ 63335 w 128649"/>
                <a:gd name="connsiteY3" fmla="*/ 0 h 54957"/>
                <a:gd name="connsiteX4" fmla="*/ 81148 w 128649"/>
                <a:gd name="connsiteY4" fmla="*/ 5938 h 54957"/>
                <a:gd name="connsiteX5" fmla="*/ 116774 w 128649"/>
                <a:gd name="connsiteY5" fmla="*/ 11876 h 54957"/>
                <a:gd name="connsiteX6" fmla="*/ 128649 w 128649"/>
                <a:gd name="connsiteY6" fmla="*/ 29689 h 54957"/>
                <a:gd name="connsiteX7" fmla="*/ 116774 w 128649"/>
                <a:gd name="connsiteY7" fmla="*/ 47502 h 54957"/>
                <a:gd name="connsiteX8" fmla="*/ 98961 w 128649"/>
                <a:gd name="connsiteY8" fmla="*/ 53439 h 54957"/>
                <a:gd name="connsiteX9" fmla="*/ 9896 w 128649"/>
                <a:gd name="connsiteY9" fmla="*/ 29689 h 5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649" h="54957">
                  <a:moveTo>
                    <a:pt x="9896" y="29689"/>
                  </a:moveTo>
                  <a:cubicBezTo>
                    <a:pt x="0" y="24741"/>
                    <a:pt x="29793" y="26199"/>
                    <a:pt x="39584" y="23751"/>
                  </a:cubicBezTo>
                  <a:cubicBezTo>
                    <a:pt x="45656" y="22233"/>
                    <a:pt x="52971" y="22239"/>
                    <a:pt x="57397" y="17813"/>
                  </a:cubicBezTo>
                  <a:cubicBezTo>
                    <a:pt x="61823" y="13387"/>
                    <a:pt x="61356" y="5938"/>
                    <a:pt x="63335" y="0"/>
                  </a:cubicBezTo>
                  <a:cubicBezTo>
                    <a:pt x="69273" y="1979"/>
                    <a:pt x="75038" y="4580"/>
                    <a:pt x="81148" y="5938"/>
                  </a:cubicBezTo>
                  <a:cubicBezTo>
                    <a:pt x="92900" y="8550"/>
                    <a:pt x="106006" y="6492"/>
                    <a:pt x="116774" y="11876"/>
                  </a:cubicBezTo>
                  <a:cubicBezTo>
                    <a:pt x="123157" y="15067"/>
                    <a:pt x="124691" y="23751"/>
                    <a:pt x="128649" y="29689"/>
                  </a:cubicBezTo>
                  <a:cubicBezTo>
                    <a:pt x="124691" y="35627"/>
                    <a:pt x="122346" y="43044"/>
                    <a:pt x="116774" y="47502"/>
                  </a:cubicBezTo>
                  <a:cubicBezTo>
                    <a:pt x="111887" y="51412"/>
                    <a:pt x="105201" y="52959"/>
                    <a:pt x="98961" y="53439"/>
                  </a:cubicBezTo>
                  <a:cubicBezTo>
                    <a:pt x="79227" y="54957"/>
                    <a:pt x="19792" y="34637"/>
                    <a:pt x="9896" y="2968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5" name="Freeform 294"/>
            <p:cNvSpPr/>
            <p:nvPr/>
          </p:nvSpPr>
          <p:spPr bwMode="auto">
            <a:xfrm>
              <a:off x="2351315" y="3694262"/>
              <a:ext cx="138016" cy="117717"/>
            </a:xfrm>
            <a:custGeom>
              <a:avLst/>
              <a:gdLst>
                <a:gd name="connsiteX0" fmla="*/ 9896 w 138016"/>
                <a:gd name="connsiteY0" fmla="*/ 115738 h 117717"/>
                <a:gd name="connsiteX1" fmla="*/ 33646 w 138016"/>
                <a:gd name="connsiteY1" fmla="*/ 103863 h 117717"/>
                <a:gd name="connsiteX2" fmla="*/ 57397 w 138016"/>
                <a:gd name="connsiteY2" fmla="*/ 80112 h 117717"/>
                <a:gd name="connsiteX3" fmla="*/ 63335 w 138016"/>
                <a:gd name="connsiteY3" fmla="*/ 8860 h 117717"/>
                <a:gd name="connsiteX4" fmla="*/ 93023 w 138016"/>
                <a:gd name="connsiteY4" fmla="*/ 14798 h 117717"/>
                <a:gd name="connsiteX5" fmla="*/ 134587 w 138016"/>
                <a:gd name="connsiteY5" fmla="*/ 26673 h 117717"/>
                <a:gd name="connsiteX6" fmla="*/ 116774 w 138016"/>
                <a:gd name="connsiteY6" fmla="*/ 103863 h 117717"/>
                <a:gd name="connsiteX7" fmla="*/ 93023 w 138016"/>
                <a:gd name="connsiteY7" fmla="*/ 115738 h 117717"/>
                <a:gd name="connsiteX8" fmla="*/ 9896 w 138016"/>
                <a:gd name="connsiteY8" fmla="*/ 115738 h 11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6" h="117717">
                  <a:moveTo>
                    <a:pt x="9896" y="115738"/>
                  </a:moveTo>
                  <a:cubicBezTo>
                    <a:pt x="0" y="113759"/>
                    <a:pt x="26565" y="109174"/>
                    <a:pt x="33646" y="103863"/>
                  </a:cubicBezTo>
                  <a:cubicBezTo>
                    <a:pt x="42603" y="97145"/>
                    <a:pt x="57397" y="80112"/>
                    <a:pt x="57397" y="80112"/>
                  </a:cubicBezTo>
                  <a:cubicBezTo>
                    <a:pt x="59376" y="56361"/>
                    <a:pt x="51922" y="29783"/>
                    <a:pt x="63335" y="8860"/>
                  </a:cubicBezTo>
                  <a:cubicBezTo>
                    <a:pt x="68168" y="0"/>
                    <a:pt x="83171" y="12609"/>
                    <a:pt x="93023" y="14798"/>
                  </a:cubicBezTo>
                  <a:cubicBezTo>
                    <a:pt x="115387" y="19768"/>
                    <a:pt x="114752" y="20062"/>
                    <a:pt x="134587" y="26673"/>
                  </a:cubicBezTo>
                  <a:cubicBezTo>
                    <a:pt x="132583" y="46708"/>
                    <a:pt x="138016" y="86161"/>
                    <a:pt x="116774" y="103863"/>
                  </a:cubicBezTo>
                  <a:cubicBezTo>
                    <a:pt x="109974" y="109529"/>
                    <a:pt x="100940" y="111780"/>
                    <a:pt x="93023" y="115738"/>
                  </a:cubicBezTo>
                  <a:cubicBezTo>
                    <a:pt x="29242" y="109361"/>
                    <a:pt x="19792" y="117717"/>
                    <a:pt x="9896" y="11573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6" name="Freeform 295"/>
            <p:cNvSpPr/>
            <p:nvPr/>
          </p:nvSpPr>
          <p:spPr bwMode="auto">
            <a:xfrm flipH="1" flipV="1">
              <a:off x="3297381" y="3619489"/>
              <a:ext cx="215038" cy="158298"/>
            </a:xfrm>
            <a:custGeom>
              <a:avLst/>
              <a:gdLst>
                <a:gd name="connsiteX0" fmla="*/ 32609 w 92296"/>
                <a:gd name="connsiteY0" fmla="*/ 47502 h 118247"/>
                <a:gd name="connsiteX1" fmla="*/ 38546 w 92296"/>
                <a:gd name="connsiteY1" fmla="*/ 23751 h 118247"/>
                <a:gd name="connsiteX2" fmla="*/ 62297 w 92296"/>
                <a:gd name="connsiteY2" fmla="*/ 0 h 118247"/>
                <a:gd name="connsiteX3" fmla="*/ 80110 w 92296"/>
                <a:gd name="connsiteY3" fmla="*/ 5938 h 118247"/>
                <a:gd name="connsiteX4" fmla="*/ 80110 w 92296"/>
                <a:gd name="connsiteY4" fmla="*/ 65315 h 118247"/>
                <a:gd name="connsiteX5" fmla="*/ 62297 w 92296"/>
                <a:gd name="connsiteY5" fmla="*/ 71252 h 118247"/>
                <a:gd name="connsiteX6" fmla="*/ 50422 w 92296"/>
                <a:gd name="connsiteY6" fmla="*/ 89065 h 118247"/>
                <a:gd name="connsiteX7" fmla="*/ 14796 w 92296"/>
                <a:gd name="connsiteY7" fmla="*/ 100941 h 118247"/>
                <a:gd name="connsiteX8" fmla="*/ 2920 w 92296"/>
                <a:gd name="connsiteY8" fmla="*/ 112816 h 118247"/>
                <a:gd name="connsiteX9" fmla="*/ 8858 w 92296"/>
                <a:gd name="connsiteY9" fmla="*/ 77190 h 118247"/>
                <a:gd name="connsiteX10" fmla="*/ 14796 w 92296"/>
                <a:gd name="connsiteY10" fmla="*/ 59377 h 118247"/>
                <a:gd name="connsiteX11" fmla="*/ 38546 w 92296"/>
                <a:gd name="connsiteY11" fmla="*/ 53439 h 118247"/>
                <a:gd name="connsiteX12" fmla="*/ 32609 w 92296"/>
                <a:gd name="connsiteY12" fmla="*/ 47502 h 11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96" h="118247">
                  <a:moveTo>
                    <a:pt x="32609" y="47502"/>
                  </a:moveTo>
                  <a:cubicBezTo>
                    <a:pt x="32609" y="42554"/>
                    <a:pt x="34221" y="30671"/>
                    <a:pt x="38546" y="23751"/>
                  </a:cubicBezTo>
                  <a:cubicBezTo>
                    <a:pt x="44480" y="14256"/>
                    <a:pt x="62297" y="0"/>
                    <a:pt x="62297" y="0"/>
                  </a:cubicBezTo>
                  <a:cubicBezTo>
                    <a:pt x="68235" y="1979"/>
                    <a:pt x="75684" y="1512"/>
                    <a:pt x="80110" y="5938"/>
                  </a:cubicBezTo>
                  <a:cubicBezTo>
                    <a:pt x="92296" y="18124"/>
                    <a:pt x="82854" y="59826"/>
                    <a:pt x="80110" y="65315"/>
                  </a:cubicBezTo>
                  <a:cubicBezTo>
                    <a:pt x="77311" y="70913"/>
                    <a:pt x="68235" y="69273"/>
                    <a:pt x="62297" y="71252"/>
                  </a:cubicBezTo>
                  <a:cubicBezTo>
                    <a:pt x="58339" y="77190"/>
                    <a:pt x="56473" y="85283"/>
                    <a:pt x="50422" y="89065"/>
                  </a:cubicBezTo>
                  <a:cubicBezTo>
                    <a:pt x="39807" y="95700"/>
                    <a:pt x="14796" y="100941"/>
                    <a:pt x="14796" y="100941"/>
                  </a:cubicBezTo>
                  <a:cubicBezTo>
                    <a:pt x="10837" y="104899"/>
                    <a:pt x="4278" y="118247"/>
                    <a:pt x="2920" y="112816"/>
                  </a:cubicBezTo>
                  <a:cubicBezTo>
                    <a:pt x="0" y="101136"/>
                    <a:pt x="6246" y="88942"/>
                    <a:pt x="8858" y="77190"/>
                  </a:cubicBezTo>
                  <a:cubicBezTo>
                    <a:pt x="10216" y="71080"/>
                    <a:pt x="9909" y="63287"/>
                    <a:pt x="14796" y="59377"/>
                  </a:cubicBezTo>
                  <a:cubicBezTo>
                    <a:pt x="21168" y="54279"/>
                    <a:pt x="30629" y="55418"/>
                    <a:pt x="38546" y="53439"/>
                  </a:cubicBezTo>
                  <a:cubicBezTo>
                    <a:pt x="24216" y="31944"/>
                    <a:pt x="32609" y="52450"/>
                    <a:pt x="32609" y="475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7" name="Freeform 296"/>
            <p:cNvSpPr/>
            <p:nvPr/>
          </p:nvSpPr>
          <p:spPr bwMode="auto">
            <a:xfrm>
              <a:off x="3133107" y="3641764"/>
              <a:ext cx="190005" cy="156359"/>
            </a:xfrm>
            <a:custGeom>
              <a:avLst/>
              <a:gdLst>
                <a:gd name="connsiteX0" fmla="*/ 0 w 115931"/>
                <a:gd name="connsiteY0" fmla="*/ 24758 h 103349"/>
                <a:gd name="connsiteX1" fmla="*/ 0 w 115931"/>
                <a:gd name="connsiteY1" fmla="*/ 24758 h 103349"/>
                <a:gd name="connsiteX2" fmla="*/ 35626 w 115931"/>
                <a:gd name="connsiteY2" fmla="*/ 66322 h 103349"/>
                <a:gd name="connsiteX3" fmla="*/ 59376 w 115931"/>
                <a:gd name="connsiteY3" fmla="*/ 96010 h 103349"/>
                <a:gd name="connsiteX4" fmla="*/ 106878 w 115931"/>
                <a:gd name="connsiteY4" fmla="*/ 90072 h 103349"/>
                <a:gd name="connsiteX5" fmla="*/ 95002 w 115931"/>
                <a:gd name="connsiteY5" fmla="*/ 42571 h 103349"/>
                <a:gd name="connsiteX6" fmla="*/ 59376 w 115931"/>
                <a:gd name="connsiteY6" fmla="*/ 6945 h 103349"/>
                <a:gd name="connsiteX7" fmla="*/ 29688 w 115931"/>
                <a:gd name="connsiteY7" fmla="*/ 30696 h 103349"/>
                <a:gd name="connsiteX8" fmla="*/ 0 w 115931"/>
                <a:gd name="connsiteY8" fmla="*/ 24758 h 10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931" h="103349">
                  <a:moveTo>
                    <a:pt x="0" y="24758"/>
                  </a:moveTo>
                  <a:lnTo>
                    <a:pt x="0" y="24758"/>
                  </a:lnTo>
                  <a:cubicBezTo>
                    <a:pt x="11875" y="38613"/>
                    <a:pt x="25829" y="50927"/>
                    <a:pt x="35626" y="66322"/>
                  </a:cubicBezTo>
                  <a:cubicBezTo>
                    <a:pt x="57706" y="101019"/>
                    <a:pt x="22604" y="83752"/>
                    <a:pt x="59376" y="96010"/>
                  </a:cubicBezTo>
                  <a:cubicBezTo>
                    <a:pt x="75210" y="94031"/>
                    <a:pt x="98027" y="103349"/>
                    <a:pt x="106878" y="90072"/>
                  </a:cubicBezTo>
                  <a:cubicBezTo>
                    <a:pt x="115931" y="76492"/>
                    <a:pt x="103100" y="56742"/>
                    <a:pt x="95002" y="42571"/>
                  </a:cubicBezTo>
                  <a:cubicBezTo>
                    <a:pt x="86670" y="27990"/>
                    <a:pt x="59376" y="6945"/>
                    <a:pt x="59376" y="6945"/>
                  </a:cubicBezTo>
                  <a:cubicBezTo>
                    <a:pt x="14600" y="21871"/>
                    <a:pt x="68058" y="0"/>
                    <a:pt x="29688" y="30696"/>
                  </a:cubicBezTo>
                  <a:cubicBezTo>
                    <a:pt x="24801" y="34606"/>
                    <a:pt x="4948" y="25748"/>
                    <a:pt x="0" y="2475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8" name="Freeform 297"/>
            <p:cNvSpPr/>
            <p:nvPr/>
          </p:nvSpPr>
          <p:spPr bwMode="auto">
            <a:xfrm>
              <a:off x="3263735" y="3601638"/>
              <a:ext cx="160317" cy="59920"/>
            </a:xfrm>
            <a:custGeom>
              <a:avLst/>
              <a:gdLst>
                <a:gd name="connsiteX0" fmla="*/ 14378 w 150944"/>
                <a:gd name="connsiteY0" fmla="*/ 83671 h 105216"/>
                <a:gd name="connsiteX1" fmla="*/ 20316 w 150944"/>
                <a:gd name="connsiteY1" fmla="*/ 53983 h 105216"/>
                <a:gd name="connsiteX2" fmla="*/ 61879 w 150944"/>
                <a:gd name="connsiteY2" fmla="*/ 53983 h 105216"/>
                <a:gd name="connsiteX3" fmla="*/ 73755 w 150944"/>
                <a:gd name="connsiteY3" fmla="*/ 65858 h 105216"/>
                <a:gd name="connsiteX4" fmla="*/ 150944 w 150944"/>
                <a:gd name="connsiteY4" fmla="*/ 83671 h 105216"/>
                <a:gd name="connsiteX5" fmla="*/ 145007 w 150944"/>
                <a:gd name="connsiteY5" fmla="*/ 59920 h 105216"/>
                <a:gd name="connsiteX6" fmla="*/ 133131 w 150944"/>
                <a:gd name="connsiteY6" fmla="*/ 48045 h 105216"/>
                <a:gd name="connsiteX7" fmla="*/ 85630 w 150944"/>
                <a:gd name="connsiteY7" fmla="*/ 6481 h 105216"/>
                <a:gd name="connsiteX8" fmla="*/ 55942 w 150944"/>
                <a:gd name="connsiteY8" fmla="*/ 544 h 105216"/>
                <a:gd name="connsiteX9" fmla="*/ 8440 w 150944"/>
                <a:gd name="connsiteY9" fmla="*/ 6481 h 105216"/>
                <a:gd name="connsiteX10" fmla="*/ 14378 w 150944"/>
                <a:gd name="connsiteY10" fmla="*/ 83671 h 10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944" h="105216">
                  <a:moveTo>
                    <a:pt x="14378" y="83671"/>
                  </a:moveTo>
                  <a:cubicBezTo>
                    <a:pt x="16357" y="91588"/>
                    <a:pt x="14718" y="62380"/>
                    <a:pt x="20316" y="53983"/>
                  </a:cubicBezTo>
                  <a:cubicBezTo>
                    <a:pt x="28835" y="41205"/>
                    <a:pt x="54268" y="52080"/>
                    <a:pt x="61879" y="53983"/>
                  </a:cubicBezTo>
                  <a:cubicBezTo>
                    <a:pt x="65838" y="57941"/>
                    <a:pt x="70171" y="61557"/>
                    <a:pt x="73755" y="65858"/>
                  </a:cubicBezTo>
                  <a:cubicBezTo>
                    <a:pt x="106554" y="105216"/>
                    <a:pt x="75586" y="91207"/>
                    <a:pt x="150944" y="83671"/>
                  </a:cubicBezTo>
                  <a:cubicBezTo>
                    <a:pt x="148965" y="75754"/>
                    <a:pt x="148657" y="67219"/>
                    <a:pt x="145007" y="59920"/>
                  </a:cubicBezTo>
                  <a:cubicBezTo>
                    <a:pt x="142503" y="54913"/>
                    <a:pt x="136628" y="52416"/>
                    <a:pt x="133131" y="48045"/>
                  </a:cubicBezTo>
                  <a:cubicBezTo>
                    <a:pt x="117862" y="28960"/>
                    <a:pt x="118147" y="12984"/>
                    <a:pt x="85630" y="6481"/>
                  </a:cubicBezTo>
                  <a:lnTo>
                    <a:pt x="55942" y="544"/>
                  </a:lnTo>
                  <a:cubicBezTo>
                    <a:pt x="40108" y="2523"/>
                    <a:pt x="23022" y="0"/>
                    <a:pt x="8440" y="6481"/>
                  </a:cubicBezTo>
                  <a:cubicBezTo>
                    <a:pt x="0" y="10232"/>
                    <a:pt x="12399" y="75754"/>
                    <a:pt x="14378" y="8367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299" name="Freeform 298"/>
            <p:cNvSpPr/>
            <p:nvPr/>
          </p:nvSpPr>
          <p:spPr bwMode="auto">
            <a:xfrm>
              <a:off x="2633352" y="3557877"/>
              <a:ext cx="119743" cy="45719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sp>
          <p:nvSpPr>
            <p:cNvPr id="300" name="Freeform 299"/>
            <p:cNvSpPr/>
            <p:nvPr/>
          </p:nvSpPr>
          <p:spPr bwMode="auto">
            <a:xfrm>
              <a:off x="1589314" y="3596244"/>
              <a:ext cx="105889" cy="131250"/>
            </a:xfrm>
            <a:custGeom>
              <a:avLst/>
              <a:gdLst>
                <a:gd name="connsiteX0" fmla="*/ 100941 w 105889"/>
                <a:gd name="connsiteY0" fmla="*/ 53439 h 131250"/>
                <a:gd name="connsiteX1" fmla="*/ 71252 w 105889"/>
                <a:gd name="connsiteY1" fmla="*/ 23751 h 131250"/>
                <a:gd name="connsiteX2" fmla="*/ 59377 w 105889"/>
                <a:gd name="connsiteY2" fmla="*/ 5938 h 131250"/>
                <a:gd name="connsiteX3" fmla="*/ 41564 w 105889"/>
                <a:gd name="connsiteY3" fmla="*/ 0 h 131250"/>
                <a:gd name="connsiteX4" fmla="*/ 0 w 105889"/>
                <a:gd name="connsiteY4" fmla="*/ 41564 h 131250"/>
                <a:gd name="connsiteX5" fmla="*/ 5938 w 105889"/>
                <a:gd name="connsiteY5" fmla="*/ 65315 h 131250"/>
                <a:gd name="connsiteX6" fmla="*/ 11876 w 105889"/>
                <a:gd name="connsiteY6" fmla="*/ 124691 h 131250"/>
                <a:gd name="connsiteX7" fmla="*/ 23751 w 105889"/>
                <a:gd name="connsiteY7" fmla="*/ 106878 h 131250"/>
                <a:gd name="connsiteX8" fmla="*/ 41564 w 105889"/>
                <a:gd name="connsiteY8" fmla="*/ 100941 h 131250"/>
                <a:gd name="connsiteX9" fmla="*/ 100941 w 105889"/>
                <a:gd name="connsiteY9" fmla="*/ 53439 h 1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89" h="131250">
                  <a:moveTo>
                    <a:pt x="100941" y="53439"/>
                  </a:moveTo>
                  <a:cubicBezTo>
                    <a:pt x="105889" y="40574"/>
                    <a:pt x="81148" y="33647"/>
                    <a:pt x="71252" y="23751"/>
                  </a:cubicBezTo>
                  <a:cubicBezTo>
                    <a:pt x="66206" y="18705"/>
                    <a:pt x="64949" y="10396"/>
                    <a:pt x="59377" y="5938"/>
                  </a:cubicBezTo>
                  <a:cubicBezTo>
                    <a:pt x="54490" y="2028"/>
                    <a:pt x="47502" y="1979"/>
                    <a:pt x="41564" y="0"/>
                  </a:cubicBezTo>
                  <a:cubicBezTo>
                    <a:pt x="730" y="27223"/>
                    <a:pt x="10452" y="10211"/>
                    <a:pt x="0" y="41564"/>
                  </a:cubicBezTo>
                  <a:cubicBezTo>
                    <a:pt x="1979" y="49481"/>
                    <a:pt x="4784" y="57236"/>
                    <a:pt x="5938" y="65315"/>
                  </a:cubicBezTo>
                  <a:cubicBezTo>
                    <a:pt x="8751" y="85006"/>
                    <a:pt x="4041" y="106409"/>
                    <a:pt x="11876" y="124691"/>
                  </a:cubicBezTo>
                  <a:cubicBezTo>
                    <a:pt x="14687" y="131250"/>
                    <a:pt x="18179" y="111336"/>
                    <a:pt x="23751" y="106878"/>
                  </a:cubicBezTo>
                  <a:cubicBezTo>
                    <a:pt x="28638" y="102968"/>
                    <a:pt x="35626" y="102920"/>
                    <a:pt x="41564" y="100941"/>
                  </a:cubicBezTo>
                  <a:cubicBezTo>
                    <a:pt x="72313" y="70192"/>
                    <a:pt x="95993" y="66304"/>
                    <a:pt x="100941" y="534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300"/>
            <p:cNvSpPr/>
            <p:nvPr/>
          </p:nvSpPr>
          <p:spPr bwMode="auto">
            <a:xfrm>
              <a:off x="1642753" y="3705895"/>
              <a:ext cx="80158" cy="45719"/>
            </a:xfrm>
            <a:custGeom>
              <a:avLst/>
              <a:gdLst>
                <a:gd name="connsiteX0" fmla="*/ 0 w 118753"/>
                <a:gd name="connsiteY0" fmla="*/ 41564 h 53439"/>
                <a:gd name="connsiteX1" fmla="*/ 29688 w 118753"/>
                <a:gd name="connsiteY1" fmla="*/ 0 h 53439"/>
                <a:gd name="connsiteX2" fmla="*/ 65314 w 118753"/>
                <a:gd name="connsiteY2" fmla="*/ 11876 h 53439"/>
                <a:gd name="connsiteX3" fmla="*/ 118753 w 118753"/>
                <a:gd name="connsiteY3" fmla="*/ 53439 h 53439"/>
                <a:gd name="connsiteX4" fmla="*/ 0 w 118753"/>
                <a:gd name="connsiteY4" fmla="*/ 41564 h 5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753" h="53439">
                  <a:moveTo>
                    <a:pt x="0" y="41564"/>
                  </a:moveTo>
                  <a:lnTo>
                    <a:pt x="29688" y="0"/>
                  </a:lnTo>
                  <a:lnTo>
                    <a:pt x="65314" y="11876"/>
                  </a:lnTo>
                  <a:lnTo>
                    <a:pt x="118753" y="53439"/>
                  </a:lnTo>
                  <a:lnTo>
                    <a:pt x="0" y="4156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301"/>
            <p:cNvSpPr/>
            <p:nvPr/>
          </p:nvSpPr>
          <p:spPr bwMode="auto">
            <a:xfrm>
              <a:off x="1630878" y="3549960"/>
              <a:ext cx="142503" cy="58160"/>
            </a:xfrm>
            <a:custGeom>
              <a:avLst/>
              <a:gdLst>
                <a:gd name="connsiteX0" fmla="*/ 990 w 78180"/>
                <a:gd name="connsiteY0" fmla="*/ 56180 h 71253"/>
                <a:gd name="connsiteX1" fmla="*/ 54429 w 78180"/>
                <a:gd name="connsiteY1" fmla="*/ 62118 h 71253"/>
                <a:gd name="connsiteX2" fmla="*/ 78180 w 78180"/>
                <a:gd name="connsiteY2" fmla="*/ 56180 h 71253"/>
                <a:gd name="connsiteX3" fmla="*/ 72242 w 78180"/>
                <a:gd name="connsiteY3" fmla="*/ 38367 h 71253"/>
                <a:gd name="connsiteX4" fmla="*/ 48491 w 78180"/>
                <a:gd name="connsiteY4" fmla="*/ 8679 h 71253"/>
                <a:gd name="connsiteX5" fmla="*/ 990 w 78180"/>
                <a:gd name="connsiteY5" fmla="*/ 56180 h 7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80" h="71253">
                  <a:moveTo>
                    <a:pt x="990" y="56180"/>
                  </a:moveTo>
                  <a:cubicBezTo>
                    <a:pt x="1980" y="65087"/>
                    <a:pt x="22457" y="71253"/>
                    <a:pt x="54429" y="62118"/>
                  </a:cubicBezTo>
                  <a:cubicBezTo>
                    <a:pt x="62276" y="59876"/>
                    <a:pt x="70263" y="58159"/>
                    <a:pt x="78180" y="56180"/>
                  </a:cubicBezTo>
                  <a:cubicBezTo>
                    <a:pt x="76201" y="50242"/>
                    <a:pt x="76152" y="43254"/>
                    <a:pt x="72242" y="38367"/>
                  </a:cubicBezTo>
                  <a:cubicBezTo>
                    <a:pt x="41547" y="0"/>
                    <a:pt x="63416" y="53453"/>
                    <a:pt x="48491" y="8679"/>
                  </a:cubicBezTo>
                  <a:cubicBezTo>
                    <a:pt x="4969" y="14897"/>
                    <a:pt x="0" y="47274"/>
                    <a:pt x="990" y="56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</p:grpSp>
      <p:sp>
        <p:nvSpPr>
          <p:cNvPr id="304" name="Freeform 303"/>
          <p:cNvSpPr/>
          <p:nvPr/>
        </p:nvSpPr>
        <p:spPr bwMode="auto">
          <a:xfrm>
            <a:off x="1724001" y="4315959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5" name="Freeform 304"/>
          <p:cNvSpPr/>
          <p:nvPr/>
        </p:nvSpPr>
        <p:spPr bwMode="auto">
          <a:xfrm>
            <a:off x="1589314" y="4300656"/>
            <a:ext cx="118753" cy="61546"/>
          </a:xfrm>
          <a:custGeom>
            <a:avLst/>
            <a:gdLst>
              <a:gd name="connsiteX0" fmla="*/ 0 w 118753"/>
              <a:gd name="connsiteY0" fmla="*/ 25920 h 61546"/>
              <a:gd name="connsiteX1" fmla="*/ 17813 w 118753"/>
              <a:gd name="connsiteY1" fmla="*/ 31858 h 61546"/>
              <a:gd name="connsiteX2" fmla="*/ 29688 w 118753"/>
              <a:gd name="connsiteY2" fmla="*/ 49671 h 61546"/>
              <a:gd name="connsiteX3" fmla="*/ 47501 w 118753"/>
              <a:gd name="connsiteY3" fmla="*/ 61546 h 61546"/>
              <a:gd name="connsiteX4" fmla="*/ 95002 w 118753"/>
              <a:gd name="connsiteY4" fmla="*/ 55608 h 61546"/>
              <a:gd name="connsiteX5" fmla="*/ 118753 w 118753"/>
              <a:gd name="connsiteY5" fmla="*/ 25920 h 61546"/>
              <a:gd name="connsiteX6" fmla="*/ 17813 w 118753"/>
              <a:gd name="connsiteY6" fmla="*/ 19982 h 61546"/>
              <a:gd name="connsiteX7" fmla="*/ 0 w 118753"/>
              <a:gd name="connsiteY7" fmla="*/ 25920 h 61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753" h="61546">
                <a:moveTo>
                  <a:pt x="0" y="25920"/>
                </a:moveTo>
                <a:cubicBezTo>
                  <a:pt x="0" y="27899"/>
                  <a:pt x="12926" y="27948"/>
                  <a:pt x="17813" y="31858"/>
                </a:cubicBezTo>
                <a:cubicBezTo>
                  <a:pt x="23385" y="36316"/>
                  <a:pt x="24642" y="44625"/>
                  <a:pt x="29688" y="49671"/>
                </a:cubicBezTo>
                <a:cubicBezTo>
                  <a:pt x="34734" y="54717"/>
                  <a:pt x="41563" y="57588"/>
                  <a:pt x="47501" y="61546"/>
                </a:cubicBezTo>
                <a:cubicBezTo>
                  <a:pt x="63335" y="59567"/>
                  <a:pt x="79718" y="60193"/>
                  <a:pt x="95002" y="55608"/>
                </a:cubicBezTo>
                <a:cubicBezTo>
                  <a:pt x="102054" y="53492"/>
                  <a:pt x="116354" y="29519"/>
                  <a:pt x="118753" y="25920"/>
                </a:cubicBezTo>
                <a:cubicBezTo>
                  <a:pt x="83042" y="2113"/>
                  <a:pt x="87752" y="0"/>
                  <a:pt x="17813" y="19982"/>
                </a:cubicBezTo>
                <a:cubicBezTo>
                  <a:pt x="12104" y="21613"/>
                  <a:pt x="0" y="23941"/>
                  <a:pt x="0" y="2592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6" name="Freeform 305"/>
          <p:cNvSpPr/>
          <p:nvPr/>
        </p:nvSpPr>
        <p:spPr bwMode="auto">
          <a:xfrm>
            <a:off x="1864526" y="4260541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7" name="Freeform 306"/>
          <p:cNvSpPr/>
          <p:nvPr/>
        </p:nvSpPr>
        <p:spPr bwMode="auto">
          <a:xfrm>
            <a:off x="2001092" y="4254603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8" name="Freeform 307"/>
          <p:cNvSpPr/>
          <p:nvPr/>
        </p:nvSpPr>
        <p:spPr bwMode="auto">
          <a:xfrm>
            <a:off x="2143299" y="4281053"/>
            <a:ext cx="45719" cy="514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09" name="Freeform 308"/>
          <p:cNvSpPr/>
          <p:nvPr/>
        </p:nvSpPr>
        <p:spPr bwMode="auto">
          <a:xfrm>
            <a:off x="2238301" y="4280856"/>
            <a:ext cx="45719" cy="45719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10" name="Freeform 309"/>
          <p:cNvSpPr/>
          <p:nvPr/>
        </p:nvSpPr>
        <p:spPr bwMode="auto">
          <a:xfrm>
            <a:off x="2155471" y="4349606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11" name="Freeform 310"/>
          <p:cNvSpPr/>
          <p:nvPr/>
        </p:nvSpPr>
        <p:spPr bwMode="auto">
          <a:xfrm>
            <a:off x="2363289" y="4266478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12" name="Freeform 311"/>
          <p:cNvSpPr/>
          <p:nvPr/>
        </p:nvSpPr>
        <p:spPr bwMode="auto">
          <a:xfrm>
            <a:off x="2315788" y="4331793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2682" name="Group 1104"/>
          <p:cNvGrpSpPr/>
          <p:nvPr/>
        </p:nvGrpSpPr>
        <p:grpSpPr>
          <a:xfrm>
            <a:off x="1595062" y="4364753"/>
            <a:ext cx="2031846" cy="1266128"/>
            <a:chOff x="1535686" y="3889742"/>
            <a:chExt cx="2031846" cy="1266128"/>
          </a:xfrm>
        </p:grpSpPr>
        <p:grpSp>
          <p:nvGrpSpPr>
            <p:cNvPr id="2683" name="Group 461"/>
            <p:cNvGrpSpPr/>
            <p:nvPr/>
          </p:nvGrpSpPr>
          <p:grpSpPr>
            <a:xfrm>
              <a:off x="1555479" y="3889742"/>
              <a:ext cx="2012053" cy="254746"/>
              <a:chOff x="1549541" y="3735363"/>
              <a:chExt cx="2012053" cy="254746"/>
            </a:xfrm>
          </p:grpSpPr>
          <p:sp>
            <p:nvSpPr>
              <p:cNvPr id="314" name="Freeform 313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315" name="Freeform 314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16" name="Freeform 315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17" name="Freeform 316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18" name="Freeform 317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19" name="Freeform 318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0" name="Freeform 319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23" name="Freeform 322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4" name="Oval 323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5" name="Freeform 324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6" name="Oval 325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7" name="Freeform 326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8" name="Freeform 327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29" name="Oval 328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0" name="Freeform 329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1" name="Freeform 330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2" name="Oval 331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3" name="Freeform 332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2684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334" name="Freeform 333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" name="Freeform 334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6" name="Freeform 335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7" name="Freeform 336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8" name="Freeform 337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39" name="Freeform 338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0" name="Freeform 339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41" name="Freeform 340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2" name="Oval 341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3" name="Freeform 342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4" name="Oval 343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5" name="Freeform 344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6" name="Freeform 345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7" name="Oval 346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8" name="Freeform 347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49" name="Freeform 348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0" name="Oval 349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1" name="Freeform 350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2685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353" name="Freeform 352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54" name="Freeform 353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5" name="Freeform 35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6" name="Freeform 355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7" name="Freeform 356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58" name="Freeform 357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9" name="Freeform 358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0" name="Freeform 359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1" name="Oval 360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2" name="Freeform 361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3" name="Oval 362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" name="Freeform 363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" name="Freeform 364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" name="Oval 365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7" name="Freeform 366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8" name="Freeform 367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9" name="Oval 368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0" name="Freeform 369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686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72" name="Freeform 371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73" name="Freeform 372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4" name="Freeform 373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" name="Freeform 374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6" name="Freeform 375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7" name="Freeform 376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8" name="Freeform 377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9" name="Freeform 378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0" name="Oval 379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1" name="Freeform 380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" name="Oval 381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3" name="Freeform 382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" name="Freeform 383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5" name="Oval 384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6" name="Freeform 385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7" name="Freeform 386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" name="Oval 387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9" name="Freeform 388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391" name="Freeform 390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392" name="Freeform 391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0" name="Freeform 399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1" name="Oval 400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2" name="Freeform 401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4" name="Oval 403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5" name="Freeform 404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7" name="Oval 406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08" name="Freeform 407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2687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427" name="Freeform 426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28" name="Freeform 427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29" name="Freeform 428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0" name="Freeform 429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31" name="Freeform 430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2" name="Freeform 431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33" name="Freeform 432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4" name="Oval 433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5" name="Freeform 434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6" name="Oval 435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7" name="Freeform 436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8" name="Freeform 437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39" name="Oval 438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0" name="Freeform 439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1" name="Freeform 440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2" name="Oval 441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43" name="Freeform 442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445" name="Freeform 444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46" name="Oval 445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47" name="Freeform 446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48" name="Freeform 447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49" name="Freeform 448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0" name="Freeform 449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51" name="Freeform 450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2" name="Freeform 451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3" name="Freeform 452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4" name="Freeform 453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5" name="Freeform 454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6" name="Freeform 455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57" name="Freeform 456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58" name="Freeform 457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459" name="Freeform 458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60" name="Freeform 459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461" name="Freeform 460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sp>
          <p:nvSpPr>
            <p:cNvPr id="463" name="Freeform 462"/>
            <p:cNvSpPr/>
            <p:nvPr/>
          </p:nvSpPr>
          <p:spPr bwMode="auto">
            <a:xfrm flipH="1" flipV="1">
              <a:off x="2509653" y="4095006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4" name="Group 463"/>
            <p:cNvGrpSpPr/>
            <p:nvPr/>
          </p:nvGrpSpPr>
          <p:grpSpPr>
            <a:xfrm flipH="1">
              <a:off x="1535687" y="4083705"/>
              <a:ext cx="2012053" cy="254746"/>
              <a:chOff x="1549541" y="3735363"/>
              <a:chExt cx="2012053" cy="254746"/>
            </a:xfrm>
          </p:grpSpPr>
          <p:sp>
            <p:nvSpPr>
              <p:cNvPr id="465" name="Freeform 464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7" name="Freeform 466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68" name="Freeform 467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69" name="Freeform 468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70" name="Freeform 469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1" name="Freeform 470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72" name="Freeform 471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3" name="Oval 472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4" name="Freeform 473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5" name="Oval 474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6" name="Freeform 475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7" name="Freeform 476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8" name="Oval 477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9" name="Freeform 478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0" name="Freeform 479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1" name="Oval 480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2" name="Freeform 481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96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574" name="Freeform 573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75" name="Freeform 574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6" name="Freeform 575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77" name="Freeform 576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78" name="Freeform 577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79" name="Freeform 578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0" name="Freeform 579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81" name="Freeform 580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2" name="Oval 581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3" name="Freeform 582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4" name="Oval 583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5" name="Freeform 584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6" name="Freeform 585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7" name="Oval 586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8" name="Freeform 587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89" name="Freeform 588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0" name="Oval 589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91" name="Freeform 590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97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537" name="Freeform 536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38" name="Freeform 537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9" name="Freeform 538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0" name="Freeform 539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41" name="Freeform 540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42" name="Freeform 541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3" name="Freeform 542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44" name="Freeform 543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5" name="Oval 544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6" name="Freeform 545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7" name="Oval 546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8" name="Freeform 547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49" name="Freeform 548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0" name="Oval 549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1" name="Freeform 550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2" name="Freeform 551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3" name="Oval 552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4" name="Freeform 553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06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556" name="Freeform 555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557" name="Freeform 556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8" name="Freeform 557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59" name="Freeform 558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60" name="Freeform 559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61" name="Freeform 560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2" name="Freeform 561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563" name="Freeform 562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4" name="Oval 563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5" name="Freeform 564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6" name="Oval 565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7" name="Freeform 566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8" name="Freeform 567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69" name="Oval 568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70" name="Freeform 569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71" name="Freeform 570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72" name="Oval 571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573" name="Freeform 572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485" name="Freeform 484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486" name="Freeform 485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7" name="Freeform 486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88" name="Freeform 487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89" name="Freeform 488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90" name="Freeform 489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492" name="Freeform 491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3" name="Freeform 492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4" name="Oval 493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5" name="Freeform 494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" name="Freeform 495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7" name="Oval 496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8" name="Freeform 497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9" name="Freeform 498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00" name="Oval 499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01" name="Freeform 500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154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520" name="Freeform 519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521" name="Freeform 520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2" name="Freeform 521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3" name="Freeform 522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24" name="Freeform 523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5" name="Freeform 524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526" name="Freeform 525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7" name="Oval 526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8" name="Freeform 527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29" name="Oval 528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0" name="Freeform 529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1" name="Freeform 530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2" name="Oval 531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3" name="Freeform 532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4" name="Freeform 533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5" name="Oval 534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36" name="Freeform 535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503" name="Freeform 502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04" name="Oval 503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05" name="Freeform 504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06" name="Freeform 505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507" name="Freeform 506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08" name="Freeform 507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509" name="Freeform 508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0" name="Freeform 509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1" name="Freeform 510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2" name="Freeform 511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3" name="Freeform 512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4" name="Freeform 513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5" name="Freeform 514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516" name="Freeform 515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517" name="Freeform 516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8" name="Freeform 517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519" name="Freeform 518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sp>
          <p:nvSpPr>
            <p:cNvPr id="592" name="Freeform 591"/>
            <p:cNvSpPr/>
            <p:nvPr/>
          </p:nvSpPr>
          <p:spPr bwMode="auto">
            <a:xfrm flipV="1">
              <a:off x="2489861" y="4312720"/>
              <a:ext cx="45719" cy="45719"/>
            </a:xfrm>
            <a:custGeom>
              <a:avLst/>
              <a:gdLst>
                <a:gd name="connsiteX0" fmla="*/ 57298 w 132924"/>
                <a:gd name="connsiteY0" fmla="*/ 6659 h 71973"/>
                <a:gd name="connsiteX1" fmla="*/ 9797 w 132924"/>
                <a:gd name="connsiteY1" fmla="*/ 12596 h 71973"/>
                <a:gd name="connsiteX2" fmla="*/ 15734 w 132924"/>
                <a:gd name="connsiteY2" fmla="*/ 60098 h 71973"/>
                <a:gd name="connsiteX3" fmla="*/ 51360 w 132924"/>
                <a:gd name="connsiteY3" fmla="*/ 71973 h 71973"/>
                <a:gd name="connsiteX4" fmla="*/ 69173 w 132924"/>
                <a:gd name="connsiteY4" fmla="*/ 66035 h 71973"/>
                <a:gd name="connsiteX5" fmla="*/ 122612 w 132924"/>
                <a:gd name="connsiteY5" fmla="*/ 60098 h 71973"/>
                <a:gd name="connsiteX6" fmla="*/ 104799 w 132924"/>
                <a:gd name="connsiteY6" fmla="*/ 30409 h 71973"/>
                <a:gd name="connsiteX7" fmla="*/ 92924 w 132924"/>
                <a:gd name="connsiteY7" fmla="*/ 12596 h 71973"/>
                <a:gd name="connsiteX8" fmla="*/ 57298 w 132924"/>
                <a:gd name="connsiteY8" fmla="*/ 6659 h 7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924" h="71973">
                  <a:moveTo>
                    <a:pt x="57298" y="6659"/>
                  </a:moveTo>
                  <a:cubicBezTo>
                    <a:pt x="43444" y="6659"/>
                    <a:pt x="19594" y="0"/>
                    <a:pt x="9797" y="12596"/>
                  </a:cubicBezTo>
                  <a:cubicBezTo>
                    <a:pt x="0" y="25192"/>
                    <a:pt x="6583" y="47025"/>
                    <a:pt x="15734" y="60098"/>
                  </a:cubicBezTo>
                  <a:cubicBezTo>
                    <a:pt x="22912" y="70353"/>
                    <a:pt x="51360" y="71973"/>
                    <a:pt x="51360" y="71973"/>
                  </a:cubicBezTo>
                  <a:cubicBezTo>
                    <a:pt x="57298" y="69994"/>
                    <a:pt x="62999" y="67064"/>
                    <a:pt x="69173" y="66035"/>
                  </a:cubicBezTo>
                  <a:cubicBezTo>
                    <a:pt x="86852" y="63089"/>
                    <a:pt x="106581" y="68113"/>
                    <a:pt x="122612" y="60098"/>
                  </a:cubicBezTo>
                  <a:cubicBezTo>
                    <a:pt x="132924" y="54942"/>
                    <a:pt x="104982" y="30638"/>
                    <a:pt x="104799" y="30409"/>
                  </a:cubicBezTo>
                  <a:cubicBezTo>
                    <a:pt x="100341" y="24837"/>
                    <a:pt x="98496" y="17054"/>
                    <a:pt x="92924" y="12596"/>
                  </a:cubicBezTo>
                  <a:cubicBezTo>
                    <a:pt x="83156" y="4782"/>
                    <a:pt x="71152" y="6659"/>
                    <a:pt x="57298" y="6659"/>
                  </a:cubicBezTo>
                  <a:close/>
                </a:path>
              </a:pathLst>
            </a:custGeom>
            <a:solidFill>
              <a:srgbClr val="F9B63D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163" name="Group 592"/>
            <p:cNvGrpSpPr/>
            <p:nvPr/>
          </p:nvGrpSpPr>
          <p:grpSpPr>
            <a:xfrm flipH="1" flipV="1">
              <a:off x="1541625" y="4285587"/>
              <a:ext cx="2012053" cy="254746"/>
              <a:chOff x="1549541" y="3735363"/>
              <a:chExt cx="2012053" cy="254746"/>
            </a:xfrm>
          </p:grpSpPr>
          <p:sp>
            <p:nvSpPr>
              <p:cNvPr id="594" name="Freeform 593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595" name="Freeform 594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6" name="Freeform 595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97" name="Freeform 596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98" name="Freeform 597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599" name="Freeform 598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0" name="Freeform 599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01" name="Freeform 600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2" name="Oval 601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3" name="Freeform 602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4" name="Oval 603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5" name="Freeform 604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6" name="Freeform 605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7" name="Oval 606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8" name="Freeform 607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09" name="Freeform 608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0" name="Oval 609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1" name="Freeform 610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212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703" name="Freeform 702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704" name="Freeform 703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05" name="Freeform 70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06" name="Freeform 705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07" name="Freeform 706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08" name="Freeform 707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09" name="Freeform 708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10" name="Freeform 709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1" name="Oval 710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2" name="Freeform 711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3" name="Oval 712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4" name="Freeform 713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5" name="Freeform 714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6" name="Oval 715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7" name="Freeform 716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8" name="Freeform 717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19" name="Oval 718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20" name="Freeform 719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221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666" name="Freeform 665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67" name="Freeform 666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8" name="Freeform 667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9" name="Freeform 668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70" name="Freeform 669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71" name="Freeform 670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2" name="Freeform 671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73" name="Freeform 672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4" name="Oval 673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5" name="Freeform 674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6" name="Oval 675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7" name="Freeform 676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8" name="Freeform 677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79" name="Oval 678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0" name="Freeform 679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1" name="Freeform 680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2" name="Oval 681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83" name="Freeform 682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03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685" name="Freeform 684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686" name="Freeform 685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686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687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89" name="Freeform 688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90" name="Freeform 689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1" name="Freeform 690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692" name="Freeform 691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3" name="Oval 692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4" name="Freeform 693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5" name="Oval 694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6" name="Freeform 695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7" name="Freeform 696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8" name="Oval 697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699" name="Freeform 698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00" name="Freeform 699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01" name="Oval 700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702" name="Freeform 701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614" name="Freeform 613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615" name="Freeform 614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6" name="Freeform 615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17" name="Freeform 616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18" name="Freeform 617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19" name="Freeform 618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0" name="Freeform 619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21" name="Freeform 620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2" name="Freeform 621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3" name="Oval 622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5" name="Freeform 624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6" name="Oval 625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7" name="Freeform 626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8" name="Freeform 627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29" name="Oval 628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30" name="Freeform 629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313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649" name="Freeform 648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650" name="Freeform 649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1" name="Freeform 650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2" name="Freeform 651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53" name="Freeform 652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4" name="Freeform 653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655" name="Freeform 654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6" name="Oval 655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7" name="Freeform 656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8" name="Oval 657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59" name="Freeform 658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0" name="Freeform 659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1" name="Oval 660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2" name="Freeform 661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3" name="Freeform 662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4" name="Oval 663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65" name="Freeform 664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632" name="Freeform 631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633" name="Oval 632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35" name="Freeform 634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36" name="Freeform 635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37" name="Freeform 636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38" name="Freeform 637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39" name="Freeform 638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1" name="Freeform 640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2" name="Freeform 641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3" name="Freeform 642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4" name="Freeform 643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45" name="Freeform 644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646" name="Freeform 645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7" name="Freeform 646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648" name="Freeform 647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321" name="Group 720"/>
            <p:cNvGrpSpPr/>
            <p:nvPr/>
          </p:nvGrpSpPr>
          <p:grpSpPr>
            <a:xfrm>
              <a:off x="1535686" y="4481529"/>
              <a:ext cx="2012053" cy="254746"/>
              <a:chOff x="1549541" y="3735363"/>
              <a:chExt cx="2012053" cy="254746"/>
            </a:xfrm>
          </p:grpSpPr>
          <p:sp>
            <p:nvSpPr>
              <p:cNvPr id="722" name="Freeform 721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23" name="Freeform 722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4" name="Freeform 723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5" name="Freeform 724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6" name="Freeform 725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7" name="Freeform 726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28" name="Freeform 727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29" name="Freeform 728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0" name="Oval 729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1" name="Freeform 730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2" name="Oval 731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3" name="Freeform 732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4" name="Freeform 733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5" name="Oval 734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6" name="Freeform 735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7" name="Freeform 736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8" name="Oval 737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39" name="Freeform 738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322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831" name="Freeform 830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832" name="Freeform 831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33" name="Freeform 832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34" name="Freeform 833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35" name="Freeform 834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36" name="Freeform 835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37" name="Freeform 836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38" name="Freeform 837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39" name="Oval 838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0" name="Freeform 839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1" name="Oval 840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2" name="Freeform 841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3" name="Freeform 842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4" name="Oval 843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5" name="Freeform 844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6" name="Freeform 845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7" name="Oval 846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48" name="Freeform 847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352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794" name="Freeform 793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795" name="Freeform 794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6" name="Freeform 795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7" name="Freeform 796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98" name="Freeform 797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99" name="Freeform 798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0" name="Freeform 799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801" name="Freeform 800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2" name="Oval 801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3" name="Freeform 802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4" name="Oval 803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5" name="Freeform 804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6" name="Freeform 805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7" name="Oval 806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8" name="Freeform 807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09" name="Freeform 808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0" name="Oval 809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11" name="Freeform 810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371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813" name="Freeform 812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814" name="Freeform 813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15" name="Freeform 814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16" name="Freeform 815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817" name="Freeform 816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818" name="Freeform 817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19" name="Freeform 818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820" name="Freeform 819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1" name="Oval 820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2" name="Freeform 821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3" name="Oval 822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4" name="Freeform 823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5" name="Freeform 824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6" name="Oval 825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7" name="Freeform 826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8" name="Freeform 827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29" name="Oval 828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830" name="Freeform 829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742" name="Freeform 741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743" name="Freeform 742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44" name="Freeform 743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45" name="Freeform 744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46" name="Freeform 745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47" name="Freeform 746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48" name="Freeform 747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49" name="Freeform 748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0" name="Freeform 749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1" name="Oval 750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2" name="Freeform 751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3" name="Freeform 752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4" name="Oval 753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5" name="Freeform 754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6" name="Freeform 755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7" name="Oval 756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58" name="Freeform 757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390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777" name="Freeform 776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778" name="Freeform 777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79" name="Freeform 778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0" name="Freeform 779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81" name="Freeform 780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2" name="Freeform 781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783" name="Freeform 782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4" name="Oval 783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5" name="Freeform 784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6" name="Oval 785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7" name="Freeform 786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8" name="Freeform 787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89" name="Oval 788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0" name="Freeform 789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1" name="Freeform 790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2" name="Oval 791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93" name="Freeform 792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760" name="Freeform 759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761" name="Oval 760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762" name="Freeform 761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63" name="Freeform 762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64" name="Freeform 763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65" name="Freeform 764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66" name="Freeform 765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67" name="Freeform 766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68" name="Freeform 767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70" name="Freeform 769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71" name="Freeform 770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72" name="Freeform 771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73" name="Freeform 772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774" name="Freeform 773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75" name="Freeform 774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776" name="Freeform 775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399" name="Group 848"/>
            <p:cNvGrpSpPr/>
            <p:nvPr/>
          </p:nvGrpSpPr>
          <p:grpSpPr>
            <a:xfrm flipV="1">
              <a:off x="1539645" y="4693306"/>
              <a:ext cx="2012053" cy="254746"/>
              <a:chOff x="1549541" y="3735363"/>
              <a:chExt cx="2012053" cy="254746"/>
            </a:xfrm>
          </p:grpSpPr>
          <p:sp>
            <p:nvSpPr>
              <p:cNvPr id="850" name="Freeform 849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51" name="Freeform 850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3" name="Freeform 852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4" name="Freeform 853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5" name="Freeform 854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6" name="Freeform 855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57" name="Freeform 856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8" name="Oval 857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59" name="Freeform 858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0" name="Oval 859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1" name="Freeform 860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2" name="Freeform 861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3" name="Oval 862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4" name="Freeform 863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5" name="Freeform 864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6" name="Oval 865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67" name="Freeform 866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09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959" name="Freeform 958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960" name="Freeform 959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1" name="Freeform 960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2" name="Freeform 961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63" name="Freeform 962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64" name="Freeform 963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5" name="Freeform 964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66" name="Freeform 965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7" name="Oval 966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8" name="Freeform 967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69" name="Oval 968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0" name="Freeform 969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1" name="Freeform 970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2" name="Oval 971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3" name="Freeform 972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4" name="Freeform 973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5" name="Oval 974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6" name="Freeform 975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410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922" name="Freeform 921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923" name="Freeform 922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4" name="Freeform 923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5" name="Freeform 924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26" name="Freeform 925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27" name="Freeform 926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8" name="Freeform 927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29" name="Freeform 928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0" name="Oval 929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1" name="Freeform 930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2" name="Oval 931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3" name="Freeform 932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4" name="Freeform 933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5" name="Oval 934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6" name="Freeform 935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7" name="Freeform 936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8" name="Oval 937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39" name="Freeform 938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411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941" name="Freeform 940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942" name="Freeform 941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43" name="Freeform 942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44" name="Freeform 943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45" name="Freeform 944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46" name="Freeform 945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47" name="Freeform 946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948" name="Freeform 947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49" name="Oval 948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0" name="Freeform 949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1" name="Oval 950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2" name="Freeform 951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3" name="Freeform 952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4" name="Oval 953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5" name="Freeform 954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6" name="Freeform 955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7" name="Oval 956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958" name="Freeform 957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870" name="Freeform 869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871" name="Freeform 870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2" name="Freeform 871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3" name="Freeform 872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74" name="Freeform 873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75" name="Freeform 874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6" name="Freeform 875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77" name="Freeform 876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8" name="Freeform 877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9" name="Oval 878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0" name="Freeform 879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1" name="Freeform 880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2" name="Oval 881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3" name="Freeform 882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4" name="Freeform 883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5" name="Oval 884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86" name="Freeform 885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12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905" name="Freeform 904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906" name="Freeform 905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7" name="Freeform 906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8" name="Freeform 907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09" name="Freeform 908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0" name="Freeform 909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911" name="Freeform 910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2" name="Oval 911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3" name="Freeform 912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4" name="Oval 913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5" name="Freeform 914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6" name="Freeform 915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7" name="Oval 916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8" name="Freeform 917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9" name="Freeform 918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0" name="Oval 919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21" name="Freeform 920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888" name="Freeform 887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889" name="Oval 888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90" name="Freeform 889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1" name="Freeform 890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92" name="Freeform 891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3" name="Freeform 892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894" name="Freeform 893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5" name="Freeform 894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6" name="Freeform 895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7" name="Freeform 896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8" name="Freeform 897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899" name="Freeform 898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900" name="Freeform 899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901" name="Freeform 900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902" name="Freeform 901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903" name="Freeform 902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904" name="Freeform 903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413" name="Group 976"/>
            <p:cNvGrpSpPr/>
            <p:nvPr/>
          </p:nvGrpSpPr>
          <p:grpSpPr>
            <a:xfrm flipH="1">
              <a:off x="1551521" y="4901124"/>
              <a:ext cx="2012053" cy="254746"/>
              <a:chOff x="1549541" y="3735363"/>
              <a:chExt cx="2012053" cy="254746"/>
            </a:xfrm>
          </p:grpSpPr>
          <p:sp>
            <p:nvSpPr>
              <p:cNvPr id="978" name="Freeform 977"/>
              <p:cNvSpPr/>
              <p:nvPr/>
            </p:nvSpPr>
            <p:spPr bwMode="auto">
              <a:xfrm>
                <a:off x="1743793" y="37526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79" name="Freeform 978"/>
              <p:cNvSpPr/>
              <p:nvPr/>
            </p:nvSpPr>
            <p:spPr bwMode="auto">
              <a:xfrm flipH="1" flipV="1">
                <a:off x="1563585" y="379614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0" name="Freeform 979"/>
              <p:cNvSpPr/>
              <p:nvPr/>
            </p:nvSpPr>
            <p:spPr bwMode="auto">
              <a:xfrm>
                <a:off x="1757548" y="3835729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1" name="Freeform 980"/>
              <p:cNvSpPr/>
              <p:nvPr/>
            </p:nvSpPr>
            <p:spPr bwMode="auto">
              <a:xfrm flipH="1">
                <a:off x="1860270" y="3817719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82" name="Freeform 981"/>
              <p:cNvSpPr/>
              <p:nvPr/>
            </p:nvSpPr>
            <p:spPr bwMode="auto">
              <a:xfrm rot="5400000">
                <a:off x="1805049" y="37288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83" name="Freeform 982"/>
              <p:cNvSpPr/>
              <p:nvPr/>
            </p:nvSpPr>
            <p:spPr bwMode="auto">
              <a:xfrm>
                <a:off x="1933056" y="3802083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4" name="Freeform 983"/>
              <p:cNvSpPr/>
              <p:nvPr/>
            </p:nvSpPr>
            <p:spPr bwMode="auto">
              <a:xfrm>
                <a:off x="1697142" y="3821875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985" name="Freeform 984"/>
              <p:cNvSpPr/>
              <p:nvPr/>
            </p:nvSpPr>
            <p:spPr bwMode="auto">
              <a:xfrm>
                <a:off x="1599608" y="37466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6" name="Oval 985"/>
              <p:cNvSpPr/>
              <p:nvPr/>
            </p:nvSpPr>
            <p:spPr bwMode="auto">
              <a:xfrm>
                <a:off x="1864427" y="37585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7" name="Freeform 986"/>
              <p:cNvSpPr/>
              <p:nvPr/>
            </p:nvSpPr>
            <p:spPr bwMode="auto">
              <a:xfrm>
                <a:off x="1686692" y="374468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8" name="Oval 987"/>
              <p:cNvSpPr/>
              <p:nvPr/>
            </p:nvSpPr>
            <p:spPr bwMode="auto">
              <a:xfrm>
                <a:off x="1898073" y="38396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9" name="Freeform 988"/>
              <p:cNvSpPr/>
              <p:nvPr/>
            </p:nvSpPr>
            <p:spPr bwMode="auto">
              <a:xfrm>
                <a:off x="1616380" y="382385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0" name="Freeform 989"/>
              <p:cNvSpPr/>
              <p:nvPr/>
            </p:nvSpPr>
            <p:spPr bwMode="auto">
              <a:xfrm>
                <a:off x="1809404" y="380802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1" name="Oval 990"/>
              <p:cNvSpPr/>
              <p:nvPr/>
            </p:nvSpPr>
            <p:spPr bwMode="auto">
              <a:xfrm>
                <a:off x="1664525" y="379020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2" name="Freeform 991"/>
              <p:cNvSpPr/>
              <p:nvPr/>
            </p:nvSpPr>
            <p:spPr bwMode="auto">
              <a:xfrm>
                <a:off x="1912329" y="374468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3" name="Freeform 992"/>
              <p:cNvSpPr/>
              <p:nvPr/>
            </p:nvSpPr>
            <p:spPr bwMode="auto">
              <a:xfrm>
                <a:off x="1562002" y="384562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4" name="Oval 993"/>
              <p:cNvSpPr/>
              <p:nvPr/>
            </p:nvSpPr>
            <p:spPr bwMode="auto">
              <a:xfrm>
                <a:off x="1644733" y="385354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5" name="Freeform 994"/>
              <p:cNvSpPr/>
              <p:nvPr/>
            </p:nvSpPr>
            <p:spPr bwMode="auto">
              <a:xfrm>
                <a:off x="1832860" y="3860739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14" name="Group 351"/>
              <p:cNvGrpSpPr/>
              <p:nvPr/>
            </p:nvGrpSpPr>
            <p:grpSpPr>
              <a:xfrm flipH="1" flipV="1">
                <a:off x="1934095" y="3745258"/>
                <a:ext cx="430069" cy="179536"/>
                <a:chOff x="1880656" y="4119332"/>
                <a:chExt cx="430069" cy="179536"/>
              </a:xfrm>
            </p:grpSpPr>
            <p:sp>
              <p:nvSpPr>
                <p:cNvPr id="1087" name="Freeform 1086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88" name="Freeform 1087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9" name="Freeform 1088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0" name="Freeform 1089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91" name="Freeform 1090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92" name="Freeform 1091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3" name="Freeform 1092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94" name="Freeform 1093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5" name="Oval 1094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6" name="Freeform 1095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7" name="Oval 1096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8" name="Freeform 1097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9" name="Freeform 1098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0" name="Oval 1099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1" name="Freeform 1100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2" name="Freeform 1101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3" name="Oval 1102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4" name="Freeform 1103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415" name="Group 389"/>
              <p:cNvGrpSpPr/>
              <p:nvPr/>
            </p:nvGrpSpPr>
            <p:grpSpPr>
              <a:xfrm flipH="1" flipV="1">
                <a:off x="2331919" y="3745259"/>
                <a:ext cx="802162" cy="189431"/>
                <a:chOff x="1880656" y="4119332"/>
                <a:chExt cx="802162" cy="189431"/>
              </a:xfrm>
            </p:grpSpPr>
            <p:sp>
              <p:nvSpPr>
                <p:cNvPr id="1050" name="Freeform 1049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51" name="Freeform 1050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2" name="Freeform 1051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3" name="Freeform 1052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54" name="Freeform 1053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55" name="Freeform 1054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6" name="Freeform 1055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57" name="Freeform 1056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8" name="Oval 1057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9" name="Freeform 1058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0" name="Oval 1059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1" name="Freeform 1060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2" name="Freeform 1061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3" name="Oval 1062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4" name="Freeform 1063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5" name="Freeform 1064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6" name="Oval 1065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67" name="Freeform 1066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416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069" name="Freeform 1068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070" name="Freeform 1069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1" name="Freeform 1070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2" name="Freeform 1071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73" name="Freeform 1072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74" name="Freeform 1073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5" name="Freeform 1074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076" name="Freeform 1075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7" name="Oval 1076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8" name="Freeform 1077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79" name="Oval 1078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0" name="Freeform 1079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1" name="Freeform 1080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2" name="Oval 1081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3" name="Freeform 1082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4" name="Freeform 1083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5" name="Oval 1084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086" name="Freeform 1085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sp>
            <p:nvSpPr>
              <p:cNvPr id="998" name="Freeform 997"/>
              <p:cNvSpPr/>
              <p:nvPr/>
            </p:nvSpPr>
            <p:spPr bwMode="auto">
              <a:xfrm>
                <a:off x="2383081" y="3905003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999" name="Freeform 998"/>
              <p:cNvSpPr/>
              <p:nvPr/>
            </p:nvSpPr>
            <p:spPr bwMode="auto">
              <a:xfrm flipH="1" flipV="1">
                <a:off x="1721923" y="388323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0" name="Freeform 999"/>
              <p:cNvSpPr/>
              <p:nvPr/>
            </p:nvSpPr>
            <p:spPr bwMode="auto">
              <a:xfrm>
                <a:off x="2764971" y="3899064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1" name="Freeform 1000"/>
              <p:cNvSpPr/>
              <p:nvPr/>
            </p:nvSpPr>
            <p:spPr bwMode="auto">
              <a:xfrm flipH="1">
                <a:off x="2030483" y="389886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1002" name="Freeform 1001"/>
              <p:cNvSpPr/>
              <p:nvPr/>
            </p:nvSpPr>
            <p:spPr bwMode="auto">
              <a:xfrm rot="5400000">
                <a:off x="1957449" y="3881255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1003" name="Freeform 1002"/>
              <p:cNvSpPr/>
              <p:nvPr/>
            </p:nvSpPr>
            <p:spPr bwMode="auto">
              <a:xfrm>
                <a:off x="2103269" y="388916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4" name="Freeform 1003"/>
              <p:cNvSpPr/>
              <p:nvPr/>
            </p:nvSpPr>
            <p:spPr bwMode="auto">
              <a:xfrm>
                <a:off x="2312680" y="3897086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1005" name="Freeform 1004"/>
              <p:cNvSpPr/>
              <p:nvPr/>
            </p:nvSpPr>
            <p:spPr bwMode="auto">
              <a:xfrm>
                <a:off x="2452653" y="390500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6" name="Freeform 1005"/>
              <p:cNvSpPr/>
              <p:nvPr/>
            </p:nvSpPr>
            <p:spPr bwMode="auto">
              <a:xfrm>
                <a:off x="1773778" y="388521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7" name="Oval 1006"/>
              <p:cNvSpPr/>
              <p:nvPr/>
            </p:nvSpPr>
            <p:spPr bwMode="auto">
              <a:xfrm>
                <a:off x="2852057" y="390896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8" name="Freeform 1007"/>
              <p:cNvSpPr/>
              <p:nvPr/>
            </p:nvSpPr>
            <p:spPr bwMode="auto">
              <a:xfrm>
                <a:off x="2706931" y="391094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9" name="Freeform 1008"/>
              <p:cNvSpPr/>
              <p:nvPr/>
            </p:nvSpPr>
            <p:spPr bwMode="auto">
              <a:xfrm>
                <a:off x="1884614" y="388916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0" name="Oval 1009"/>
              <p:cNvSpPr/>
              <p:nvPr/>
            </p:nvSpPr>
            <p:spPr bwMode="auto">
              <a:xfrm>
                <a:off x="2232561" y="388916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1" name="Freeform 1010"/>
              <p:cNvSpPr/>
              <p:nvPr/>
            </p:nvSpPr>
            <p:spPr bwMode="auto">
              <a:xfrm>
                <a:off x="2907878" y="390895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2" name="Freeform 1011"/>
              <p:cNvSpPr/>
              <p:nvPr/>
            </p:nvSpPr>
            <p:spPr bwMode="auto">
              <a:xfrm>
                <a:off x="2545674" y="391489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3" name="Oval 1012"/>
              <p:cNvSpPr/>
              <p:nvPr/>
            </p:nvSpPr>
            <p:spPr bwMode="auto">
              <a:xfrm>
                <a:off x="2640281" y="3905003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4" name="Freeform 1013"/>
              <p:cNvSpPr/>
              <p:nvPr/>
            </p:nvSpPr>
            <p:spPr bwMode="auto">
              <a:xfrm>
                <a:off x="2139638" y="3900323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17" name="Group 443"/>
              <p:cNvGrpSpPr/>
              <p:nvPr/>
            </p:nvGrpSpPr>
            <p:grpSpPr>
              <a:xfrm>
                <a:off x="3131525" y="3770414"/>
                <a:ext cx="430069" cy="170215"/>
                <a:chOff x="1866802" y="4049484"/>
                <a:chExt cx="430069" cy="170215"/>
              </a:xfrm>
            </p:grpSpPr>
            <p:sp>
              <p:nvSpPr>
                <p:cNvPr id="1033" name="Freeform 1032"/>
                <p:cNvSpPr/>
                <p:nvPr/>
              </p:nvSpPr>
              <p:spPr bwMode="auto">
                <a:xfrm>
                  <a:off x="2048593" y="40574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034" name="Freeform 1033"/>
                <p:cNvSpPr/>
                <p:nvPr/>
              </p:nvSpPr>
              <p:spPr bwMode="auto">
                <a:xfrm flipH="1" flipV="1">
                  <a:off x="1868385" y="41009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5" name="Freeform 1034"/>
                <p:cNvSpPr/>
                <p:nvPr/>
              </p:nvSpPr>
              <p:spPr bwMode="auto">
                <a:xfrm>
                  <a:off x="2062348" y="41405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6" name="Freeform 1035"/>
                <p:cNvSpPr/>
                <p:nvPr/>
              </p:nvSpPr>
              <p:spPr bwMode="auto">
                <a:xfrm flipH="1">
                  <a:off x="2165070" y="41225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37" name="Freeform 1036"/>
                <p:cNvSpPr/>
                <p:nvPr/>
              </p:nvSpPr>
              <p:spPr bwMode="auto">
                <a:xfrm>
                  <a:off x="2237856" y="41068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38" name="Freeform 1037"/>
                <p:cNvSpPr/>
                <p:nvPr/>
              </p:nvSpPr>
              <p:spPr bwMode="auto">
                <a:xfrm>
                  <a:off x="2001942" y="41266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039" name="Freeform 1038"/>
                <p:cNvSpPr/>
                <p:nvPr/>
              </p:nvSpPr>
              <p:spPr bwMode="auto">
                <a:xfrm>
                  <a:off x="1904408" y="40514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0" name="Oval 1039"/>
                <p:cNvSpPr/>
                <p:nvPr/>
              </p:nvSpPr>
              <p:spPr bwMode="auto">
                <a:xfrm>
                  <a:off x="2169227" y="40633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1" name="Freeform 1040"/>
                <p:cNvSpPr/>
                <p:nvPr/>
              </p:nvSpPr>
              <p:spPr bwMode="auto">
                <a:xfrm>
                  <a:off x="1991492" y="40494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2" name="Oval 1041"/>
                <p:cNvSpPr/>
                <p:nvPr/>
              </p:nvSpPr>
              <p:spPr bwMode="auto">
                <a:xfrm>
                  <a:off x="2202873" y="41444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3" name="Freeform 1042"/>
                <p:cNvSpPr/>
                <p:nvPr/>
              </p:nvSpPr>
              <p:spPr bwMode="auto">
                <a:xfrm>
                  <a:off x="1921180" y="41286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4" name="Freeform 1043"/>
                <p:cNvSpPr/>
                <p:nvPr/>
              </p:nvSpPr>
              <p:spPr bwMode="auto">
                <a:xfrm>
                  <a:off x="2114204" y="41128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5" name="Oval 1044"/>
                <p:cNvSpPr/>
                <p:nvPr/>
              </p:nvSpPr>
              <p:spPr bwMode="auto">
                <a:xfrm>
                  <a:off x="1969325" y="40950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6" name="Freeform 1045"/>
                <p:cNvSpPr/>
                <p:nvPr/>
              </p:nvSpPr>
              <p:spPr bwMode="auto">
                <a:xfrm>
                  <a:off x="2217129" y="40494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7" name="Freeform 1046"/>
                <p:cNvSpPr/>
                <p:nvPr/>
              </p:nvSpPr>
              <p:spPr bwMode="auto">
                <a:xfrm>
                  <a:off x="1866802" y="41504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8" name="Oval 1047"/>
                <p:cNvSpPr/>
                <p:nvPr/>
              </p:nvSpPr>
              <p:spPr bwMode="auto">
                <a:xfrm>
                  <a:off x="1949533" y="41583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49" name="Freeform 1048"/>
                <p:cNvSpPr/>
                <p:nvPr/>
              </p:nvSpPr>
              <p:spPr bwMode="auto">
                <a:xfrm>
                  <a:off x="2137660" y="41655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1016" name="Freeform 1015"/>
              <p:cNvSpPr/>
              <p:nvPr/>
            </p:nvSpPr>
            <p:spPr bwMode="auto">
              <a:xfrm rot="5400000">
                <a:off x="3327072" y="3748648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1017" name="Oval 1016"/>
              <p:cNvSpPr/>
              <p:nvPr/>
            </p:nvSpPr>
            <p:spPr bwMode="auto">
              <a:xfrm>
                <a:off x="2996541" y="391094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8" name="Freeform 1017"/>
              <p:cNvSpPr/>
              <p:nvPr/>
            </p:nvSpPr>
            <p:spPr bwMode="auto">
              <a:xfrm>
                <a:off x="3061855" y="3923440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19" name="Freeform 1018"/>
              <p:cNvSpPr/>
              <p:nvPr/>
            </p:nvSpPr>
            <p:spPr bwMode="auto">
              <a:xfrm>
                <a:off x="3092536" y="3940666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20" name="Freeform 1019"/>
              <p:cNvSpPr/>
              <p:nvPr/>
            </p:nvSpPr>
            <p:spPr bwMode="auto">
              <a:xfrm>
                <a:off x="3238560" y="3926774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1" name="Freeform 1020"/>
              <p:cNvSpPr/>
              <p:nvPr/>
            </p:nvSpPr>
            <p:spPr bwMode="auto">
              <a:xfrm>
                <a:off x="3340702" y="3928753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22" name="Freeform 1021"/>
              <p:cNvSpPr/>
              <p:nvPr/>
            </p:nvSpPr>
            <p:spPr bwMode="auto">
              <a:xfrm>
                <a:off x="3454320" y="3924315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3" name="Freeform 1022"/>
              <p:cNvSpPr/>
              <p:nvPr/>
            </p:nvSpPr>
            <p:spPr bwMode="auto">
              <a:xfrm>
                <a:off x="3157179" y="391104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4" name="Freeform 1023"/>
              <p:cNvSpPr/>
              <p:nvPr/>
            </p:nvSpPr>
            <p:spPr bwMode="auto">
              <a:xfrm>
                <a:off x="1549541" y="3905992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5" name="Freeform 1024"/>
              <p:cNvSpPr/>
              <p:nvPr/>
            </p:nvSpPr>
            <p:spPr bwMode="auto">
              <a:xfrm>
                <a:off x="1590145" y="390368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6" name="Freeform 1025"/>
              <p:cNvSpPr/>
              <p:nvPr/>
            </p:nvSpPr>
            <p:spPr bwMode="auto">
              <a:xfrm>
                <a:off x="1656513" y="3911930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7" name="Freeform 1026"/>
              <p:cNvSpPr/>
              <p:nvPr/>
            </p:nvSpPr>
            <p:spPr bwMode="auto">
              <a:xfrm>
                <a:off x="1734637" y="3936190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28" name="Freeform 1027"/>
              <p:cNvSpPr/>
              <p:nvPr/>
            </p:nvSpPr>
            <p:spPr bwMode="auto">
              <a:xfrm>
                <a:off x="1822663" y="3912034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29" name="Freeform 1028"/>
              <p:cNvSpPr/>
              <p:nvPr/>
            </p:nvSpPr>
            <p:spPr bwMode="auto">
              <a:xfrm>
                <a:off x="2176495" y="393865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1030" name="Freeform 1029"/>
              <p:cNvSpPr/>
              <p:nvPr/>
            </p:nvSpPr>
            <p:spPr bwMode="auto">
              <a:xfrm>
                <a:off x="1911927" y="3936670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31" name="Freeform 1030"/>
              <p:cNvSpPr/>
              <p:nvPr/>
            </p:nvSpPr>
            <p:spPr bwMode="auto">
              <a:xfrm>
                <a:off x="2081320" y="3928780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1032" name="Freeform 1031"/>
              <p:cNvSpPr/>
              <p:nvPr/>
            </p:nvSpPr>
            <p:spPr bwMode="auto">
              <a:xfrm>
                <a:off x="1989117" y="394230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</p:grpSp>
      <p:sp>
        <p:nvSpPr>
          <p:cNvPr id="1106" name="Freeform 1105"/>
          <p:cNvSpPr/>
          <p:nvPr/>
        </p:nvSpPr>
        <p:spPr bwMode="auto">
          <a:xfrm flipH="1">
            <a:off x="2501733" y="4304805"/>
            <a:ext cx="45719" cy="45719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07" name="Freeform 1106"/>
          <p:cNvSpPr/>
          <p:nvPr/>
        </p:nvSpPr>
        <p:spPr bwMode="auto">
          <a:xfrm flipH="1" flipV="1">
            <a:off x="2626425" y="4307846"/>
            <a:ext cx="45719" cy="45719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08" name="Freeform 1107"/>
          <p:cNvSpPr/>
          <p:nvPr/>
        </p:nvSpPr>
        <p:spPr bwMode="auto">
          <a:xfrm>
            <a:off x="2871949" y="4264499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09" name="Freeform 1108"/>
          <p:cNvSpPr/>
          <p:nvPr/>
        </p:nvSpPr>
        <p:spPr bwMode="auto">
          <a:xfrm>
            <a:off x="2782884" y="4353565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10" name="Freeform 1109"/>
          <p:cNvSpPr/>
          <p:nvPr/>
        </p:nvSpPr>
        <p:spPr bwMode="auto">
          <a:xfrm>
            <a:off x="3329149" y="4359502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11" name="Freeform 1110"/>
          <p:cNvSpPr/>
          <p:nvPr/>
        </p:nvSpPr>
        <p:spPr bwMode="auto">
          <a:xfrm>
            <a:off x="3051499" y="4293018"/>
            <a:ext cx="42613" cy="53442"/>
          </a:xfrm>
          <a:custGeom>
            <a:avLst/>
            <a:gdLst>
              <a:gd name="connsiteX0" fmla="*/ 18272 w 42613"/>
              <a:gd name="connsiteY0" fmla="*/ 17724 h 53442"/>
              <a:gd name="connsiteX1" fmla="*/ 30147 w 42613"/>
              <a:gd name="connsiteY1" fmla="*/ 47412 h 53442"/>
              <a:gd name="connsiteX2" fmla="*/ 42022 w 42613"/>
              <a:gd name="connsiteY2" fmla="*/ 29599 h 53442"/>
              <a:gd name="connsiteX3" fmla="*/ 36085 w 42613"/>
              <a:gd name="connsiteY3" fmla="*/ 5849 h 53442"/>
              <a:gd name="connsiteX4" fmla="*/ 18272 w 42613"/>
              <a:gd name="connsiteY4" fmla="*/ 17724 h 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13" h="53442">
                <a:moveTo>
                  <a:pt x="18272" y="17724"/>
                </a:moveTo>
                <a:cubicBezTo>
                  <a:pt x="17282" y="24651"/>
                  <a:pt x="0" y="53442"/>
                  <a:pt x="30147" y="47412"/>
                </a:cubicBezTo>
                <a:cubicBezTo>
                  <a:pt x="37145" y="46012"/>
                  <a:pt x="38064" y="35537"/>
                  <a:pt x="42022" y="29599"/>
                </a:cubicBezTo>
                <a:cubicBezTo>
                  <a:pt x="40043" y="21682"/>
                  <a:pt x="42613" y="10745"/>
                  <a:pt x="36085" y="5849"/>
                </a:cubicBezTo>
                <a:cubicBezTo>
                  <a:pt x="28287" y="0"/>
                  <a:pt x="19262" y="10797"/>
                  <a:pt x="18272" y="17724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12" name="Freeform 1111"/>
          <p:cNvSpPr/>
          <p:nvPr/>
        </p:nvSpPr>
        <p:spPr bwMode="auto">
          <a:xfrm>
            <a:off x="3269881" y="4312736"/>
            <a:ext cx="55209" cy="35177"/>
          </a:xfrm>
          <a:custGeom>
            <a:avLst/>
            <a:gdLst>
              <a:gd name="connsiteX0" fmla="*/ 19583 w 55209"/>
              <a:gd name="connsiteY0" fmla="*/ 15819 h 35177"/>
              <a:gd name="connsiteX1" fmla="*/ 1770 w 55209"/>
              <a:gd name="connsiteY1" fmla="*/ 21757 h 35177"/>
              <a:gd name="connsiteX2" fmla="*/ 13646 w 55209"/>
              <a:gd name="connsiteY2" fmla="*/ 33632 h 35177"/>
              <a:gd name="connsiteX3" fmla="*/ 55209 w 55209"/>
              <a:gd name="connsiteY3" fmla="*/ 27694 h 35177"/>
              <a:gd name="connsiteX4" fmla="*/ 19583 w 55209"/>
              <a:gd name="connsiteY4" fmla="*/ 15819 h 35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209" h="35177">
                <a:moveTo>
                  <a:pt x="19583" y="15819"/>
                </a:moveTo>
                <a:cubicBezTo>
                  <a:pt x="10676" y="14829"/>
                  <a:pt x="3749" y="15819"/>
                  <a:pt x="1770" y="21757"/>
                </a:cubicBezTo>
                <a:cubicBezTo>
                  <a:pt x="0" y="27068"/>
                  <a:pt x="8082" y="33014"/>
                  <a:pt x="13646" y="33632"/>
                </a:cubicBezTo>
                <a:cubicBezTo>
                  <a:pt x="27555" y="35177"/>
                  <a:pt x="41355" y="29673"/>
                  <a:pt x="55209" y="27694"/>
                </a:cubicBezTo>
                <a:cubicBezTo>
                  <a:pt x="36747" y="0"/>
                  <a:pt x="28490" y="16809"/>
                  <a:pt x="19583" y="1581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13" name="Freeform 1112"/>
          <p:cNvSpPr/>
          <p:nvPr/>
        </p:nvSpPr>
        <p:spPr bwMode="auto">
          <a:xfrm>
            <a:off x="3464563" y="4322617"/>
            <a:ext cx="44595" cy="34431"/>
          </a:xfrm>
          <a:custGeom>
            <a:avLst/>
            <a:gdLst>
              <a:gd name="connsiteX0" fmla="*/ 20844 w 44595"/>
              <a:gd name="connsiteY0" fmla="*/ 0 h 34431"/>
              <a:gd name="connsiteX1" fmla="*/ 3031 w 44595"/>
              <a:gd name="connsiteY1" fmla="*/ 5938 h 34431"/>
              <a:gd name="connsiteX2" fmla="*/ 8969 w 44595"/>
              <a:gd name="connsiteY2" fmla="*/ 29689 h 34431"/>
              <a:gd name="connsiteX3" fmla="*/ 44595 w 44595"/>
              <a:gd name="connsiteY3" fmla="*/ 23751 h 34431"/>
              <a:gd name="connsiteX4" fmla="*/ 32719 w 44595"/>
              <a:gd name="connsiteY4" fmla="*/ 5938 h 34431"/>
              <a:gd name="connsiteX5" fmla="*/ 20844 w 44595"/>
              <a:gd name="connsiteY5" fmla="*/ 0 h 3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95" h="34431">
                <a:moveTo>
                  <a:pt x="20844" y="0"/>
                </a:moveTo>
                <a:cubicBezTo>
                  <a:pt x="15896" y="0"/>
                  <a:pt x="5355" y="127"/>
                  <a:pt x="3031" y="5938"/>
                </a:cubicBezTo>
                <a:cubicBezTo>
                  <a:pt x="0" y="13515"/>
                  <a:pt x="1468" y="26474"/>
                  <a:pt x="8969" y="29689"/>
                </a:cubicBezTo>
                <a:cubicBezTo>
                  <a:pt x="20035" y="34431"/>
                  <a:pt x="32720" y="25730"/>
                  <a:pt x="44595" y="23751"/>
                </a:cubicBezTo>
                <a:cubicBezTo>
                  <a:pt x="40636" y="17813"/>
                  <a:pt x="38292" y="10396"/>
                  <a:pt x="32719" y="5938"/>
                </a:cubicBezTo>
                <a:cubicBezTo>
                  <a:pt x="27832" y="2028"/>
                  <a:pt x="25792" y="0"/>
                  <a:pt x="20844" y="0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14" name="Freeform 1113"/>
          <p:cNvSpPr/>
          <p:nvPr/>
        </p:nvSpPr>
        <p:spPr bwMode="auto">
          <a:xfrm>
            <a:off x="2950971" y="4366161"/>
            <a:ext cx="41610" cy="51459"/>
          </a:xfrm>
          <a:custGeom>
            <a:avLst/>
            <a:gdLst>
              <a:gd name="connsiteX0" fmla="*/ 35672 w 41610"/>
              <a:gd name="connsiteY0" fmla="*/ 3958 h 51459"/>
              <a:gd name="connsiteX1" fmla="*/ 11922 w 41610"/>
              <a:gd name="connsiteY1" fmla="*/ 9895 h 51459"/>
              <a:gd name="connsiteX2" fmla="*/ 35672 w 41610"/>
              <a:gd name="connsiteY2" fmla="*/ 51459 h 51459"/>
              <a:gd name="connsiteX3" fmla="*/ 41610 w 41610"/>
              <a:gd name="connsiteY3" fmla="*/ 33646 h 51459"/>
              <a:gd name="connsiteX4" fmla="*/ 35672 w 41610"/>
              <a:gd name="connsiteY4" fmla="*/ 3958 h 51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10" h="51459">
                <a:moveTo>
                  <a:pt x="35672" y="3958"/>
                </a:moveTo>
                <a:cubicBezTo>
                  <a:pt x="30724" y="0"/>
                  <a:pt x="15571" y="2596"/>
                  <a:pt x="11922" y="9895"/>
                </a:cubicBezTo>
                <a:cubicBezTo>
                  <a:pt x="0" y="33741"/>
                  <a:pt x="23081" y="43064"/>
                  <a:pt x="35672" y="51459"/>
                </a:cubicBezTo>
                <a:cubicBezTo>
                  <a:pt x="37651" y="45521"/>
                  <a:pt x="41610" y="39905"/>
                  <a:pt x="41610" y="33646"/>
                </a:cubicBezTo>
                <a:cubicBezTo>
                  <a:pt x="41610" y="23554"/>
                  <a:pt x="40620" y="7916"/>
                  <a:pt x="35672" y="3958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defTabSz="914400" eaLnBrk="1" latinLnBrk="0" hangingPunct="1">
              <a:lnSpc>
                <a:spcPct val="100000"/>
              </a:lnSpc>
              <a:buClrTx/>
              <a:buSzTx/>
              <a:buFontTx/>
              <a:buNone/>
              <a:tabLst/>
            </a:pPr>
            <a:endParaRPr lang="en-US" dirty="0" smtClean="0"/>
          </a:p>
        </p:txBody>
      </p:sp>
      <p:sp>
        <p:nvSpPr>
          <p:cNvPr id="1115" name="Freeform 1114"/>
          <p:cNvSpPr/>
          <p:nvPr/>
        </p:nvSpPr>
        <p:spPr bwMode="auto">
          <a:xfrm>
            <a:off x="2725386" y="4262212"/>
            <a:ext cx="41564" cy="47249"/>
          </a:xfrm>
          <a:custGeom>
            <a:avLst/>
            <a:gdLst>
              <a:gd name="connsiteX0" fmla="*/ 41564 w 41564"/>
              <a:gd name="connsiteY0" fmla="*/ 6966 h 47249"/>
              <a:gd name="connsiteX1" fmla="*/ 23751 w 41564"/>
              <a:gd name="connsiteY1" fmla="*/ 1029 h 47249"/>
              <a:gd name="connsiteX2" fmla="*/ 0 w 41564"/>
              <a:gd name="connsiteY2" fmla="*/ 30717 h 47249"/>
              <a:gd name="connsiteX3" fmla="*/ 11876 w 41564"/>
              <a:gd name="connsiteY3" fmla="*/ 42592 h 47249"/>
              <a:gd name="connsiteX4" fmla="*/ 23751 w 41564"/>
              <a:gd name="connsiteY4" fmla="*/ 18842 h 47249"/>
              <a:gd name="connsiteX5" fmla="*/ 41564 w 41564"/>
              <a:gd name="connsiteY5" fmla="*/ 6966 h 4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64" h="47249">
                <a:moveTo>
                  <a:pt x="41564" y="6966"/>
                </a:moveTo>
                <a:cubicBezTo>
                  <a:pt x="41564" y="3997"/>
                  <a:pt x="29925" y="0"/>
                  <a:pt x="23751" y="1029"/>
                </a:cubicBezTo>
                <a:cubicBezTo>
                  <a:pt x="4793" y="4189"/>
                  <a:pt x="4632" y="16823"/>
                  <a:pt x="0" y="30717"/>
                </a:cubicBezTo>
                <a:cubicBezTo>
                  <a:pt x="3959" y="34675"/>
                  <a:pt x="6387" y="41494"/>
                  <a:pt x="11876" y="42592"/>
                </a:cubicBezTo>
                <a:cubicBezTo>
                  <a:pt x="35161" y="47249"/>
                  <a:pt x="32134" y="30019"/>
                  <a:pt x="23751" y="18842"/>
                </a:cubicBezTo>
                <a:cubicBezTo>
                  <a:pt x="21096" y="15301"/>
                  <a:pt x="41564" y="9935"/>
                  <a:pt x="41564" y="6966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16" name="Freeform 1115"/>
          <p:cNvSpPr/>
          <p:nvPr/>
        </p:nvSpPr>
        <p:spPr bwMode="auto">
          <a:xfrm>
            <a:off x="1672119" y="4238500"/>
            <a:ext cx="49802" cy="39807"/>
          </a:xfrm>
          <a:custGeom>
            <a:avLst/>
            <a:gdLst>
              <a:gd name="connsiteX0" fmla="*/ 26052 w 49802"/>
              <a:gd name="connsiteY0" fmla="*/ 990 h 39807"/>
              <a:gd name="connsiteX1" fmla="*/ 20114 w 49802"/>
              <a:gd name="connsiteY1" fmla="*/ 36616 h 39807"/>
              <a:gd name="connsiteX2" fmla="*/ 49802 w 49802"/>
              <a:gd name="connsiteY2" fmla="*/ 30678 h 39807"/>
              <a:gd name="connsiteX3" fmla="*/ 26052 w 49802"/>
              <a:gd name="connsiteY3" fmla="*/ 990 h 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02" h="39807">
                <a:moveTo>
                  <a:pt x="26052" y="990"/>
                </a:moveTo>
                <a:cubicBezTo>
                  <a:pt x="21104" y="1980"/>
                  <a:pt x="0" y="29911"/>
                  <a:pt x="20114" y="36616"/>
                </a:cubicBezTo>
                <a:cubicBezTo>
                  <a:pt x="29688" y="39807"/>
                  <a:pt x="39906" y="32657"/>
                  <a:pt x="49802" y="30678"/>
                </a:cubicBezTo>
                <a:cubicBezTo>
                  <a:pt x="35472" y="9183"/>
                  <a:pt x="31000" y="0"/>
                  <a:pt x="26052" y="990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17" name="Freeform 1116"/>
          <p:cNvSpPr/>
          <p:nvPr/>
        </p:nvSpPr>
        <p:spPr bwMode="auto">
          <a:xfrm>
            <a:off x="1599413" y="4290950"/>
            <a:ext cx="31465" cy="28529"/>
          </a:xfrm>
          <a:custGeom>
            <a:avLst/>
            <a:gdLst>
              <a:gd name="connsiteX0" fmla="*/ 27506 w 31465"/>
              <a:gd name="connsiteY0" fmla="*/ 1979 h 28529"/>
              <a:gd name="connsiteX1" fmla="*/ 3755 w 31465"/>
              <a:gd name="connsiteY1" fmla="*/ 7917 h 28529"/>
              <a:gd name="connsiteX2" fmla="*/ 9693 w 31465"/>
              <a:gd name="connsiteY2" fmla="*/ 25730 h 28529"/>
              <a:gd name="connsiteX3" fmla="*/ 27506 w 31465"/>
              <a:gd name="connsiteY3" fmla="*/ 19792 h 28529"/>
              <a:gd name="connsiteX4" fmla="*/ 27506 w 31465"/>
              <a:gd name="connsiteY4" fmla="*/ 1979 h 2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5" h="28529">
                <a:moveTo>
                  <a:pt x="27506" y="1979"/>
                </a:moveTo>
                <a:cubicBezTo>
                  <a:pt x="23548" y="0"/>
                  <a:pt x="8651" y="1388"/>
                  <a:pt x="3755" y="7917"/>
                </a:cubicBezTo>
                <a:cubicBezTo>
                  <a:pt x="0" y="12924"/>
                  <a:pt x="4095" y="22931"/>
                  <a:pt x="9693" y="25730"/>
                </a:cubicBezTo>
                <a:cubicBezTo>
                  <a:pt x="15291" y="28529"/>
                  <a:pt x="23751" y="24799"/>
                  <a:pt x="27506" y="19792"/>
                </a:cubicBezTo>
                <a:cubicBezTo>
                  <a:pt x="31069" y="15042"/>
                  <a:pt x="31465" y="3958"/>
                  <a:pt x="27506" y="197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defTabSz="914400" eaLnBrk="1" latinLnBrk="0" hangingPunct="1">
              <a:lnSpc>
                <a:spcPct val="100000"/>
              </a:lnSpc>
              <a:buClrTx/>
              <a:buSzTx/>
              <a:buFontTx/>
              <a:buNone/>
              <a:tabLst/>
            </a:pPr>
            <a:endParaRPr lang="en-US" dirty="0" smtClean="0"/>
          </a:p>
        </p:txBody>
      </p:sp>
      <p:sp>
        <p:nvSpPr>
          <p:cNvPr id="1118" name="Freeform 1117"/>
          <p:cNvSpPr/>
          <p:nvPr/>
        </p:nvSpPr>
        <p:spPr bwMode="auto">
          <a:xfrm>
            <a:off x="2407430" y="4285893"/>
            <a:ext cx="74513" cy="39638"/>
          </a:xfrm>
          <a:custGeom>
            <a:avLst/>
            <a:gdLst>
              <a:gd name="connsiteX0" fmla="*/ 32949 w 74513"/>
              <a:gd name="connsiteY0" fmla="*/ 12974 h 39638"/>
              <a:gd name="connsiteX1" fmla="*/ 3260 w 74513"/>
              <a:gd name="connsiteY1" fmla="*/ 30787 h 39638"/>
              <a:gd name="connsiteX2" fmla="*/ 21073 w 74513"/>
              <a:gd name="connsiteY2" fmla="*/ 36724 h 39638"/>
              <a:gd name="connsiteX3" fmla="*/ 68575 w 74513"/>
              <a:gd name="connsiteY3" fmla="*/ 30787 h 39638"/>
              <a:gd name="connsiteX4" fmla="*/ 56699 w 74513"/>
              <a:gd name="connsiteY4" fmla="*/ 12974 h 39638"/>
              <a:gd name="connsiteX5" fmla="*/ 32949 w 74513"/>
              <a:gd name="connsiteY5" fmla="*/ 12974 h 3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513" h="39638">
                <a:moveTo>
                  <a:pt x="32949" y="12974"/>
                </a:moveTo>
                <a:cubicBezTo>
                  <a:pt x="24043" y="15943"/>
                  <a:pt x="0" y="21005"/>
                  <a:pt x="3260" y="30787"/>
                </a:cubicBezTo>
                <a:cubicBezTo>
                  <a:pt x="5239" y="36725"/>
                  <a:pt x="15135" y="34745"/>
                  <a:pt x="21073" y="36724"/>
                </a:cubicBezTo>
                <a:cubicBezTo>
                  <a:pt x="36907" y="34745"/>
                  <a:pt x="55298" y="39638"/>
                  <a:pt x="68575" y="30787"/>
                </a:cubicBezTo>
                <a:cubicBezTo>
                  <a:pt x="74513" y="26829"/>
                  <a:pt x="61745" y="18020"/>
                  <a:pt x="56699" y="12974"/>
                </a:cubicBezTo>
                <a:cubicBezTo>
                  <a:pt x="43725" y="0"/>
                  <a:pt x="41855" y="10005"/>
                  <a:pt x="32949" y="12974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defTabSz="914400" eaLnBrk="1" latinLnBrk="0" hangingPunct="1">
              <a:lnSpc>
                <a:spcPct val="100000"/>
              </a:lnSpc>
              <a:buClrTx/>
              <a:buSzTx/>
              <a:buFontTx/>
              <a:buNone/>
              <a:tabLst/>
            </a:pPr>
            <a:endParaRPr lang="en-US" dirty="0" smtClean="0"/>
          </a:p>
        </p:txBody>
      </p:sp>
      <p:sp>
        <p:nvSpPr>
          <p:cNvPr id="1119" name="Freeform 1118"/>
          <p:cNvSpPr/>
          <p:nvPr/>
        </p:nvSpPr>
        <p:spPr bwMode="auto">
          <a:xfrm>
            <a:off x="3103417" y="4361173"/>
            <a:ext cx="41564" cy="47249"/>
          </a:xfrm>
          <a:custGeom>
            <a:avLst/>
            <a:gdLst>
              <a:gd name="connsiteX0" fmla="*/ 41564 w 41564"/>
              <a:gd name="connsiteY0" fmla="*/ 6966 h 47249"/>
              <a:gd name="connsiteX1" fmla="*/ 23751 w 41564"/>
              <a:gd name="connsiteY1" fmla="*/ 1029 h 47249"/>
              <a:gd name="connsiteX2" fmla="*/ 0 w 41564"/>
              <a:gd name="connsiteY2" fmla="*/ 30717 h 47249"/>
              <a:gd name="connsiteX3" fmla="*/ 11876 w 41564"/>
              <a:gd name="connsiteY3" fmla="*/ 42592 h 47249"/>
              <a:gd name="connsiteX4" fmla="*/ 23751 w 41564"/>
              <a:gd name="connsiteY4" fmla="*/ 18842 h 47249"/>
              <a:gd name="connsiteX5" fmla="*/ 41564 w 41564"/>
              <a:gd name="connsiteY5" fmla="*/ 6966 h 4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64" h="47249">
                <a:moveTo>
                  <a:pt x="41564" y="6966"/>
                </a:moveTo>
                <a:cubicBezTo>
                  <a:pt x="41564" y="3997"/>
                  <a:pt x="29925" y="0"/>
                  <a:pt x="23751" y="1029"/>
                </a:cubicBezTo>
                <a:cubicBezTo>
                  <a:pt x="4793" y="4189"/>
                  <a:pt x="4632" y="16823"/>
                  <a:pt x="0" y="30717"/>
                </a:cubicBezTo>
                <a:cubicBezTo>
                  <a:pt x="3959" y="34675"/>
                  <a:pt x="6387" y="41494"/>
                  <a:pt x="11876" y="42592"/>
                </a:cubicBezTo>
                <a:cubicBezTo>
                  <a:pt x="35161" y="47249"/>
                  <a:pt x="32134" y="30019"/>
                  <a:pt x="23751" y="18842"/>
                </a:cubicBezTo>
                <a:cubicBezTo>
                  <a:pt x="21096" y="15301"/>
                  <a:pt x="41564" y="9935"/>
                  <a:pt x="41564" y="6966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20" name="Freeform 1119"/>
          <p:cNvSpPr/>
          <p:nvPr/>
        </p:nvSpPr>
        <p:spPr bwMode="auto">
          <a:xfrm>
            <a:off x="2842160" y="4361173"/>
            <a:ext cx="41564" cy="47249"/>
          </a:xfrm>
          <a:custGeom>
            <a:avLst/>
            <a:gdLst>
              <a:gd name="connsiteX0" fmla="*/ 41564 w 41564"/>
              <a:gd name="connsiteY0" fmla="*/ 6966 h 47249"/>
              <a:gd name="connsiteX1" fmla="*/ 23751 w 41564"/>
              <a:gd name="connsiteY1" fmla="*/ 1029 h 47249"/>
              <a:gd name="connsiteX2" fmla="*/ 0 w 41564"/>
              <a:gd name="connsiteY2" fmla="*/ 30717 h 47249"/>
              <a:gd name="connsiteX3" fmla="*/ 11876 w 41564"/>
              <a:gd name="connsiteY3" fmla="*/ 42592 h 47249"/>
              <a:gd name="connsiteX4" fmla="*/ 23751 w 41564"/>
              <a:gd name="connsiteY4" fmla="*/ 18842 h 47249"/>
              <a:gd name="connsiteX5" fmla="*/ 41564 w 41564"/>
              <a:gd name="connsiteY5" fmla="*/ 6966 h 4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64" h="47249">
                <a:moveTo>
                  <a:pt x="41564" y="6966"/>
                </a:moveTo>
                <a:cubicBezTo>
                  <a:pt x="41564" y="3997"/>
                  <a:pt x="29925" y="0"/>
                  <a:pt x="23751" y="1029"/>
                </a:cubicBezTo>
                <a:cubicBezTo>
                  <a:pt x="4793" y="4189"/>
                  <a:pt x="4632" y="16823"/>
                  <a:pt x="0" y="30717"/>
                </a:cubicBezTo>
                <a:cubicBezTo>
                  <a:pt x="3959" y="34675"/>
                  <a:pt x="6387" y="41494"/>
                  <a:pt x="11876" y="42592"/>
                </a:cubicBezTo>
                <a:cubicBezTo>
                  <a:pt x="35161" y="47249"/>
                  <a:pt x="32134" y="30019"/>
                  <a:pt x="23751" y="18842"/>
                </a:cubicBezTo>
                <a:cubicBezTo>
                  <a:pt x="21096" y="15301"/>
                  <a:pt x="41564" y="9935"/>
                  <a:pt x="41564" y="6966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21" name="Freeform 1120"/>
          <p:cNvSpPr/>
          <p:nvPr/>
        </p:nvSpPr>
        <p:spPr bwMode="auto">
          <a:xfrm>
            <a:off x="2004949" y="4343360"/>
            <a:ext cx="41564" cy="47249"/>
          </a:xfrm>
          <a:custGeom>
            <a:avLst/>
            <a:gdLst>
              <a:gd name="connsiteX0" fmla="*/ 41564 w 41564"/>
              <a:gd name="connsiteY0" fmla="*/ 6966 h 47249"/>
              <a:gd name="connsiteX1" fmla="*/ 23751 w 41564"/>
              <a:gd name="connsiteY1" fmla="*/ 1029 h 47249"/>
              <a:gd name="connsiteX2" fmla="*/ 0 w 41564"/>
              <a:gd name="connsiteY2" fmla="*/ 30717 h 47249"/>
              <a:gd name="connsiteX3" fmla="*/ 11876 w 41564"/>
              <a:gd name="connsiteY3" fmla="*/ 42592 h 47249"/>
              <a:gd name="connsiteX4" fmla="*/ 23751 w 41564"/>
              <a:gd name="connsiteY4" fmla="*/ 18842 h 47249"/>
              <a:gd name="connsiteX5" fmla="*/ 41564 w 41564"/>
              <a:gd name="connsiteY5" fmla="*/ 6966 h 47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64" h="47249">
                <a:moveTo>
                  <a:pt x="41564" y="6966"/>
                </a:moveTo>
                <a:cubicBezTo>
                  <a:pt x="41564" y="3997"/>
                  <a:pt x="29925" y="0"/>
                  <a:pt x="23751" y="1029"/>
                </a:cubicBezTo>
                <a:cubicBezTo>
                  <a:pt x="4793" y="4189"/>
                  <a:pt x="4632" y="16823"/>
                  <a:pt x="0" y="30717"/>
                </a:cubicBezTo>
                <a:cubicBezTo>
                  <a:pt x="3959" y="34675"/>
                  <a:pt x="6387" y="41494"/>
                  <a:pt x="11876" y="42592"/>
                </a:cubicBezTo>
                <a:cubicBezTo>
                  <a:pt x="35161" y="47249"/>
                  <a:pt x="32134" y="30019"/>
                  <a:pt x="23751" y="18842"/>
                </a:cubicBezTo>
                <a:cubicBezTo>
                  <a:pt x="21096" y="15301"/>
                  <a:pt x="41564" y="9935"/>
                  <a:pt x="41564" y="6966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1122" name="Freeform 1121"/>
          <p:cNvSpPr/>
          <p:nvPr/>
        </p:nvSpPr>
        <p:spPr bwMode="auto">
          <a:xfrm>
            <a:off x="1921924" y="4347626"/>
            <a:ext cx="57298" cy="54160"/>
          </a:xfrm>
          <a:custGeom>
            <a:avLst/>
            <a:gdLst>
              <a:gd name="connsiteX0" fmla="*/ 57298 w 132924"/>
              <a:gd name="connsiteY0" fmla="*/ 6659 h 71973"/>
              <a:gd name="connsiteX1" fmla="*/ 9797 w 132924"/>
              <a:gd name="connsiteY1" fmla="*/ 12596 h 71973"/>
              <a:gd name="connsiteX2" fmla="*/ 15734 w 132924"/>
              <a:gd name="connsiteY2" fmla="*/ 60098 h 71973"/>
              <a:gd name="connsiteX3" fmla="*/ 51360 w 132924"/>
              <a:gd name="connsiteY3" fmla="*/ 71973 h 71973"/>
              <a:gd name="connsiteX4" fmla="*/ 69173 w 132924"/>
              <a:gd name="connsiteY4" fmla="*/ 66035 h 71973"/>
              <a:gd name="connsiteX5" fmla="*/ 122612 w 132924"/>
              <a:gd name="connsiteY5" fmla="*/ 60098 h 71973"/>
              <a:gd name="connsiteX6" fmla="*/ 104799 w 132924"/>
              <a:gd name="connsiteY6" fmla="*/ 30409 h 71973"/>
              <a:gd name="connsiteX7" fmla="*/ 92924 w 132924"/>
              <a:gd name="connsiteY7" fmla="*/ 12596 h 71973"/>
              <a:gd name="connsiteX8" fmla="*/ 57298 w 132924"/>
              <a:gd name="connsiteY8" fmla="*/ 6659 h 7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24" h="71973">
                <a:moveTo>
                  <a:pt x="57298" y="6659"/>
                </a:moveTo>
                <a:cubicBezTo>
                  <a:pt x="43444" y="6659"/>
                  <a:pt x="19594" y="0"/>
                  <a:pt x="9797" y="12596"/>
                </a:cubicBezTo>
                <a:cubicBezTo>
                  <a:pt x="0" y="25192"/>
                  <a:pt x="6583" y="47025"/>
                  <a:pt x="15734" y="60098"/>
                </a:cubicBezTo>
                <a:cubicBezTo>
                  <a:pt x="22912" y="70353"/>
                  <a:pt x="51360" y="71973"/>
                  <a:pt x="51360" y="71973"/>
                </a:cubicBezTo>
                <a:cubicBezTo>
                  <a:pt x="57298" y="69994"/>
                  <a:pt x="62999" y="67064"/>
                  <a:pt x="69173" y="66035"/>
                </a:cubicBezTo>
                <a:cubicBezTo>
                  <a:pt x="86852" y="63089"/>
                  <a:pt x="106581" y="68113"/>
                  <a:pt x="122612" y="60098"/>
                </a:cubicBezTo>
                <a:cubicBezTo>
                  <a:pt x="132924" y="54942"/>
                  <a:pt x="104982" y="30638"/>
                  <a:pt x="104799" y="30409"/>
                </a:cubicBezTo>
                <a:cubicBezTo>
                  <a:pt x="100341" y="24837"/>
                  <a:pt x="98496" y="17054"/>
                  <a:pt x="92924" y="12596"/>
                </a:cubicBezTo>
                <a:cubicBezTo>
                  <a:pt x="83156" y="4782"/>
                  <a:pt x="71152" y="6659"/>
                  <a:pt x="57298" y="6659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1123" name="Freeform 1122"/>
          <p:cNvSpPr/>
          <p:nvPr/>
        </p:nvSpPr>
        <p:spPr bwMode="auto">
          <a:xfrm>
            <a:off x="1771080" y="4319648"/>
            <a:ext cx="49802" cy="39807"/>
          </a:xfrm>
          <a:custGeom>
            <a:avLst/>
            <a:gdLst>
              <a:gd name="connsiteX0" fmla="*/ 26052 w 49802"/>
              <a:gd name="connsiteY0" fmla="*/ 990 h 39807"/>
              <a:gd name="connsiteX1" fmla="*/ 20114 w 49802"/>
              <a:gd name="connsiteY1" fmla="*/ 36616 h 39807"/>
              <a:gd name="connsiteX2" fmla="*/ 49802 w 49802"/>
              <a:gd name="connsiteY2" fmla="*/ 30678 h 39807"/>
              <a:gd name="connsiteX3" fmla="*/ 26052 w 49802"/>
              <a:gd name="connsiteY3" fmla="*/ 990 h 3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802" h="39807">
                <a:moveTo>
                  <a:pt x="26052" y="990"/>
                </a:moveTo>
                <a:cubicBezTo>
                  <a:pt x="21104" y="1980"/>
                  <a:pt x="0" y="29911"/>
                  <a:pt x="20114" y="36616"/>
                </a:cubicBezTo>
                <a:cubicBezTo>
                  <a:pt x="29688" y="39807"/>
                  <a:pt x="39906" y="32657"/>
                  <a:pt x="49802" y="30678"/>
                </a:cubicBezTo>
                <a:cubicBezTo>
                  <a:pt x="35472" y="9183"/>
                  <a:pt x="31000" y="0"/>
                  <a:pt x="26052" y="990"/>
                </a:cubicBezTo>
                <a:close/>
              </a:path>
            </a:pathLst>
          </a:custGeom>
          <a:solidFill>
            <a:srgbClr val="F9B63D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grpSp>
        <p:nvGrpSpPr>
          <p:cNvPr id="418" name="Group 2564"/>
          <p:cNvGrpSpPr/>
          <p:nvPr/>
        </p:nvGrpSpPr>
        <p:grpSpPr>
          <a:xfrm>
            <a:off x="1588852" y="2635581"/>
            <a:ext cx="2040062" cy="313558"/>
            <a:chOff x="1569802" y="2073606"/>
            <a:chExt cx="2040062" cy="313558"/>
          </a:xfrm>
        </p:grpSpPr>
        <p:sp>
          <p:nvSpPr>
            <p:cNvPr id="2564" name="Rectangle 2563"/>
            <p:cNvSpPr/>
            <p:nvPr/>
          </p:nvSpPr>
          <p:spPr bwMode="auto">
            <a:xfrm>
              <a:off x="1666874" y="2124075"/>
              <a:ext cx="1895475" cy="219075"/>
            </a:xfrm>
            <a:prstGeom prst="rect">
              <a:avLst/>
            </a:prstGeom>
            <a:solidFill>
              <a:srgbClr val="B16A0B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419" name="Group 1123"/>
            <p:cNvGrpSpPr>
              <a:grpSpLocks noChangeAspect="1"/>
            </p:cNvGrpSpPr>
            <p:nvPr/>
          </p:nvGrpSpPr>
          <p:grpSpPr>
            <a:xfrm flipH="1" flipV="1">
              <a:off x="1569802" y="2206956"/>
              <a:ext cx="1039937" cy="180208"/>
              <a:chOff x="1549266" y="2291938"/>
              <a:chExt cx="2079880" cy="360415"/>
            </a:xfrm>
          </p:grpSpPr>
          <p:sp>
            <p:nvSpPr>
              <p:cNvPr id="2337" name="Diagonal Stripe 2336"/>
              <p:cNvSpPr/>
              <p:nvPr/>
            </p:nvSpPr>
            <p:spPr bwMode="auto">
              <a:xfrm>
                <a:off x="2523507" y="2347356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38" name="Freeform 2337"/>
              <p:cNvSpPr/>
              <p:nvPr/>
            </p:nvSpPr>
            <p:spPr bwMode="auto">
              <a:xfrm>
                <a:off x="3436916" y="2305792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39" name="Freeform 2338"/>
              <p:cNvSpPr/>
              <p:nvPr/>
            </p:nvSpPr>
            <p:spPr bwMode="auto">
              <a:xfrm>
                <a:off x="2011878" y="2296142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0" name="Freeform 2339"/>
              <p:cNvSpPr/>
              <p:nvPr/>
            </p:nvSpPr>
            <p:spPr bwMode="auto">
              <a:xfrm>
                <a:off x="2181102" y="2303054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1" name="Freeform 2340"/>
              <p:cNvSpPr/>
              <p:nvPr/>
            </p:nvSpPr>
            <p:spPr bwMode="auto">
              <a:xfrm>
                <a:off x="2563091" y="2292927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2" name="Freeform 2341"/>
              <p:cNvSpPr/>
              <p:nvPr/>
            </p:nvSpPr>
            <p:spPr bwMode="auto">
              <a:xfrm>
                <a:off x="2737620" y="2317666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3" name="Freeform 2342"/>
              <p:cNvSpPr/>
              <p:nvPr/>
            </p:nvSpPr>
            <p:spPr bwMode="auto">
              <a:xfrm rot="10361752">
                <a:off x="2881877" y="2303688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4" name="Freeform 2343"/>
              <p:cNvSpPr/>
              <p:nvPr/>
            </p:nvSpPr>
            <p:spPr bwMode="auto">
              <a:xfrm rot="713748" flipV="1">
                <a:off x="3045696" y="2328433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20" name="Group 83"/>
              <p:cNvGrpSpPr/>
              <p:nvPr/>
            </p:nvGrpSpPr>
            <p:grpSpPr>
              <a:xfrm rot="10800000">
                <a:off x="1631867" y="2370626"/>
                <a:ext cx="1957450" cy="281727"/>
                <a:chOff x="1738745" y="2572506"/>
                <a:chExt cx="1957450" cy="281727"/>
              </a:xfrm>
            </p:grpSpPr>
            <p:sp>
              <p:nvSpPr>
                <p:cNvPr id="2354" name="Diagonal Stripe 2353"/>
                <p:cNvSpPr/>
                <p:nvPr/>
              </p:nvSpPr>
              <p:spPr bwMode="auto">
                <a:xfrm>
                  <a:off x="2551217" y="2808514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55" name="Diagonal Stripe 2354"/>
                <p:cNvSpPr/>
                <p:nvPr/>
              </p:nvSpPr>
              <p:spPr bwMode="auto">
                <a:xfrm flipH="1">
                  <a:off x="3552702" y="2683823"/>
                  <a:ext cx="45719" cy="152400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56" name="Freeform 2355"/>
                <p:cNvSpPr/>
                <p:nvPr/>
              </p:nvSpPr>
              <p:spPr bwMode="auto">
                <a:xfrm>
                  <a:off x="3577442" y="2702626"/>
                  <a:ext cx="118753" cy="5343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57" name="Freeform 2356"/>
                <p:cNvSpPr/>
                <p:nvPr/>
              </p:nvSpPr>
              <p:spPr bwMode="auto">
                <a:xfrm>
                  <a:off x="3464626" y="2766950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58" name="Freeform 2357"/>
                <p:cNvSpPr/>
                <p:nvPr/>
              </p:nvSpPr>
              <p:spPr bwMode="auto">
                <a:xfrm>
                  <a:off x="1738745" y="2622467"/>
                  <a:ext cx="147453" cy="120227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59" name="Freeform 2358"/>
                <p:cNvSpPr/>
                <p:nvPr/>
              </p:nvSpPr>
              <p:spPr bwMode="auto">
                <a:xfrm rot="713748" flipH="1">
                  <a:off x="1767444" y="2723410"/>
                  <a:ext cx="178129" cy="47972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0" name="Freeform 2359"/>
                <p:cNvSpPr/>
                <p:nvPr/>
              </p:nvSpPr>
              <p:spPr bwMode="auto">
                <a:xfrm flipH="1" flipV="1">
                  <a:off x="1868385" y="2616528"/>
                  <a:ext cx="95002" cy="118754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1" name="Freeform 2360"/>
                <p:cNvSpPr/>
                <p:nvPr/>
              </p:nvSpPr>
              <p:spPr bwMode="auto">
                <a:xfrm>
                  <a:off x="1963388" y="2610592"/>
                  <a:ext cx="141612" cy="83127"/>
                </a:xfrm>
                <a:custGeom>
                  <a:avLst/>
                  <a:gdLst>
                    <a:gd name="connsiteX0" fmla="*/ 4948 w 134685"/>
                    <a:gd name="connsiteY0" fmla="*/ 103515 h 116373"/>
                    <a:gd name="connsiteX1" fmla="*/ 28699 w 134685"/>
                    <a:gd name="connsiteY1" fmla="*/ 56014 h 116373"/>
                    <a:gd name="connsiteX2" fmla="*/ 52450 w 134685"/>
                    <a:gd name="connsiteY2" fmla="*/ 50076 h 116373"/>
                    <a:gd name="connsiteX3" fmla="*/ 70263 w 134685"/>
                    <a:gd name="connsiteY3" fmla="*/ 8513 h 116373"/>
                    <a:gd name="connsiteX4" fmla="*/ 94013 w 134685"/>
                    <a:gd name="connsiteY4" fmla="*/ 2575 h 116373"/>
                    <a:gd name="connsiteX5" fmla="*/ 129639 w 134685"/>
                    <a:gd name="connsiteY5" fmla="*/ 8513 h 116373"/>
                    <a:gd name="connsiteX6" fmla="*/ 117764 w 134685"/>
                    <a:gd name="connsiteY6" fmla="*/ 26326 h 116373"/>
                    <a:gd name="connsiteX7" fmla="*/ 99951 w 134685"/>
                    <a:gd name="connsiteY7" fmla="*/ 38201 h 116373"/>
                    <a:gd name="connsiteX8" fmla="*/ 88076 w 134685"/>
                    <a:gd name="connsiteY8" fmla="*/ 56014 h 116373"/>
                    <a:gd name="connsiteX9" fmla="*/ 82138 w 134685"/>
                    <a:gd name="connsiteY9" fmla="*/ 109453 h 116373"/>
                    <a:gd name="connsiteX10" fmla="*/ 58387 w 134685"/>
                    <a:gd name="connsiteY10" fmla="*/ 103515 h 116373"/>
                    <a:gd name="connsiteX11" fmla="*/ 4948 w 134685"/>
                    <a:gd name="connsiteY11" fmla="*/ 103515 h 1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685" h="116373">
                      <a:moveTo>
                        <a:pt x="4948" y="103515"/>
                      </a:moveTo>
                      <a:cubicBezTo>
                        <a:pt x="0" y="95598"/>
                        <a:pt x="6164" y="68891"/>
                        <a:pt x="28699" y="56014"/>
                      </a:cubicBezTo>
                      <a:cubicBezTo>
                        <a:pt x="35784" y="51965"/>
                        <a:pt x="44533" y="52055"/>
                        <a:pt x="52450" y="50076"/>
                      </a:cubicBezTo>
                      <a:cubicBezTo>
                        <a:pt x="55600" y="40626"/>
                        <a:pt x="63487" y="14159"/>
                        <a:pt x="70263" y="8513"/>
                      </a:cubicBezTo>
                      <a:cubicBezTo>
                        <a:pt x="76532" y="3289"/>
                        <a:pt x="86096" y="4554"/>
                        <a:pt x="94013" y="2575"/>
                      </a:cubicBezTo>
                      <a:cubicBezTo>
                        <a:pt x="105888" y="4554"/>
                        <a:pt x="121126" y="0"/>
                        <a:pt x="129639" y="8513"/>
                      </a:cubicBezTo>
                      <a:cubicBezTo>
                        <a:pt x="134685" y="13559"/>
                        <a:pt x="122810" y="21280"/>
                        <a:pt x="117764" y="26326"/>
                      </a:cubicBezTo>
                      <a:cubicBezTo>
                        <a:pt x="112718" y="31372"/>
                        <a:pt x="105889" y="34243"/>
                        <a:pt x="99951" y="38201"/>
                      </a:cubicBezTo>
                      <a:cubicBezTo>
                        <a:pt x="95993" y="44139"/>
                        <a:pt x="89807" y="49091"/>
                        <a:pt x="88076" y="56014"/>
                      </a:cubicBezTo>
                      <a:cubicBezTo>
                        <a:pt x="83729" y="73402"/>
                        <a:pt x="91637" y="94255"/>
                        <a:pt x="82138" y="109453"/>
                      </a:cubicBezTo>
                      <a:cubicBezTo>
                        <a:pt x="77813" y="116373"/>
                        <a:pt x="66304" y="105494"/>
                        <a:pt x="58387" y="103515"/>
                      </a:cubicBezTo>
                      <a:cubicBezTo>
                        <a:pt x="14053" y="109849"/>
                        <a:pt x="9896" y="111432"/>
                        <a:pt x="4948" y="1035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2" name="Freeform 2361"/>
                <p:cNvSpPr/>
                <p:nvPr/>
              </p:nvSpPr>
              <p:spPr bwMode="auto">
                <a:xfrm>
                  <a:off x="2069276" y="2621120"/>
                  <a:ext cx="104066" cy="113040"/>
                </a:xfrm>
                <a:custGeom>
                  <a:avLst/>
                  <a:gdLst>
                    <a:gd name="connsiteX0" fmla="*/ 990 w 104066"/>
                    <a:gd name="connsiteY0" fmla="*/ 31035 h 113040"/>
                    <a:gd name="connsiteX1" fmla="*/ 12865 w 104066"/>
                    <a:gd name="connsiteY1" fmla="*/ 48848 h 113040"/>
                    <a:gd name="connsiteX2" fmla="*/ 18803 w 104066"/>
                    <a:gd name="connsiteY2" fmla="*/ 102287 h 113040"/>
                    <a:gd name="connsiteX3" fmla="*/ 42553 w 104066"/>
                    <a:gd name="connsiteY3" fmla="*/ 108225 h 113040"/>
                    <a:gd name="connsiteX4" fmla="*/ 95992 w 104066"/>
                    <a:gd name="connsiteY4" fmla="*/ 102287 h 113040"/>
                    <a:gd name="connsiteX5" fmla="*/ 90055 w 104066"/>
                    <a:gd name="connsiteY5" fmla="*/ 72599 h 113040"/>
                    <a:gd name="connsiteX6" fmla="*/ 60366 w 104066"/>
                    <a:gd name="connsiteY6" fmla="*/ 48848 h 113040"/>
                    <a:gd name="connsiteX7" fmla="*/ 18803 w 104066"/>
                    <a:gd name="connsiteY7" fmla="*/ 19160 h 113040"/>
                    <a:gd name="connsiteX8" fmla="*/ 990 w 104066"/>
                    <a:gd name="connsiteY8" fmla="*/ 31035 h 1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066" h="113040">
                      <a:moveTo>
                        <a:pt x="990" y="31035"/>
                      </a:moveTo>
                      <a:cubicBezTo>
                        <a:pt x="0" y="35983"/>
                        <a:pt x="11134" y="41925"/>
                        <a:pt x="12865" y="48848"/>
                      </a:cubicBezTo>
                      <a:cubicBezTo>
                        <a:pt x="17212" y="66236"/>
                        <a:pt x="10788" y="86256"/>
                        <a:pt x="18803" y="102287"/>
                      </a:cubicBezTo>
                      <a:cubicBezTo>
                        <a:pt x="22452" y="109586"/>
                        <a:pt x="34636" y="106246"/>
                        <a:pt x="42553" y="108225"/>
                      </a:cubicBezTo>
                      <a:cubicBezTo>
                        <a:pt x="60366" y="106246"/>
                        <a:pt x="81654" y="113040"/>
                        <a:pt x="95992" y="102287"/>
                      </a:cubicBezTo>
                      <a:cubicBezTo>
                        <a:pt x="104066" y="96232"/>
                        <a:pt x="94030" y="81875"/>
                        <a:pt x="90055" y="72599"/>
                      </a:cubicBezTo>
                      <a:cubicBezTo>
                        <a:pt x="86672" y="64705"/>
                        <a:pt x="65578" y="52323"/>
                        <a:pt x="60366" y="48848"/>
                      </a:cubicBezTo>
                      <a:cubicBezTo>
                        <a:pt x="46383" y="27873"/>
                        <a:pt x="44350" y="0"/>
                        <a:pt x="18803" y="19160"/>
                      </a:cubicBezTo>
                      <a:cubicBezTo>
                        <a:pt x="15262" y="21815"/>
                        <a:pt x="1980" y="26087"/>
                        <a:pt x="990" y="3103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3" name="Freeform 2362"/>
                <p:cNvSpPr/>
                <p:nvPr/>
              </p:nvSpPr>
              <p:spPr bwMode="auto">
                <a:xfrm>
                  <a:off x="2120023" y="2572506"/>
                  <a:ext cx="129258" cy="84597"/>
                </a:xfrm>
                <a:custGeom>
                  <a:avLst/>
                  <a:gdLst>
                    <a:gd name="connsiteX0" fmla="*/ 9619 w 129258"/>
                    <a:gd name="connsiteY0" fmla="*/ 79649 h 84597"/>
                    <a:gd name="connsiteX1" fmla="*/ 33370 w 129258"/>
                    <a:gd name="connsiteY1" fmla="*/ 73712 h 84597"/>
                    <a:gd name="connsiteX2" fmla="*/ 51183 w 129258"/>
                    <a:gd name="connsiteY2" fmla="*/ 67774 h 84597"/>
                    <a:gd name="connsiteX3" fmla="*/ 110560 w 129258"/>
                    <a:gd name="connsiteY3" fmla="*/ 55899 h 84597"/>
                    <a:gd name="connsiteX4" fmla="*/ 128373 w 129258"/>
                    <a:gd name="connsiteY4" fmla="*/ 44023 h 84597"/>
                    <a:gd name="connsiteX5" fmla="*/ 86809 w 129258"/>
                    <a:gd name="connsiteY5" fmla="*/ 2460 h 84597"/>
                    <a:gd name="connsiteX6" fmla="*/ 45245 w 129258"/>
                    <a:gd name="connsiteY6" fmla="*/ 8397 h 84597"/>
                    <a:gd name="connsiteX7" fmla="*/ 39308 w 129258"/>
                    <a:gd name="connsiteY7" fmla="*/ 38086 h 84597"/>
                    <a:gd name="connsiteX8" fmla="*/ 21495 w 129258"/>
                    <a:gd name="connsiteY8" fmla="*/ 44023 h 84597"/>
                    <a:gd name="connsiteX9" fmla="*/ 9619 w 129258"/>
                    <a:gd name="connsiteY9" fmla="*/ 79649 h 8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258" h="84597">
                      <a:moveTo>
                        <a:pt x="9619" y="79649"/>
                      </a:moveTo>
                      <a:cubicBezTo>
                        <a:pt x="11598" y="84597"/>
                        <a:pt x="25523" y="75954"/>
                        <a:pt x="33370" y="73712"/>
                      </a:cubicBezTo>
                      <a:cubicBezTo>
                        <a:pt x="39388" y="71993"/>
                        <a:pt x="45084" y="69181"/>
                        <a:pt x="51183" y="67774"/>
                      </a:cubicBezTo>
                      <a:cubicBezTo>
                        <a:pt x="70850" y="63235"/>
                        <a:pt x="110560" y="55899"/>
                        <a:pt x="110560" y="55899"/>
                      </a:cubicBezTo>
                      <a:cubicBezTo>
                        <a:pt x="116498" y="51940"/>
                        <a:pt x="129258" y="51104"/>
                        <a:pt x="128373" y="44023"/>
                      </a:cubicBezTo>
                      <a:cubicBezTo>
                        <a:pt x="124230" y="10882"/>
                        <a:pt x="108041" y="9537"/>
                        <a:pt x="86809" y="2460"/>
                      </a:cubicBezTo>
                      <a:cubicBezTo>
                        <a:pt x="72954" y="4439"/>
                        <a:pt x="56441" y="0"/>
                        <a:pt x="45245" y="8397"/>
                      </a:cubicBezTo>
                      <a:cubicBezTo>
                        <a:pt x="37171" y="14452"/>
                        <a:pt x="44906" y="29689"/>
                        <a:pt x="39308" y="38086"/>
                      </a:cubicBezTo>
                      <a:cubicBezTo>
                        <a:pt x="35836" y="43294"/>
                        <a:pt x="27433" y="42044"/>
                        <a:pt x="21495" y="44023"/>
                      </a:cubicBezTo>
                      <a:cubicBezTo>
                        <a:pt x="0" y="58354"/>
                        <a:pt x="7640" y="74701"/>
                        <a:pt x="9619" y="7964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4" name="Freeform 2363"/>
                <p:cNvSpPr/>
                <p:nvPr/>
              </p:nvSpPr>
              <p:spPr bwMode="auto">
                <a:xfrm>
                  <a:off x="2176154" y="2637150"/>
                  <a:ext cx="137556" cy="93693"/>
                </a:xfrm>
                <a:custGeom>
                  <a:avLst/>
                  <a:gdLst>
                    <a:gd name="connsiteX0" fmla="*/ 6927 w 137556"/>
                    <a:gd name="connsiteY0" fmla="*/ 9068 h 93693"/>
                    <a:gd name="connsiteX1" fmla="*/ 30678 w 137556"/>
                    <a:gd name="connsiteY1" fmla="*/ 44694 h 93693"/>
                    <a:gd name="connsiteX2" fmla="*/ 42553 w 137556"/>
                    <a:gd name="connsiteY2" fmla="*/ 62507 h 93693"/>
                    <a:gd name="connsiteX3" fmla="*/ 60366 w 137556"/>
                    <a:gd name="connsiteY3" fmla="*/ 68444 h 93693"/>
                    <a:gd name="connsiteX4" fmla="*/ 101930 w 137556"/>
                    <a:gd name="connsiteY4" fmla="*/ 74382 h 93693"/>
                    <a:gd name="connsiteX5" fmla="*/ 107868 w 137556"/>
                    <a:gd name="connsiteY5" fmla="*/ 92195 h 93693"/>
                    <a:gd name="connsiteX6" fmla="*/ 137556 w 137556"/>
                    <a:gd name="connsiteY6" fmla="*/ 68444 h 93693"/>
                    <a:gd name="connsiteX7" fmla="*/ 131618 w 137556"/>
                    <a:gd name="connsiteY7" fmla="*/ 26881 h 93693"/>
                    <a:gd name="connsiteX8" fmla="*/ 72242 w 137556"/>
                    <a:gd name="connsiteY8" fmla="*/ 9068 h 93693"/>
                    <a:gd name="connsiteX9" fmla="*/ 6927 w 137556"/>
                    <a:gd name="connsiteY9" fmla="*/ 9068 h 9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56" h="93693">
                      <a:moveTo>
                        <a:pt x="6927" y="9068"/>
                      </a:moveTo>
                      <a:cubicBezTo>
                        <a:pt x="0" y="15006"/>
                        <a:pt x="5968" y="15042"/>
                        <a:pt x="30678" y="44694"/>
                      </a:cubicBezTo>
                      <a:cubicBezTo>
                        <a:pt x="35246" y="50176"/>
                        <a:pt x="36981" y="58049"/>
                        <a:pt x="42553" y="62507"/>
                      </a:cubicBezTo>
                      <a:cubicBezTo>
                        <a:pt x="47440" y="66417"/>
                        <a:pt x="54229" y="67217"/>
                        <a:pt x="60366" y="68444"/>
                      </a:cubicBezTo>
                      <a:cubicBezTo>
                        <a:pt x="74090" y="71189"/>
                        <a:pt x="88075" y="72403"/>
                        <a:pt x="101930" y="74382"/>
                      </a:cubicBezTo>
                      <a:cubicBezTo>
                        <a:pt x="103909" y="80320"/>
                        <a:pt x="101796" y="90677"/>
                        <a:pt x="107868" y="92195"/>
                      </a:cubicBezTo>
                      <a:cubicBezTo>
                        <a:pt x="113862" y="93693"/>
                        <a:pt x="133561" y="72439"/>
                        <a:pt x="137556" y="68444"/>
                      </a:cubicBezTo>
                      <a:cubicBezTo>
                        <a:pt x="135577" y="54590"/>
                        <a:pt x="136044" y="40158"/>
                        <a:pt x="131618" y="26881"/>
                      </a:cubicBezTo>
                      <a:cubicBezTo>
                        <a:pt x="124569" y="5735"/>
                        <a:pt x="79381" y="9960"/>
                        <a:pt x="72242" y="9068"/>
                      </a:cubicBezTo>
                      <a:cubicBezTo>
                        <a:pt x="45041" y="0"/>
                        <a:pt x="13854" y="3130"/>
                        <a:pt x="6927" y="90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5" name="Freeform 2364"/>
                <p:cNvSpPr/>
                <p:nvPr/>
              </p:nvSpPr>
              <p:spPr bwMode="auto">
                <a:xfrm>
                  <a:off x="2152403" y="2699657"/>
                  <a:ext cx="160416" cy="81306"/>
                </a:xfrm>
                <a:custGeom>
                  <a:avLst/>
                  <a:gdLst>
                    <a:gd name="connsiteX0" fmla="*/ 990 w 160416"/>
                    <a:gd name="connsiteY0" fmla="*/ 47501 h 81306"/>
                    <a:gd name="connsiteX1" fmla="*/ 18803 w 160416"/>
                    <a:gd name="connsiteY1" fmla="*/ 41564 h 81306"/>
                    <a:gd name="connsiteX2" fmla="*/ 30678 w 160416"/>
                    <a:gd name="connsiteY2" fmla="*/ 5938 h 81306"/>
                    <a:gd name="connsiteX3" fmla="*/ 54429 w 160416"/>
                    <a:gd name="connsiteY3" fmla="*/ 0 h 81306"/>
                    <a:gd name="connsiteX4" fmla="*/ 95993 w 160416"/>
                    <a:gd name="connsiteY4" fmla="*/ 11875 h 81306"/>
                    <a:gd name="connsiteX5" fmla="*/ 155369 w 160416"/>
                    <a:gd name="connsiteY5" fmla="*/ 47501 h 81306"/>
                    <a:gd name="connsiteX6" fmla="*/ 60367 w 160416"/>
                    <a:gd name="connsiteY6" fmla="*/ 53439 h 81306"/>
                    <a:gd name="connsiteX7" fmla="*/ 24741 w 160416"/>
                    <a:gd name="connsiteY7" fmla="*/ 65314 h 81306"/>
                    <a:gd name="connsiteX8" fmla="*/ 990 w 160416"/>
                    <a:gd name="connsiteY8" fmla="*/ 47501 h 8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416" h="81306">
                      <a:moveTo>
                        <a:pt x="990" y="47501"/>
                      </a:moveTo>
                      <a:cubicBezTo>
                        <a:pt x="0" y="43543"/>
                        <a:pt x="15165" y="46657"/>
                        <a:pt x="18803" y="41564"/>
                      </a:cubicBezTo>
                      <a:cubicBezTo>
                        <a:pt x="26079" y="31378"/>
                        <a:pt x="18534" y="8974"/>
                        <a:pt x="30678" y="5938"/>
                      </a:cubicBezTo>
                      <a:lnTo>
                        <a:pt x="54429" y="0"/>
                      </a:lnTo>
                      <a:cubicBezTo>
                        <a:pt x="56482" y="513"/>
                        <a:pt x="91736" y="8682"/>
                        <a:pt x="95993" y="11875"/>
                      </a:cubicBezTo>
                      <a:cubicBezTo>
                        <a:pt x="149556" y="52048"/>
                        <a:pt x="99887" y="36406"/>
                        <a:pt x="155369" y="47501"/>
                      </a:cubicBezTo>
                      <a:cubicBezTo>
                        <a:pt x="121567" y="81306"/>
                        <a:pt x="160416" y="48437"/>
                        <a:pt x="60367" y="53439"/>
                      </a:cubicBezTo>
                      <a:cubicBezTo>
                        <a:pt x="47865" y="54064"/>
                        <a:pt x="24741" y="65314"/>
                        <a:pt x="24741" y="65314"/>
                      </a:cubicBezTo>
                      <a:cubicBezTo>
                        <a:pt x="2729" y="57978"/>
                        <a:pt x="1980" y="51459"/>
                        <a:pt x="990" y="475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6" name="Freeform 2365"/>
                <p:cNvSpPr/>
                <p:nvPr/>
              </p:nvSpPr>
              <p:spPr bwMode="auto">
                <a:xfrm>
                  <a:off x="1957451" y="2699657"/>
                  <a:ext cx="103853" cy="102919"/>
                </a:xfrm>
                <a:custGeom>
                  <a:avLst/>
                  <a:gdLst>
                    <a:gd name="connsiteX0" fmla="*/ 77189 w 103853"/>
                    <a:gd name="connsiteY0" fmla="*/ 100940 h 102919"/>
                    <a:gd name="connsiteX1" fmla="*/ 41563 w 103853"/>
                    <a:gd name="connsiteY1" fmla="*/ 71252 h 102919"/>
                    <a:gd name="connsiteX2" fmla="*/ 5937 w 103853"/>
                    <a:gd name="connsiteY2" fmla="*/ 59376 h 102919"/>
                    <a:gd name="connsiteX3" fmla="*/ 0 w 103853"/>
                    <a:gd name="connsiteY3" fmla="*/ 41563 h 102919"/>
                    <a:gd name="connsiteX4" fmla="*/ 17813 w 103853"/>
                    <a:gd name="connsiteY4" fmla="*/ 11875 h 102919"/>
                    <a:gd name="connsiteX5" fmla="*/ 53439 w 103853"/>
                    <a:gd name="connsiteY5" fmla="*/ 0 h 102919"/>
                    <a:gd name="connsiteX6" fmla="*/ 89065 w 103853"/>
                    <a:gd name="connsiteY6" fmla="*/ 17813 h 102919"/>
                    <a:gd name="connsiteX7" fmla="*/ 100940 w 103853"/>
                    <a:gd name="connsiteY7" fmla="*/ 35626 h 102919"/>
                    <a:gd name="connsiteX8" fmla="*/ 95002 w 103853"/>
                    <a:gd name="connsiteY8" fmla="*/ 83127 h 102919"/>
                    <a:gd name="connsiteX9" fmla="*/ 77189 w 103853"/>
                    <a:gd name="connsiteY9" fmla="*/ 100940 h 10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853" h="102919">
                      <a:moveTo>
                        <a:pt x="77189" y="100940"/>
                      </a:moveTo>
                      <a:cubicBezTo>
                        <a:pt x="68283" y="98961"/>
                        <a:pt x="56444" y="77866"/>
                        <a:pt x="41563" y="71252"/>
                      </a:cubicBezTo>
                      <a:cubicBezTo>
                        <a:pt x="30124" y="66168"/>
                        <a:pt x="5937" y="59376"/>
                        <a:pt x="5937" y="59376"/>
                      </a:cubicBezTo>
                      <a:cubicBezTo>
                        <a:pt x="3958" y="53438"/>
                        <a:pt x="0" y="47822"/>
                        <a:pt x="0" y="41563"/>
                      </a:cubicBezTo>
                      <a:cubicBezTo>
                        <a:pt x="0" y="31404"/>
                        <a:pt x="8405" y="16579"/>
                        <a:pt x="17813" y="11875"/>
                      </a:cubicBezTo>
                      <a:cubicBezTo>
                        <a:pt x="29009" y="6277"/>
                        <a:pt x="53439" y="0"/>
                        <a:pt x="53439" y="0"/>
                      </a:cubicBezTo>
                      <a:cubicBezTo>
                        <a:pt x="67928" y="4829"/>
                        <a:pt x="77553" y="6301"/>
                        <a:pt x="89065" y="17813"/>
                      </a:cubicBezTo>
                      <a:cubicBezTo>
                        <a:pt x="94111" y="22859"/>
                        <a:pt x="96982" y="29688"/>
                        <a:pt x="100940" y="35626"/>
                      </a:cubicBezTo>
                      <a:cubicBezTo>
                        <a:pt x="98961" y="51460"/>
                        <a:pt x="103853" y="69850"/>
                        <a:pt x="95002" y="83127"/>
                      </a:cubicBezTo>
                      <a:cubicBezTo>
                        <a:pt x="89404" y="91524"/>
                        <a:pt x="86095" y="102919"/>
                        <a:pt x="77189" y="1009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7" name="Freeform 2366"/>
                <p:cNvSpPr/>
                <p:nvPr/>
              </p:nvSpPr>
              <p:spPr bwMode="auto">
                <a:xfrm>
                  <a:off x="2039588" y="2757300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8" name="Freeform 2367"/>
                <p:cNvSpPr/>
                <p:nvPr/>
              </p:nvSpPr>
              <p:spPr bwMode="auto">
                <a:xfrm>
                  <a:off x="1915887" y="2578734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69" name="Freeform 2368"/>
                <p:cNvSpPr/>
                <p:nvPr/>
              </p:nvSpPr>
              <p:spPr bwMode="auto">
                <a:xfrm>
                  <a:off x="2276105" y="2610592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0" name="Freeform 2369"/>
                <p:cNvSpPr/>
                <p:nvPr/>
              </p:nvSpPr>
              <p:spPr bwMode="auto">
                <a:xfrm>
                  <a:off x="2330534" y="2685888"/>
                  <a:ext cx="183471" cy="104493"/>
                </a:xfrm>
                <a:custGeom>
                  <a:avLst/>
                  <a:gdLst>
                    <a:gd name="connsiteX0" fmla="*/ 6927 w 183471"/>
                    <a:gd name="connsiteY0" fmla="*/ 67208 h 104493"/>
                    <a:gd name="connsiteX1" fmla="*/ 18802 w 183471"/>
                    <a:gd name="connsiteY1" fmla="*/ 49395 h 104493"/>
                    <a:gd name="connsiteX2" fmla="*/ 30677 w 183471"/>
                    <a:gd name="connsiteY2" fmla="*/ 37519 h 104493"/>
                    <a:gd name="connsiteX3" fmla="*/ 54428 w 183471"/>
                    <a:gd name="connsiteY3" fmla="*/ 7831 h 104493"/>
                    <a:gd name="connsiteX4" fmla="*/ 107867 w 183471"/>
                    <a:gd name="connsiteY4" fmla="*/ 13769 h 104493"/>
                    <a:gd name="connsiteX5" fmla="*/ 60366 w 183471"/>
                    <a:gd name="connsiteY5" fmla="*/ 73145 h 104493"/>
                    <a:gd name="connsiteX6" fmla="*/ 6927 w 183471"/>
                    <a:gd name="connsiteY6" fmla="*/ 67208 h 10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471" h="104493">
                      <a:moveTo>
                        <a:pt x="6927" y="67208"/>
                      </a:moveTo>
                      <a:cubicBezTo>
                        <a:pt x="0" y="63250"/>
                        <a:pt x="14344" y="54967"/>
                        <a:pt x="18802" y="49395"/>
                      </a:cubicBezTo>
                      <a:cubicBezTo>
                        <a:pt x="22299" y="45023"/>
                        <a:pt x="27797" y="42319"/>
                        <a:pt x="30677" y="37519"/>
                      </a:cubicBezTo>
                      <a:cubicBezTo>
                        <a:pt x="49796" y="5654"/>
                        <a:pt x="18952" y="31481"/>
                        <a:pt x="54428" y="7831"/>
                      </a:cubicBezTo>
                      <a:cubicBezTo>
                        <a:pt x="72241" y="9810"/>
                        <a:pt x="96393" y="0"/>
                        <a:pt x="107867" y="13769"/>
                      </a:cubicBezTo>
                      <a:cubicBezTo>
                        <a:pt x="183471" y="104493"/>
                        <a:pt x="79748" y="75299"/>
                        <a:pt x="60366" y="73145"/>
                      </a:cubicBezTo>
                      <a:cubicBezTo>
                        <a:pt x="27014" y="64808"/>
                        <a:pt x="13854" y="71166"/>
                        <a:pt x="6927" y="672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1" name="Freeform 2370"/>
                <p:cNvSpPr/>
                <p:nvPr/>
              </p:nvSpPr>
              <p:spPr bwMode="auto">
                <a:xfrm>
                  <a:off x="2423557" y="2600141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2" name="Freeform 2371"/>
                <p:cNvSpPr/>
                <p:nvPr/>
              </p:nvSpPr>
              <p:spPr bwMode="auto">
                <a:xfrm>
                  <a:off x="2557154" y="2616529"/>
                  <a:ext cx="120523" cy="23751"/>
                </a:xfrm>
                <a:custGeom>
                  <a:avLst/>
                  <a:gdLst>
                    <a:gd name="connsiteX0" fmla="*/ 0 w 120523"/>
                    <a:gd name="connsiteY0" fmla="*/ 23751 h 23751"/>
                    <a:gd name="connsiteX1" fmla="*/ 35626 w 120523"/>
                    <a:gd name="connsiteY1" fmla="*/ 11876 h 23751"/>
                    <a:gd name="connsiteX2" fmla="*/ 53439 w 120523"/>
                    <a:gd name="connsiteY2" fmla="*/ 5938 h 23751"/>
                    <a:gd name="connsiteX3" fmla="*/ 106878 w 120523"/>
                    <a:gd name="connsiteY3" fmla="*/ 0 h 23751"/>
                    <a:gd name="connsiteX4" fmla="*/ 118753 w 120523"/>
                    <a:gd name="connsiteY4" fmla="*/ 11876 h 23751"/>
                    <a:gd name="connsiteX5" fmla="*/ 100940 w 120523"/>
                    <a:gd name="connsiteY5" fmla="*/ 17813 h 23751"/>
                    <a:gd name="connsiteX6" fmla="*/ 0 w 120523"/>
                    <a:gd name="connsiteY6" fmla="*/ 23751 h 23751"/>
                    <a:gd name="connsiteX7" fmla="*/ 0 w 120523"/>
                    <a:gd name="connsiteY7" fmla="*/ 23751 h 23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523" h="23751">
                      <a:moveTo>
                        <a:pt x="0" y="23751"/>
                      </a:moveTo>
                      <a:lnTo>
                        <a:pt x="35626" y="11876"/>
                      </a:lnTo>
                      <a:cubicBezTo>
                        <a:pt x="41564" y="9897"/>
                        <a:pt x="47218" y="6629"/>
                        <a:pt x="53439" y="5938"/>
                      </a:cubicBezTo>
                      <a:lnTo>
                        <a:pt x="106878" y="0"/>
                      </a:lnTo>
                      <a:cubicBezTo>
                        <a:pt x="110836" y="3959"/>
                        <a:pt x="120523" y="6565"/>
                        <a:pt x="118753" y="11876"/>
                      </a:cubicBezTo>
                      <a:cubicBezTo>
                        <a:pt x="116774" y="17814"/>
                        <a:pt x="107168" y="17190"/>
                        <a:pt x="100940" y="17813"/>
                      </a:cubicBezTo>
                      <a:cubicBezTo>
                        <a:pt x="67402" y="21167"/>
                        <a:pt x="33647" y="21772"/>
                        <a:pt x="0" y="23751"/>
                      </a:cubicBezTo>
                      <a:lnTo>
                        <a:pt x="0" y="2375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3" name="Freeform 2372"/>
                <p:cNvSpPr/>
                <p:nvPr/>
              </p:nvSpPr>
              <p:spPr bwMode="auto">
                <a:xfrm>
                  <a:off x="2496792" y="2674565"/>
                  <a:ext cx="131614" cy="94852"/>
                </a:xfrm>
                <a:custGeom>
                  <a:avLst/>
                  <a:gdLst>
                    <a:gd name="connsiteX0" fmla="*/ 6923 w 131614"/>
                    <a:gd name="connsiteY0" fmla="*/ 84468 h 94852"/>
                    <a:gd name="connsiteX1" fmla="*/ 30674 w 131614"/>
                    <a:gd name="connsiteY1" fmla="*/ 48842 h 94852"/>
                    <a:gd name="connsiteX2" fmla="*/ 48487 w 131614"/>
                    <a:gd name="connsiteY2" fmla="*/ 36967 h 94852"/>
                    <a:gd name="connsiteX3" fmla="*/ 66300 w 131614"/>
                    <a:gd name="connsiteY3" fmla="*/ 1341 h 94852"/>
                    <a:gd name="connsiteX4" fmla="*/ 90050 w 131614"/>
                    <a:gd name="connsiteY4" fmla="*/ 7279 h 94852"/>
                    <a:gd name="connsiteX5" fmla="*/ 107863 w 131614"/>
                    <a:gd name="connsiteY5" fmla="*/ 60718 h 94852"/>
                    <a:gd name="connsiteX6" fmla="*/ 131614 w 131614"/>
                    <a:gd name="connsiteY6" fmla="*/ 66655 h 94852"/>
                    <a:gd name="connsiteX7" fmla="*/ 119739 w 131614"/>
                    <a:gd name="connsiteY7" fmla="*/ 78531 h 94852"/>
                    <a:gd name="connsiteX8" fmla="*/ 18799 w 131614"/>
                    <a:gd name="connsiteY8" fmla="*/ 90406 h 94852"/>
                    <a:gd name="connsiteX9" fmla="*/ 6923 w 131614"/>
                    <a:gd name="connsiteY9" fmla="*/ 84468 h 9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4" h="94852">
                      <a:moveTo>
                        <a:pt x="6923" y="84468"/>
                      </a:moveTo>
                      <a:cubicBezTo>
                        <a:pt x="8902" y="77541"/>
                        <a:pt x="0" y="94852"/>
                        <a:pt x="30674" y="48842"/>
                      </a:cubicBezTo>
                      <a:cubicBezTo>
                        <a:pt x="34632" y="42904"/>
                        <a:pt x="42549" y="40925"/>
                        <a:pt x="48487" y="36967"/>
                      </a:cubicBezTo>
                      <a:cubicBezTo>
                        <a:pt x="50191" y="30152"/>
                        <a:pt x="52489" y="3643"/>
                        <a:pt x="66300" y="1341"/>
                      </a:cubicBezTo>
                      <a:cubicBezTo>
                        <a:pt x="74349" y="0"/>
                        <a:pt x="82133" y="5300"/>
                        <a:pt x="90050" y="7279"/>
                      </a:cubicBezTo>
                      <a:cubicBezTo>
                        <a:pt x="92592" y="25073"/>
                        <a:pt x="87768" y="50670"/>
                        <a:pt x="107863" y="60718"/>
                      </a:cubicBezTo>
                      <a:cubicBezTo>
                        <a:pt x="115162" y="64368"/>
                        <a:pt x="123697" y="64676"/>
                        <a:pt x="131614" y="66655"/>
                      </a:cubicBezTo>
                      <a:cubicBezTo>
                        <a:pt x="127656" y="70614"/>
                        <a:pt x="125241" y="77499"/>
                        <a:pt x="119739" y="78531"/>
                      </a:cubicBezTo>
                      <a:cubicBezTo>
                        <a:pt x="101719" y="81910"/>
                        <a:pt x="46890" y="76360"/>
                        <a:pt x="18799" y="90406"/>
                      </a:cubicBezTo>
                      <a:cubicBezTo>
                        <a:pt x="16295" y="91658"/>
                        <a:pt x="4944" y="91395"/>
                        <a:pt x="6923" y="844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4" name="Freeform 2373"/>
                <p:cNvSpPr/>
                <p:nvPr/>
              </p:nvSpPr>
              <p:spPr bwMode="auto">
                <a:xfrm>
                  <a:off x="2608614" y="2646218"/>
                  <a:ext cx="79169" cy="97971"/>
                </a:xfrm>
                <a:custGeom>
                  <a:avLst/>
                  <a:gdLst>
                    <a:gd name="connsiteX0" fmla="*/ 1979 w 79169"/>
                    <a:gd name="connsiteY0" fmla="*/ 89065 h 97971"/>
                    <a:gd name="connsiteX1" fmla="*/ 7917 w 79169"/>
                    <a:gd name="connsiteY1" fmla="*/ 17813 h 97971"/>
                    <a:gd name="connsiteX2" fmla="*/ 25730 w 79169"/>
                    <a:gd name="connsiteY2" fmla="*/ 11875 h 97971"/>
                    <a:gd name="connsiteX3" fmla="*/ 79169 w 79169"/>
                    <a:gd name="connsiteY3" fmla="*/ 0 h 97971"/>
                    <a:gd name="connsiteX4" fmla="*/ 67293 w 79169"/>
                    <a:gd name="connsiteY4" fmla="*/ 35626 h 97971"/>
                    <a:gd name="connsiteX5" fmla="*/ 49480 w 79169"/>
                    <a:gd name="connsiteY5" fmla="*/ 65314 h 97971"/>
                    <a:gd name="connsiteX6" fmla="*/ 19792 w 79169"/>
                    <a:gd name="connsiteY6" fmla="*/ 71252 h 97971"/>
                    <a:gd name="connsiteX7" fmla="*/ 1979 w 79169"/>
                    <a:gd name="connsiteY7" fmla="*/ 89065 h 97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69" h="97971">
                      <a:moveTo>
                        <a:pt x="1979" y="89065"/>
                      </a:moveTo>
                      <a:cubicBezTo>
                        <a:pt x="0" y="80159"/>
                        <a:pt x="908" y="40592"/>
                        <a:pt x="7917" y="17813"/>
                      </a:cubicBezTo>
                      <a:cubicBezTo>
                        <a:pt x="9758" y="11831"/>
                        <a:pt x="19712" y="13595"/>
                        <a:pt x="25730" y="11875"/>
                      </a:cubicBezTo>
                      <a:cubicBezTo>
                        <a:pt x="45303" y="6282"/>
                        <a:pt x="58752" y="4083"/>
                        <a:pt x="79169" y="0"/>
                      </a:cubicBezTo>
                      <a:lnTo>
                        <a:pt x="67293" y="35626"/>
                      </a:lnTo>
                      <a:cubicBezTo>
                        <a:pt x="63634" y="46602"/>
                        <a:pt x="62161" y="59879"/>
                        <a:pt x="49480" y="65314"/>
                      </a:cubicBezTo>
                      <a:cubicBezTo>
                        <a:pt x="40204" y="69289"/>
                        <a:pt x="29688" y="69273"/>
                        <a:pt x="19792" y="71252"/>
                      </a:cubicBezTo>
                      <a:cubicBezTo>
                        <a:pt x="332" y="84225"/>
                        <a:pt x="3958" y="97971"/>
                        <a:pt x="1979" y="8906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5" name="Freeform 2374"/>
                <p:cNvSpPr/>
                <p:nvPr/>
              </p:nvSpPr>
              <p:spPr bwMode="auto">
                <a:xfrm>
                  <a:off x="2667001" y="2657111"/>
                  <a:ext cx="145473" cy="137548"/>
                </a:xfrm>
                <a:custGeom>
                  <a:avLst/>
                  <a:gdLst>
                    <a:gd name="connsiteX0" fmla="*/ 8906 w 145473"/>
                    <a:gd name="connsiteY0" fmla="*/ 36608 h 137548"/>
                    <a:gd name="connsiteX1" fmla="*/ 26719 w 145473"/>
                    <a:gd name="connsiteY1" fmla="*/ 54421 h 137548"/>
                    <a:gd name="connsiteX2" fmla="*/ 56408 w 145473"/>
                    <a:gd name="connsiteY2" fmla="*/ 90047 h 137548"/>
                    <a:gd name="connsiteX3" fmla="*/ 80158 w 145473"/>
                    <a:gd name="connsiteY3" fmla="*/ 95985 h 137548"/>
                    <a:gd name="connsiteX4" fmla="*/ 97971 w 145473"/>
                    <a:gd name="connsiteY4" fmla="*/ 101922 h 137548"/>
                    <a:gd name="connsiteX5" fmla="*/ 145473 w 145473"/>
                    <a:gd name="connsiteY5" fmla="*/ 107860 h 137548"/>
                    <a:gd name="connsiteX6" fmla="*/ 139535 w 145473"/>
                    <a:gd name="connsiteY6" fmla="*/ 60359 h 137548"/>
                    <a:gd name="connsiteX7" fmla="*/ 133597 w 145473"/>
                    <a:gd name="connsiteY7" fmla="*/ 42546 h 137548"/>
                    <a:gd name="connsiteX8" fmla="*/ 115784 w 145473"/>
                    <a:gd name="connsiteY8" fmla="*/ 36608 h 137548"/>
                    <a:gd name="connsiteX9" fmla="*/ 80158 w 145473"/>
                    <a:gd name="connsiteY9" fmla="*/ 6920 h 137548"/>
                    <a:gd name="connsiteX10" fmla="*/ 8906 w 145473"/>
                    <a:gd name="connsiteY10" fmla="*/ 36608 h 13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73" h="137548">
                      <a:moveTo>
                        <a:pt x="8906" y="36608"/>
                      </a:moveTo>
                      <a:cubicBezTo>
                        <a:pt x="0" y="44525"/>
                        <a:pt x="21343" y="47970"/>
                        <a:pt x="26719" y="54421"/>
                      </a:cubicBezTo>
                      <a:cubicBezTo>
                        <a:pt x="37897" y="67835"/>
                        <a:pt x="39851" y="80585"/>
                        <a:pt x="56408" y="90047"/>
                      </a:cubicBezTo>
                      <a:cubicBezTo>
                        <a:pt x="63493" y="94096"/>
                        <a:pt x="72312" y="93743"/>
                        <a:pt x="80158" y="95985"/>
                      </a:cubicBezTo>
                      <a:cubicBezTo>
                        <a:pt x="86176" y="97704"/>
                        <a:pt x="92033" y="99943"/>
                        <a:pt x="97971" y="101922"/>
                      </a:cubicBezTo>
                      <a:cubicBezTo>
                        <a:pt x="139535" y="129632"/>
                        <a:pt x="125680" y="137548"/>
                        <a:pt x="145473" y="107860"/>
                      </a:cubicBezTo>
                      <a:cubicBezTo>
                        <a:pt x="143494" y="92026"/>
                        <a:pt x="142390" y="76058"/>
                        <a:pt x="139535" y="60359"/>
                      </a:cubicBezTo>
                      <a:cubicBezTo>
                        <a:pt x="138415" y="54201"/>
                        <a:pt x="138023" y="46972"/>
                        <a:pt x="133597" y="42546"/>
                      </a:cubicBezTo>
                      <a:cubicBezTo>
                        <a:pt x="129171" y="38120"/>
                        <a:pt x="121722" y="38587"/>
                        <a:pt x="115784" y="36608"/>
                      </a:cubicBezTo>
                      <a:cubicBezTo>
                        <a:pt x="108731" y="29555"/>
                        <a:pt x="91525" y="10020"/>
                        <a:pt x="80158" y="6920"/>
                      </a:cubicBezTo>
                      <a:cubicBezTo>
                        <a:pt x="54785" y="0"/>
                        <a:pt x="17812" y="28691"/>
                        <a:pt x="8906" y="36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6" name="Freeform 2375"/>
                <p:cNvSpPr/>
                <p:nvPr/>
              </p:nvSpPr>
              <p:spPr bwMode="auto">
                <a:xfrm>
                  <a:off x="2741222" y="2622467"/>
                  <a:ext cx="219694" cy="71252"/>
                </a:xfrm>
                <a:custGeom>
                  <a:avLst/>
                  <a:gdLst>
                    <a:gd name="connsiteX0" fmla="*/ 23751 w 184068"/>
                    <a:gd name="connsiteY0" fmla="*/ 53439 h 94747"/>
                    <a:gd name="connsiteX1" fmla="*/ 41564 w 184068"/>
                    <a:gd name="connsiteY1" fmla="*/ 17813 h 94747"/>
                    <a:gd name="connsiteX2" fmla="*/ 47501 w 184068"/>
                    <a:gd name="connsiteY2" fmla="*/ 0 h 94747"/>
                    <a:gd name="connsiteX3" fmla="*/ 65314 w 184068"/>
                    <a:gd name="connsiteY3" fmla="*/ 11876 h 94747"/>
                    <a:gd name="connsiteX4" fmla="*/ 83127 w 184068"/>
                    <a:gd name="connsiteY4" fmla="*/ 29689 h 94747"/>
                    <a:gd name="connsiteX5" fmla="*/ 184068 w 184068"/>
                    <a:gd name="connsiteY5" fmla="*/ 35626 h 94747"/>
                    <a:gd name="connsiteX6" fmla="*/ 23751 w 184068"/>
                    <a:gd name="connsiteY6" fmla="*/ 53439 h 9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068" h="94747">
                      <a:moveTo>
                        <a:pt x="23751" y="53439"/>
                      </a:moveTo>
                      <a:cubicBezTo>
                        <a:pt x="0" y="50470"/>
                        <a:pt x="18543" y="63854"/>
                        <a:pt x="41564" y="17813"/>
                      </a:cubicBezTo>
                      <a:cubicBezTo>
                        <a:pt x="44363" y="12215"/>
                        <a:pt x="45522" y="5938"/>
                        <a:pt x="47501" y="0"/>
                      </a:cubicBezTo>
                      <a:cubicBezTo>
                        <a:pt x="53439" y="3959"/>
                        <a:pt x="59832" y="7307"/>
                        <a:pt x="65314" y="11876"/>
                      </a:cubicBezTo>
                      <a:cubicBezTo>
                        <a:pt x="71765" y="17252"/>
                        <a:pt x="74893" y="28042"/>
                        <a:pt x="83127" y="29689"/>
                      </a:cubicBezTo>
                      <a:cubicBezTo>
                        <a:pt x="116178" y="36299"/>
                        <a:pt x="150421" y="33647"/>
                        <a:pt x="184068" y="35626"/>
                      </a:cubicBezTo>
                      <a:cubicBezTo>
                        <a:pt x="164360" y="94747"/>
                        <a:pt x="47502" y="56408"/>
                        <a:pt x="2375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7" name="Freeform 2376"/>
                <p:cNvSpPr/>
                <p:nvPr/>
              </p:nvSpPr>
              <p:spPr bwMode="auto">
                <a:xfrm>
                  <a:off x="2779817" y="2679458"/>
                  <a:ext cx="180341" cy="111488"/>
                </a:xfrm>
                <a:custGeom>
                  <a:avLst/>
                  <a:gdLst>
                    <a:gd name="connsiteX0" fmla="*/ 2969 w 180341"/>
                    <a:gd name="connsiteY0" fmla="*/ 67701 h 111488"/>
                    <a:gd name="connsiteX1" fmla="*/ 62345 w 180341"/>
                    <a:gd name="connsiteY1" fmla="*/ 55825 h 111488"/>
                    <a:gd name="connsiteX2" fmla="*/ 92034 w 180341"/>
                    <a:gd name="connsiteY2" fmla="*/ 32075 h 111488"/>
                    <a:gd name="connsiteX3" fmla="*/ 109847 w 180341"/>
                    <a:gd name="connsiteY3" fmla="*/ 26137 h 111488"/>
                    <a:gd name="connsiteX4" fmla="*/ 151410 w 180341"/>
                    <a:gd name="connsiteY4" fmla="*/ 2386 h 111488"/>
                    <a:gd name="connsiteX5" fmla="*/ 163286 w 180341"/>
                    <a:gd name="connsiteY5" fmla="*/ 14262 h 111488"/>
                    <a:gd name="connsiteX6" fmla="*/ 163286 w 180341"/>
                    <a:gd name="connsiteY6" fmla="*/ 73638 h 111488"/>
                    <a:gd name="connsiteX7" fmla="*/ 133597 w 180341"/>
                    <a:gd name="connsiteY7" fmla="*/ 67701 h 111488"/>
                    <a:gd name="connsiteX8" fmla="*/ 97971 w 180341"/>
                    <a:gd name="connsiteY8" fmla="*/ 55825 h 111488"/>
                    <a:gd name="connsiteX9" fmla="*/ 80158 w 180341"/>
                    <a:gd name="connsiteY9" fmla="*/ 49888 h 111488"/>
                    <a:gd name="connsiteX10" fmla="*/ 109847 w 180341"/>
                    <a:gd name="connsiteY10" fmla="*/ 103327 h 111488"/>
                    <a:gd name="connsiteX11" fmla="*/ 80158 w 180341"/>
                    <a:gd name="connsiteY11" fmla="*/ 85514 h 111488"/>
                    <a:gd name="connsiteX12" fmla="*/ 2969 w 180341"/>
                    <a:gd name="connsiteY12" fmla="*/ 67701 h 11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1" h="111488">
                      <a:moveTo>
                        <a:pt x="2969" y="67701"/>
                      </a:moveTo>
                      <a:cubicBezTo>
                        <a:pt x="0" y="62753"/>
                        <a:pt x="42553" y="59784"/>
                        <a:pt x="62345" y="55825"/>
                      </a:cubicBezTo>
                      <a:cubicBezTo>
                        <a:pt x="80169" y="52260"/>
                        <a:pt x="78758" y="40041"/>
                        <a:pt x="92034" y="32075"/>
                      </a:cubicBezTo>
                      <a:cubicBezTo>
                        <a:pt x="97401" y="28855"/>
                        <a:pt x="103909" y="28116"/>
                        <a:pt x="109847" y="26137"/>
                      </a:cubicBezTo>
                      <a:cubicBezTo>
                        <a:pt x="114459" y="22678"/>
                        <a:pt x="139480" y="0"/>
                        <a:pt x="151410" y="2386"/>
                      </a:cubicBezTo>
                      <a:cubicBezTo>
                        <a:pt x="156900" y="3484"/>
                        <a:pt x="159327" y="10303"/>
                        <a:pt x="163286" y="14262"/>
                      </a:cubicBezTo>
                      <a:cubicBezTo>
                        <a:pt x="169072" y="31621"/>
                        <a:pt x="180341" y="56583"/>
                        <a:pt x="163286" y="73638"/>
                      </a:cubicBezTo>
                      <a:cubicBezTo>
                        <a:pt x="156150" y="80774"/>
                        <a:pt x="143334" y="70356"/>
                        <a:pt x="133597" y="67701"/>
                      </a:cubicBezTo>
                      <a:cubicBezTo>
                        <a:pt x="121520" y="64407"/>
                        <a:pt x="109846" y="59783"/>
                        <a:pt x="97971" y="55825"/>
                      </a:cubicBezTo>
                      <a:lnTo>
                        <a:pt x="80158" y="49888"/>
                      </a:lnTo>
                      <a:cubicBezTo>
                        <a:pt x="68911" y="83634"/>
                        <a:pt x="69795" y="63275"/>
                        <a:pt x="109847" y="103327"/>
                      </a:cubicBezTo>
                      <a:cubicBezTo>
                        <a:pt x="118008" y="111488"/>
                        <a:pt x="90247" y="91119"/>
                        <a:pt x="80158" y="85514"/>
                      </a:cubicBezTo>
                      <a:cubicBezTo>
                        <a:pt x="49222" y="68327"/>
                        <a:pt x="5938" y="72649"/>
                        <a:pt x="2969" y="677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8" name="Freeform 2377"/>
                <p:cNvSpPr/>
                <p:nvPr/>
              </p:nvSpPr>
              <p:spPr bwMode="auto">
                <a:xfrm>
                  <a:off x="2910833" y="2603450"/>
                  <a:ext cx="129019" cy="83342"/>
                </a:xfrm>
                <a:custGeom>
                  <a:avLst/>
                  <a:gdLst>
                    <a:gd name="connsiteX0" fmla="*/ 26332 w 129019"/>
                    <a:gd name="connsiteY0" fmla="*/ 78394 h 83342"/>
                    <a:gd name="connsiteX1" fmla="*/ 44145 w 129019"/>
                    <a:gd name="connsiteY1" fmla="*/ 66518 h 83342"/>
                    <a:gd name="connsiteX2" fmla="*/ 121334 w 129019"/>
                    <a:gd name="connsiteY2" fmla="*/ 60581 h 83342"/>
                    <a:gd name="connsiteX3" fmla="*/ 127272 w 129019"/>
                    <a:gd name="connsiteY3" fmla="*/ 36830 h 83342"/>
                    <a:gd name="connsiteX4" fmla="*/ 121334 w 129019"/>
                    <a:gd name="connsiteY4" fmla="*/ 13079 h 83342"/>
                    <a:gd name="connsiteX5" fmla="*/ 32269 w 129019"/>
                    <a:gd name="connsiteY5" fmla="*/ 13079 h 83342"/>
                    <a:gd name="connsiteX6" fmla="*/ 20394 w 129019"/>
                    <a:gd name="connsiteY6" fmla="*/ 24955 h 83342"/>
                    <a:gd name="connsiteX7" fmla="*/ 2581 w 129019"/>
                    <a:gd name="connsiteY7" fmla="*/ 36830 h 83342"/>
                    <a:gd name="connsiteX8" fmla="*/ 26332 w 129019"/>
                    <a:gd name="connsiteY8" fmla="*/ 78394 h 8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019" h="83342">
                      <a:moveTo>
                        <a:pt x="26332" y="78394"/>
                      </a:moveTo>
                      <a:cubicBezTo>
                        <a:pt x="33259" y="83342"/>
                        <a:pt x="37131" y="67833"/>
                        <a:pt x="44145" y="66518"/>
                      </a:cubicBezTo>
                      <a:cubicBezTo>
                        <a:pt x="69509" y="61762"/>
                        <a:pt x="97032" y="69260"/>
                        <a:pt x="121334" y="60581"/>
                      </a:cubicBezTo>
                      <a:cubicBezTo>
                        <a:pt x="129019" y="57836"/>
                        <a:pt x="125293" y="44747"/>
                        <a:pt x="127272" y="36830"/>
                      </a:cubicBezTo>
                      <a:cubicBezTo>
                        <a:pt x="125293" y="28913"/>
                        <a:pt x="128468" y="17042"/>
                        <a:pt x="121334" y="13079"/>
                      </a:cubicBezTo>
                      <a:cubicBezTo>
                        <a:pt x="97792" y="0"/>
                        <a:pt x="56436" y="9627"/>
                        <a:pt x="32269" y="13079"/>
                      </a:cubicBezTo>
                      <a:cubicBezTo>
                        <a:pt x="28311" y="17038"/>
                        <a:pt x="24765" y="21458"/>
                        <a:pt x="20394" y="24955"/>
                      </a:cubicBezTo>
                      <a:cubicBezTo>
                        <a:pt x="14822" y="29413"/>
                        <a:pt x="4838" y="30060"/>
                        <a:pt x="2581" y="36830"/>
                      </a:cubicBezTo>
                      <a:cubicBezTo>
                        <a:pt x="0" y="44572"/>
                        <a:pt x="19405" y="73446"/>
                        <a:pt x="26332" y="7839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79" name="Freeform 2378"/>
                <p:cNvSpPr/>
                <p:nvPr/>
              </p:nvSpPr>
              <p:spPr bwMode="auto">
                <a:xfrm>
                  <a:off x="2931227" y="2679865"/>
                  <a:ext cx="124691" cy="110903"/>
                </a:xfrm>
                <a:custGeom>
                  <a:avLst/>
                  <a:gdLst>
                    <a:gd name="connsiteX0" fmla="*/ 0 w 124691"/>
                    <a:gd name="connsiteY0" fmla="*/ 61355 h 110903"/>
                    <a:gd name="connsiteX1" fmla="*/ 17813 w 124691"/>
                    <a:gd name="connsiteY1" fmla="*/ 55418 h 110903"/>
                    <a:gd name="connsiteX2" fmla="*/ 35626 w 124691"/>
                    <a:gd name="connsiteY2" fmla="*/ 43542 h 110903"/>
                    <a:gd name="connsiteX3" fmla="*/ 89065 w 124691"/>
                    <a:gd name="connsiteY3" fmla="*/ 19792 h 110903"/>
                    <a:gd name="connsiteX4" fmla="*/ 95002 w 124691"/>
                    <a:gd name="connsiteY4" fmla="*/ 1979 h 110903"/>
                    <a:gd name="connsiteX5" fmla="*/ 124691 w 124691"/>
                    <a:gd name="connsiteY5" fmla="*/ 31667 h 110903"/>
                    <a:gd name="connsiteX6" fmla="*/ 118753 w 124691"/>
                    <a:gd name="connsiteY6" fmla="*/ 67293 h 110903"/>
                    <a:gd name="connsiteX7" fmla="*/ 100940 w 124691"/>
                    <a:gd name="connsiteY7" fmla="*/ 79168 h 110903"/>
                    <a:gd name="connsiteX8" fmla="*/ 41564 w 124691"/>
                    <a:gd name="connsiteY8" fmla="*/ 91044 h 110903"/>
                    <a:gd name="connsiteX9" fmla="*/ 17813 w 124691"/>
                    <a:gd name="connsiteY9" fmla="*/ 85106 h 110903"/>
                    <a:gd name="connsiteX10" fmla="*/ 0 w 124691"/>
                    <a:gd name="connsiteY10" fmla="*/ 61355 h 11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91" h="110903">
                      <a:moveTo>
                        <a:pt x="0" y="61355"/>
                      </a:moveTo>
                      <a:cubicBezTo>
                        <a:pt x="0" y="56407"/>
                        <a:pt x="12215" y="58217"/>
                        <a:pt x="17813" y="55418"/>
                      </a:cubicBezTo>
                      <a:cubicBezTo>
                        <a:pt x="24196" y="52227"/>
                        <a:pt x="29105" y="46440"/>
                        <a:pt x="35626" y="43542"/>
                      </a:cubicBezTo>
                      <a:cubicBezTo>
                        <a:pt x="99225" y="15275"/>
                        <a:pt x="48749" y="46669"/>
                        <a:pt x="89065" y="19792"/>
                      </a:cubicBezTo>
                      <a:cubicBezTo>
                        <a:pt x="91044" y="13854"/>
                        <a:pt x="89064" y="0"/>
                        <a:pt x="95002" y="1979"/>
                      </a:cubicBezTo>
                      <a:cubicBezTo>
                        <a:pt x="108279" y="6405"/>
                        <a:pt x="124691" y="31667"/>
                        <a:pt x="124691" y="31667"/>
                      </a:cubicBezTo>
                      <a:cubicBezTo>
                        <a:pt x="122712" y="43542"/>
                        <a:pt x="124137" y="56525"/>
                        <a:pt x="118753" y="67293"/>
                      </a:cubicBezTo>
                      <a:cubicBezTo>
                        <a:pt x="115562" y="73676"/>
                        <a:pt x="107323" y="75977"/>
                        <a:pt x="100940" y="79168"/>
                      </a:cubicBezTo>
                      <a:cubicBezTo>
                        <a:pt x="84358" y="87459"/>
                        <a:pt x="56884" y="88855"/>
                        <a:pt x="41564" y="91044"/>
                      </a:cubicBezTo>
                      <a:cubicBezTo>
                        <a:pt x="21704" y="110903"/>
                        <a:pt x="36538" y="103832"/>
                        <a:pt x="17813" y="85106"/>
                      </a:cubicBezTo>
                      <a:cubicBezTo>
                        <a:pt x="14684" y="81977"/>
                        <a:pt x="0" y="66303"/>
                        <a:pt x="0" y="6135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0" name="Freeform 2379"/>
                <p:cNvSpPr/>
                <p:nvPr/>
              </p:nvSpPr>
              <p:spPr bwMode="auto">
                <a:xfrm>
                  <a:off x="3038105" y="2610270"/>
                  <a:ext cx="155354" cy="85062"/>
                </a:xfrm>
                <a:custGeom>
                  <a:avLst/>
                  <a:gdLst>
                    <a:gd name="connsiteX0" fmla="*/ 17813 w 155354"/>
                    <a:gd name="connsiteY0" fmla="*/ 65636 h 85062"/>
                    <a:gd name="connsiteX1" fmla="*/ 23750 w 155354"/>
                    <a:gd name="connsiteY1" fmla="*/ 47823 h 85062"/>
                    <a:gd name="connsiteX2" fmla="*/ 35626 w 155354"/>
                    <a:gd name="connsiteY2" fmla="*/ 35948 h 85062"/>
                    <a:gd name="connsiteX3" fmla="*/ 59376 w 155354"/>
                    <a:gd name="connsiteY3" fmla="*/ 30010 h 85062"/>
                    <a:gd name="connsiteX4" fmla="*/ 148441 w 155354"/>
                    <a:gd name="connsiteY4" fmla="*/ 24072 h 85062"/>
                    <a:gd name="connsiteX5" fmla="*/ 154379 w 155354"/>
                    <a:gd name="connsiteY5" fmla="*/ 6259 h 85062"/>
                    <a:gd name="connsiteX6" fmla="*/ 148441 w 155354"/>
                    <a:gd name="connsiteY6" fmla="*/ 71574 h 85062"/>
                    <a:gd name="connsiteX7" fmla="*/ 130628 w 155354"/>
                    <a:gd name="connsiteY7" fmla="*/ 77511 h 85062"/>
                    <a:gd name="connsiteX8" fmla="*/ 17813 w 155354"/>
                    <a:gd name="connsiteY8" fmla="*/ 65636 h 85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54" h="85062">
                      <a:moveTo>
                        <a:pt x="17813" y="65636"/>
                      </a:moveTo>
                      <a:cubicBezTo>
                        <a:pt x="0" y="60688"/>
                        <a:pt x="20530" y="53190"/>
                        <a:pt x="23750" y="47823"/>
                      </a:cubicBezTo>
                      <a:cubicBezTo>
                        <a:pt x="26630" y="43023"/>
                        <a:pt x="30619" y="38452"/>
                        <a:pt x="35626" y="35948"/>
                      </a:cubicBezTo>
                      <a:cubicBezTo>
                        <a:pt x="42925" y="32299"/>
                        <a:pt x="51260" y="30864"/>
                        <a:pt x="59376" y="30010"/>
                      </a:cubicBezTo>
                      <a:cubicBezTo>
                        <a:pt x="88967" y="26895"/>
                        <a:pt x="118753" y="26051"/>
                        <a:pt x="148441" y="24072"/>
                      </a:cubicBezTo>
                      <a:cubicBezTo>
                        <a:pt x="150420" y="18134"/>
                        <a:pt x="154379" y="0"/>
                        <a:pt x="154379" y="6259"/>
                      </a:cubicBezTo>
                      <a:cubicBezTo>
                        <a:pt x="154379" y="28120"/>
                        <a:pt x="155354" y="50834"/>
                        <a:pt x="148441" y="71574"/>
                      </a:cubicBezTo>
                      <a:cubicBezTo>
                        <a:pt x="146462" y="77512"/>
                        <a:pt x="136824" y="76626"/>
                        <a:pt x="130628" y="77511"/>
                      </a:cubicBezTo>
                      <a:cubicBezTo>
                        <a:pt x="77771" y="85062"/>
                        <a:pt x="35626" y="70584"/>
                        <a:pt x="17813" y="6563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1" name="Freeform 2380"/>
                <p:cNvSpPr/>
                <p:nvPr/>
              </p:nvSpPr>
              <p:spPr bwMode="auto">
                <a:xfrm>
                  <a:off x="3044042" y="2678032"/>
                  <a:ext cx="142753" cy="90563"/>
                </a:xfrm>
                <a:custGeom>
                  <a:avLst/>
                  <a:gdLst>
                    <a:gd name="connsiteX0" fmla="*/ 5938 w 142753"/>
                    <a:gd name="connsiteY0" fmla="*/ 75064 h 90563"/>
                    <a:gd name="connsiteX1" fmla="*/ 29689 w 142753"/>
                    <a:gd name="connsiteY1" fmla="*/ 69126 h 90563"/>
                    <a:gd name="connsiteX2" fmla="*/ 47502 w 142753"/>
                    <a:gd name="connsiteY2" fmla="*/ 51313 h 90563"/>
                    <a:gd name="connsiteX3" fmla="*/ 65315 w 142753"/>
                    <a:gd name="connsiteY3" fmla="*/ 39438 h 90563"/>
                    <a:gd name="connsiteX4" fmla="*/ 71252 w 142753"/>
                    <a:gd name="connsiteY4" fmla="*/ 21625 h 90563"/>
                    <a:gd name="connsiteX5" fmla="*/ 118754 w 142753"/>
                    <a:gd name="connsiteY5" fmla="*/ 15687 h 90563"/>
                    <a:gd name="connsiteX6" fmla="*/ 142504 w 142753"/>
                    <a:gd name="connsiteY6" fmla="*/ 69126 h 90563"/>
                    <a:gd name="connsiteX7" fmla="*/ 136567 w 142753"/>
                    <a:gd name="connsiteY7" fmla="*/ 86939 h 90563"/>
                    <a:gd name="connsiteX8" fmla="*/ 65315 w 142753"/>
                    <a:gd name="connsiteY8" fmla="*/ 81001 h 90563"/>
                    <a:gd name="connsiteX9" fmla="*/ 5938 w 142753"/>
                    <a:gd name="connsiteY9" fmla="*/ 75064 h 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753" h="90563">
                      <a:moveTo>
                        <a:pt x="5938" y="75064"/>
                      </a:moveTo>
                      <a:cubicBezTo>
                        <a:pt x="0" y="73085"/>
                        <a:pt x="22604" y="73175"/>
                        <a:pt x="29689" y="69126"/>
                      </a:cubicBezTo>
                      <a:cubicBezTo>
                        <a:pt x="36980" y="64960"/>
                        <a:pt x="41051" y="56689"/>
                        <a:pt x="47502" y="51313"/>
                      </a:cubicBezTo>
                      <a:cubicBezTo>
                        <a:pt x="52984" y="46745"/>
                        <a:pt x="59377" y="43396"/>
                        <a:pt x="65315" y="39438"/>
                      </a:cubicBezTo>
                      <a:cubicBezTo>
                        <a:pt x="67294" y="33500"/>
                        <a:pt x="68032" y="26992"/>
                        <a:pt x="71252" y="21625"/>
                      </a:cubicBezTo>
                      <a:cubicBezTo>
                        <a:pt x="84227" y="0"/>
                        <a:pt x="93550" y="11486"/>
                        <a:pt x="118754" y="15687"/>
                      </a:cubicBezTo>
                      <a:cubicBezTo>
                        <a:pt x="132886" y="58083"/>
                        <a:pt x="123686" y="40898"/>
                        <a:pt x="142504" y="69126"/>
                      </a:cubicBezTo>
                      <a:cubicBezTo>
                        <a:pt x="140525" y="75064"/>
                        <a:pt x="142753" y="85987"/>
                        <a:pt x="136567" y="86939"/>
                      </a:cubicBezTo>
                      <a:cubicBezTo>
                        <a:pt x="113011" y="90563"/>
                        <a:pt x="89121" y="82135"/>
                        <a:pt x="65315" y="81001"/>
                      </a:cubicBezTo>
                      <a:cubicBezTo>
                        <a:pt x="47522" y="80154"/>
                        <a:pt x="11876" y="77043"/>
                        <a:pt x="5938" y="7506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2" name="Freeform 2381"/>
                <p:cNvSpPr/>
                <p:nvPr/>
              </p:nvSpPr>
              <p:spPr bwMode="auto">
                <a:xfrm>
                  <a:off x="3170713" y="2634342"/>
                  <a:ext cx="128649" cy="54957"/>
                </a:xfrm>
                <a:custGeom>
                  <a:avLst/>
                  <a:gdLst>
                    <a:gd name="connsiteX0" fmla="*/ 9896 w 128649"/>
                    <a:gd name="connsiteY0" fmla="*/ 29689 h 54957"/>
                    <a:gd name="connsiteX1" fmla="*/ 39584 w 128649"/>
                    <a:gd name="connsiteY1" fmla="*/ 23751 h 54957"/>
                    <a:gd name="connsiteX2" fmla="*/ 57397 w 128649"/>
                    <a:gd name="connsiteY2" fmla="*/ 17813 h 54957"/>
                    <a:gd name="connsiteX3" fmla="*/ 63335 w 128649"/>
                    <a:gd name="connsiteY3" fmla="*/ 0 h 54957"/>
                    <a:gd name="connsiteX4" fmla="*/ 81148 w 128649"/>
                    <a:gd name="connsiteY4" fmla="*/ 5938 h 54957"/>
                    <a:gd name="connsiteX5" fmla="*/ 116774 w 128649"/>
                    <a:gd name="connsiteY5" fmla="*/ 11876 h 54957"/>
                    <a:gd name="connsiteX6" fmla="*/ 128649 w 128649"/>
                    <a:gd name="connsiteY6" fmla="*/ 29689 h 54957"/>
                    <a:gd name="connsiteX7" fmla="*/ 116774 w 128649"/>
                    <a:gd name="connsiteY7" fmla="*/ 47502 h 54957"/>
                    <a:gd name="connsiteX8" fmla="*/ 98961 w 128649"/>
                    <a:gd name="connsiteY8" fmla="*/ 53439 h 54957"/>
                    <a:gd name="connsiteX9" fmla="*/ 9896 w 128649"/>
                    <a:gd name="connsiteY9" fmla="*/ 29689 h 5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649" h="54957">
                      <a:moveTo>
                        <a:pt x="9896" y="29689"/>
                      </a:moveTo>
                      <a:cubicBezTo>
                        <a:pt x="0" y="24741"/>
                        <a:pt x="29793" y="26199"/>
                        <a:pt x="39584" y="23751"/>
                      </a:cubicBezTo>
                      <a:cubicBezTo>
                        <a:pt x="45656" y="22233"/>
                        <a:pt x="52971" y="22239"/>
                        <a:pt x="57397" y="17813"/>
                      </a:cubicBezTo>
                      <a:cubicBezTo>
                        <a:pt x="61823" y="13387"/>
                        <a:pt x="61356" y="5938"/>
                        <a:pt x="63335" y="0"/>
                      </a:cubicBezTo>
                      <a:cubicBezTo>
                        <a:pt x="69273" y="1979"/>
                        <a:pt x="75038" y="4580"/>
                        <a:pt x="81148" y="5938"/>
                      </a:cubicBezTo>
                      <a:cubicBezTo>
                        <a:pt x="92900" y="8550"/>
                        <a:pt x="106006" y="6492"/>
                        <a:pt x="116774" y="11876"/>
                      </a:cubicBezTo>
                      <a:cubicBezTo>
                        <a:pt x="123157" y="15067"/>
                        <a:pt x="124691" y="23751"/>
                        <a:pt x="128649" y="29689"/>
                      </a:cubicBezTo>
                      <a:cubicBezTo>
                        <a:pt x="124691" y="35627"/>
                        <a:pt x="122346" y="43044"/>
                        <a:pt x="116774" y="47502"/>
                      </a:cubicBezTo>
                      <a:cubicBezTo>
                        <a:pt x="111887" y="51412"/>
                        <a:pt x="105201" y="52959"/>
                        <a:pt x="98961" y="53439"/>
                      </a:cubicBezTo>
                      <a:cubicBezTo>
                        <a:pt x="79227" y="54957"/>
                        <a:pt x="19792" y="34637"/>
                        <a:pt x="9896" y="2968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3" name="Freeform 2382"/>
                <p:cNvSpPr/>
                <p:nvPr/>
              </p:nvSpPr>
              <p:spPr bwMode="auto">
                <a:xfrm>
                  <a:off x="2208812" y="2764212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4" name="Freeform 2383"/>
                <p:cNvSpPr/>
                <p:nvPr/>
              </p:nvSpPr>
              <p:spPr bwMode="auto">
                <a:xfrm>
                  <a:off x="2398817" y="2732360"/>
                  <a:ext cx="138016" cy="117717"/>
                </a:xfrm>
                <a:custGeom>
                  <a:avLst/>
                  <a:gdLst>
                    <a:gd name="connsiteX0" fmla="*/ 9896 w 138016"/>
                    <a:gd name="connsiteY0" fmla="*/ 115738 h 117717"/>
                    <a:gd name="connsiteX1" fmla="*/ 33646 w 138016"/>
                    <a:gd name="connsiteY1" fmla="*/ 103863 h 117717"/>
                    <a:gd name="connsiteX2" fmla="*/ 57397 w 138016"/>
                    <a:gd name="connsiteY2" fmla="*/ 80112 h 117717"/>
                    <a:gd name="connsiteX3" fmla="*/ 63335 w 138016"/>
                    <a:gd name="connsiteY3" fmla="*/ 8860 h 117717"/>
                    <a:gd name="connsiteX4" fmla="*/ 93023 w 138016"/>
                    <a:gd name="connsiteY4" fmla="*/ 14798 h 117717"/>
                    <a:gd name="connsiteX5" fmla="*/ 134587 w 138016"/>
                    <a:gd name="connsiteY5" fmla="*/ 26673 h 117717"/>
                    <a:gd name="connsiteX6" fmla="*/ 116774 w 138016"/>
                    <a:gd name="connsiteY6" fmla="*/ 103863 h 117717"/>
                    <a:gd name="connsiteX7" fmla="*/ 93023 w 138016"/>
                    <a:gd name="connsiteY7" fmla="*/ 115738 h 117717"/>
                    <a:gd name="connsiteX8" fmla="*/ 9896 w 138016"/>
                    <a:gd name="connsiteY8" fmla="*/ 115738 h 1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016" h="117717">
                      <a:moveTo>
                        <a:pt x="9896" y="115738"/>
                      </a:moveTo>
                      <a:cubicBezTo>
                        <a:pt x="0" y="113759"/>
                        <a:pt x="26565" y="109174"/>
                        <a:pt x="33646" y="103863"/>
                      </a:cubicBezTo>
                      <a:cubicBezTo>
                        <a:pt x="42603" y="97145"/>
                        <a:pt x="57397" y="80112"/>
                        <a:pt x="57397" y="80112"/>
                      </a:cubicBezTo>
                      <a:cubicBezTo>
                        <a:pt x="59376" y="56361"/>
                        <a:pt x="51922" y="29783"/>
                        <a:pt x="63335" y="8860"/>
                      </a:cubicBezTo>
                      <a:cubicBezTo>
                        <a:pt x="68168" y="0"/>
                        <a:pt x="83171" y="12609"/>
                        <a:pt x="93023" y="14798"/>
                      </a:cubicBezTo>
                      <a:cubicBezTo>
                        <a:pt x="115387" y="19768"/>
                        <a:pt x="114752" y="20062"/>
                        <a:pt x="134587" y="26673"/>
                      </a:cubicBezTo>
                      <a:cubicBezTo>
                        <a:pt x="132583" y="46708"/>
                        <a:pt x="138016" y="86161"/>
                        <a:pt x="116774" y="103863"/>
                      </a:cubicBezTo>
                      <a:cubicBezTo>
                        <a:pt x="109974" y="109529"/>
                        <a:pt x="100940" y="111780"/>
                        <a:pt x="93023" y="115738"/>
                      </a:cubicBezTo>
                      <a:cubicBezTo>
                        <a:pt x="29242" y="109361"/>
                        <a:pt x="19792" y="117717"/>
                        <a:pt x="9896" y="11573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5" name="Freeform 2384"/>
                <p:cNvSpPr/>
                <p:nvPr/>
              </p:nvSpPr>
              <p:spPr bwMode="auto">
                <a:xfrm>
                  <a:off x="2590801" y="2754085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6" name="Freeform 2385"/>
                <p:cNvSpPr/>
                <p:nvPr/>
              </p:nvSpPr>
              <p:spPr bwMode="auto">
                <a:xfrm>
                  <a:off x="2765330" y="2778824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7" name="Freeform 2386"/>
                <p:cNvSpPr/>
                <p:nvPr/>
              </p:nvSpPr>
              <p:spPr bwMode="auto">
                <a:xfrm rot="10361752">
                  <a:off x="2909587" y="2764846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8" name="Freeform 2387"/>
                <p:cNvSpPr/>
                <p:nvPr/>
              </p:nvSpPr>
              <p:spPr bwMode="auto">
                <a:xfrm flipH="1" flipV="1">
                  <a:off x="3344883" y="2657587"/>
                  <a:ext cx="215038" cy="158298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89" name="Freeform 2388"/>
                <p:cNvSpPr/>
                <p:nvPr/>
              </p:nvSpPr>
              <p:spPr bwMode="auto">
                <a:xfrm rot="713748" flipV="1">
                  <a:off x="3073406" y="2789591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90" name="Freeform 2389"/>
                <p:cNvSpPr/>
                <p:nvPr/>
              </p:nvSpPr>
              <p:spPr bwMode="auto">
                <a:xfrm>
                  <a:off x="3180609" y="2679862"/>
                  <a:ext cx="190005" cy="156359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91" name="Freeform 2390"/>
                <p:cNvSpPr/>
                <p:nvPr/>
              </p:nvSpPr>
              <p:spPr bwMode="auto">
                <a:xfrm>
                  <a:off x="3311237" y="2639736"/>
                  <a:ext cx="160317" cy="59920"/>
                </a:xfrm>
                <a:custGeom>
                  <a:avLst/>
                  <a:gdLst>
                    <a:gd name="connsiteX0" fmla="*/ 14378 w 150944"/>
                    <a:gd name="connsiteY0" fmla="*/ 83671 h 105216"/>
                    <a:gd name="connsiteX1" fmla="*/ 20316 w 150944"/>
                    <a:gd name="connsiteY1" fmla="*/ 53983 h 105216"/>
                    <a:gd name="connsiteX2" fmla="*/ 61879 w 150944"/>
                    <a:gd name="connsiteY2" fmla="*/ 53983 h 105216"/>
                    <a:gd name="connsiteX3" fmla="*/ 73755 w 150944"/>
                    <a:gd name="connsiteY3" fmla="*/ 65858 h 105216"/>
                    <a:gd name="connsiteX4" fmla="*/ 150944 w 150944"/>
                    <a:gd name="connsiteY4" fmla="*/ 83671 h 105216"/>
                    <a:gd name="connsiteX5" fmla="*/ 145007 w 150944"/>
                    <a:gd name="connsiteY5" fmla="*/ 59920 h 105216"/>
                    <a:gd name="connsiteX6" fmla="*/ 133131 w 150944"/>
                    <a:gd name="connsiteY6" fmla="*/ 48045 h 105216"/>
                    <a:gd name="connsiteX7" fmla="*/ 85630 w 150944"/>
                    <a:gd name="connsiteY7" fmla="*/ 6481 h 105216"/>
                    <a:gd name="connsiteX8" fmla="*/ 55942 w 150944"/>
                    <a:gd name="connsiteY8" fmla="*/ 544 h 105216"/>
                    <a:gd name="connsiteX9" fmla="*/ 8440 w 150944"/>
                    <a:gd name="connsiteY9" fmla="*/ 6481 h 105216"/>
                    <a:gd name="connsiteX10" fmla="*/ 14378 w 150944"/>
                    <a:gd name="connsiteY10" fmla="*/ 83671 h 105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44" h="105216">
                      <a:moveTo>
                        <a:pt x="14378" y="83671"/>
                      </a:moveTo>
                      <a:cubicBezTo>
                        <a:pt x="16357" y="91588"/>
                        <a:pt x="14718" y="62380"/>
                        <a:pt x="20316" y="53983"/>
                      </a:cubicBezTo>
                      <a:cubicBezTo>
                        <a:pt x="28835" y="41205"/>
                        <a:pt x="54268" y="52080"/>
                        <a:pt x="61879" y="53983"/>
                      </a:cubicBezTo>
                      <a:cubicBezTo>
                        <a:pt x="65838" y="57941"/>
                        <a:pt x="70171" y="61557"/>
                        <a:pt x="73755" y="65858"/>
                      </a:cubicBezTo>
                      <a:cubicBezTo>
                        <a:pt x="106554" y="105216"/>
                        <a:pt x="75586" y="91207"/>
                        <a:pt x="150944" y="83671"/>
                      </a:cubicBezTo>
                      <a:cubicBezTo>
                        <a:pt x="148965" y="75754"/>
                        <a:pt x="148657" y="67219"/>
                        <a:pt x="145007" y="59920"/>
                      </a:cubicBezTo>
                      <a:cubicBezTo>
                        <a:pt x="142503" y="54913"/>
                        <a:pt x="136628" y="52416"/>
                        <a:pt x="133131" y="48045"/>
                      </a:cubicBezTo>
                      <a:cubicBezTo>
                        <a:pt x="117862" y="28960"/>
                        <a:pt x="118147" y="12984"/>
                        <a:pt x="85630" y="6481"/>
                      </a:cubicBezTo>
                      <a:lnTo>
                        <a:pt x="55942" y="544"/>
                      </a:lnTo>
                      <a:cubicBezTo>
                        <a:pt x="40108" y="2523"/>
                        <a:pt x="23022" y="0"/>
                        <a:pt x="8440" y="6481"/>
                      </a:cubicBezTo>
                      <a:cubicBezTo>
                        <a:pt x="0" y="10232"/>
                        <a:pt x="12399" y="75754"/>
                        <a:pt x="14378" y="8367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92" name="Freeform 2391"/>
                <p:cNvSpPr/>
                <p:nvPr/>
              </p:nvSpPr>
              <p:spPr bwMode="auto">
                <a:xfrm>
                  <a:off x="2680854" y="2595975"/>
                  <a:ext cx="119743" cy="45719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346" name="Freeform 2345"/>
              <p:cNvSpPr/>
              <p:nvPr/>
            </p:nvSpPr>
            <p:spPr bwMode="auto">
              <a:xfrm>
                <a:off x="1834121" y="2315688"/>
                <a:ext cx="166871" cy="110001"/>
              </a:xfrm>
              <a:custGeom>
                <a:avLst/>
                <a:gdLst>
                  <a:gd name="connsiteX0" fmla="*/ 6554 w 166871"/>
                  <a:gd name="connsiteY0" fmla="*/ 65315 h 110001"/>
                  <a:gd name="connsiteX1" fmla="*/ 54056 w 166871"/>
                  <a:gd name="connsiteY1" fmla="*/ 41564 h 110001"/>
                  <a:gd name="connsiteX2" fmla="*/ 59993 w 166871"/>
                  <a:gd name="connsiteY2" fmla="*/ 23751 h 110001"/>
                  <a:gd name="connsiteX3" fmla="*/ 54056 w 166871"/>
                  <a:gd name="connsiteY3" fmla="*/ 5938 h 110001"/>
                  <a:gd name="connsiteX4" fmla="*/ 71869 w 166871"/>
                  <a:gd name="connsiteY4" fmla="*/ 0 h 110001"/>
                  <a:gd name="connsiteX5" fmla="*/ 119370 w 166871"/>
                  <a:gd name="connsiteY5" fmla="*/ 5938 h 110001"/>
                  <a:gd name="connsiteX6" fmla="*/ 125308 w 166871"/>
                  <a:gd name="connsiteY6" fmla="*/ 47502 h 110001"/>
                  <a:gd name="connsiteX7" fmla="*/ 131245 w 166871"/>
                  <a:gd name="connsiteY7" fmla="*/ 100941 h 110001"/>
                  <a:gd name="connsiteX8" fmla="*/ 166871 w 166871"/>
                  <a:gd name="connsiteY8" fmla="*/ 95003 h 110001"/>
                  <a:gd name="connsiteX9" fmla="*/ 71869 w 166871"/>
                  <a:gd name="connsiteY9" fmla="*/ 83128 h 110001"/>
                  <a:gd name="connsiteX10" fmla="*/ 6554 w 166871"/>
                  <a:gd name="connsiteY10" fmla="*/ 65315 h 1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871" h="110001">
                    <a:moveTo>
                      <a:pt x="6554" y="65315"/>
                    </a:moveTo>
                    <a:cubicBezTo>
                      <a:pt x="3585" y="58388"/>
                      <a:pt x="43693" y="58835"/>
                      <a:pt x="54056" y="41564"/>
                    </a:cubicBezTo>
                    <a:cubicBezTo>
                      <a:pt x="57276" y="36197"/>
                      <a:pt x="58014" y="29689"/>
                      <a:pt x="59993" y="23751"/>
                    </a:cubicBezTo>
                    <a:cubicBezTo>
                      <a:pt x="58014" y="17813"/>
                      <a:pt x="51257" y="11536"/>
                      <a:pt x="54056" y="5938"/>
                    </a:cubicBezTo>
                    <a:cubicBezTo>
                      <a:pt x="56855" y="340"/>
                      <a:pt x="65610" y="0"/>
                      <a:pt x="71869" y="0"/>
                    </a:cubicBezTo>
                    <a:cubicBezTo>
                      <a:pt x="87826" y="0"/>
                      <a:pt x="103536" y="3959"/>
                      <a:pt x="119370" y="5938"/>
                    </a:cubicBezTo>
                    <a:cubicBezTo>
                      <a:pt x="121349" y="19793"/>
                      <a:pt x="123572" y="33615"/>
                      <a:pt x="125308" y="47502"/>
                    </a:cubicBezTo>
                    <a:cubicBezTo>
                      <a:pt x="127531" y="65286"/>
                      <a:pt x="119443" y="87453"/>
                      <a:pt x="131245" y="100941"/>
                    </a:cubicBezTo>
                    <a:cubicBezTo>
                      <a:pt x="139173" y="110001"/>
                      <a:pt x="154996" y="96982"/>
                      <a:pt x="166871" y="95003"/>
                    </a:cubicBezTo>
                    <a:cubicBezTo>
                      <a:pt x="122062" y="80066"/>
                      <a:pt x="165667" y="93001"/>
                      <a:pt x="71869" y="83128"/>
                    </a:cubicBezTo>
                    <a:cubicBezTo>
                      <a:pt x="0" y="75563"/>
                      <a:pt x="9523" y="72242"/>
                      <a:pt x="6554" y="65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7" name="Freeform 2346"/>
              <p:cNvSpPr/>
              <p:nvPr/>
            </p:nvSpPr>
            <p:spPr bwMode="auto">
              <a:xfrm>
                <a:off x="3320143" y="2355695"/>
                <a:ext cx="132719" cy="119971"/>
              </a:xfrm>
              <a:custGeom>
                <a:avLst/>
                <a:gdLst>
                  <a:gd name="connsiteX0" fmla="*/ 4948 w 132719"/>
                  <a:gd name="connsiteY0" fmla="*/ 90622 h 119971"/>
                  <a:gd name="connsiteX1" fmla="*/ 10886 w 132719"/>
                  <a:gd name="connsiteY1" fmla="*/ 13432 h 119971"/>
                  <a:gd name="connsiteX2" fmla="*/ 28699 w 132719"/>
                  <a:gd name="connsiteY2" fmla="*/ 1557 h 119971"/>
                  <a:gd name="connsiteX3" fmla="*/ 94013 w 132719"/>
                  <a:gd name="connsiteY3" fmla="*/ 7495 h 119971"/>
                  <a:gd name="connsiteX4" fmla="*/ 111826 w 132719"/>
                  <a:gd name="connsiteY4" fmla="*/ 13432 h 119971"/>
                  <a:gd name="connsiteX5" fmla="*/ 123701 w 132719"/>
                  <a:gd name="connsiteY5" fmla="*/ 49058 h 119971"/>
                  <a:gd name="connsiteX6" fmla="*/ 40574 w 132719"/>
                  <a:gd name="connsiteY6" fmla="*/ 84684 h 119971"/>
                  <a:gd name="connsiteX7" fmla="*/ 4948 w 132719"/>
                  <a:gd name="connsiteY7" fmla="*/ 90622 h 1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719" h="119971">
                    <a:moveTo>
                      <a:pt x="4948" y="90622"/>
                    </a:moveTo>
                    <a:cubicBezTo>
                      <a:pt x="0" y="78747"/>
                      <a:pt x="4237" y="38367"/>
                      <a:pt x="10886" y="13432"/>
                    </a:cubicBezTo>
                    <a:cubicBezTo>
                      <a:pt x="12725" y="6537"/>
                      <a:pt x="21581" y="2065"/>
                      <a:pt x="28699" y="1557"/>
                    </a:cubicBezTo>
                    <a:cubicBezTo>
                      <a:pt x="50505" y="0"/>
                      <a:pt x="72242" y="5516"/>
                      <a:pt x="94013" y="7495"/>
                    </a:cubicBezTo>
                    <a:cubicBezTo>
                      <a:pt x="99951" y="9474"/>
                      <a:pt x="108188" y="8339"/>
                      <a:pt x="111826" y="13432"/>
                    </a:cubicBezTo>
                    <a:cubicBezTo>
                      <a:pt x="119102" y="23618"/>
                      <a:pt x="123701" y="49058"/>
                      <a:pt x="123701" y="49058"/>
                    </a:cubicBezTo>
                    <a:cubicBezTo>
                      <a:pt x="113570" y="119971"/>
                      <a:pt x="132719" y="84684"/>
                      <a:pt x="40574" y="84684"/>
                    </a:cubicBezTo>
                    <a:cubicBezTo>
                      <a:pt x="8945" y="84684"/>
                      <a:pt x="9896" y="102497"/>
                      <a:pt x="4948" y="906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48" name="Freeform 2347"/>
              <p:cNvSpPr/>
              <p:nvPr/>
            </p:nvSpPr>
            <p:spPr bwMode="auto">
              <a:xfrm>
                <a:off x="3469574" y="2379923"/>
                <a:ext cx="159572" cy="96082"/>
              </a:xfrm>
              <a:custGeom>
                <a:avLst/>
                <a:gdLst>
                  <a:gd name="connsiteX0" fmla="*/ 3958 w 159572"/>
                  <a:gd name="connsiteY0" fmla="*/ 72332 h 96082"/>
                  <a:gd name="connsiteX1" fmla="*/ 27709 w 159572"/>
                  <a:gd name="connsiteY1" fmla="*/ 42643 h 96082"/>
                  <a:gd name="connsiteX2" fmla="*/ 63335 w 159572"/>
                  <a:gd name="connsiteY2" fmla="*/ 36706 h 96082"/>
                  <a:gd name="connsiteX3" fmla="*/ 75210 w 159572"/>
                  <a:gd name="connsiteY3" fmla="*/ 12955 h 96082"/>
                  <a:gd name="connsiteX4" fmla="*/ 134587 w 159572"/>
                  <a:gd name="connsiteY4" fmla="*/ 12955 h 96082"/>
                  <a:gd name="connsiteX5" fmla="*/ 140525 w 159572"/>
                  <a:gd name="connsiteY5" fmla="*/ 54519 h 96082"/>
                  <a:gd name="connsiteX6" fmla="*/ 104899 w 159572"/>
                  <a:gd name="connsiteY6" fmla="*/ 60456 h 96082"/>
                  <a:gd name="connsiteX7" fmla="*/ 93023 w 159572"/>
                  <a:gd name="connsiteY7" fmla="*/ 72332 h 96082"/>
                  <a:gd name="connsiteX8" fmla="*/ 98961 w 159572"/>
                  <a:gd name="connsiteY8" fmla="*/ 96082 h 96082"/>
                  <a:gd name="connsiteX9" fmla="*/ 51460 w 159572"/>
                  <a:gd name="connsiteY9" fmla="*/ 60456 h 96082"/>
                  <a:gd name="connsiteX10" fmla="*/ 3958 w 159572"/>
                  <a:gd name="connsiteY10" fmla="*/ 72332 h 9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72" h="96082">
                    <a:moveTo>
                      <a:pt x="3958" y="72332"/>
                    </a:moveTo>
                    <a:cubicBezTo>
                      <a:pt x="0" y="69363"/>
                      <a:pt x="20191" y="45462"/>
                      <a:pt x="27709" y="42643"/>
                    </a:cubicBezTo>
                    <a:cubicBezTo>
                      <a:pt x="38982" y="38416"/>
                      <a:pt x="51460" y="38685"/>
                      <a:pt x="63335" y="36706"/>
                    </a:cubicBezTo>
                    <a:cubicBezTo>
                      <a:pt x="67293" y="28789"/>
                      <a:pt x="68951" y="19214"/>
                      <a:pt x="75210" y="12955"/>
                    </a:cubicBezTo>
                    <a:cubicBezTo>
                      <a:pt x="88164" y="0"/>
                      <a:pt x="127380" y="11925"/>
                      <a:pt x="134587" y="12955"/>
                    </a:cubicBezTo>
                    <a:cubicBezTo>
                      <a:pt x="141038" y="22632"/>
                      <a:pt x="159572" y="40914"/>
                      <a:pt x="140525" y="54519"/>
                    </a:cubicBezTo>
                    <a:cubicBezTo>
                      <a:pt x="130728" y="61517"/>
                      <a:pt x="116774" y="58477"/>
                      <a:pt x="104899" y="60456"/>
                    </a:cubicBezTo>
                    <a:cubicBezTo>
                      <a:pt x="100940" y="64415"/>
                      <a:pt x="93943" y="66810"/>
                      <a:pt x="93023" y="72332"/>
                    </a:cubicBezTo>
                    <a:cubicBezTo>
                      <a:pt x="91681" y="80381"/>
                      <a:pt x="107121" y="96082"/>
                      <a:pt x="98961" y="96082"/>
                    </a:cubicBezTo>
                    <a:cubicBezTo>
                      <a:pt x="85530" y="96082"/>
                      <a:pt x="62894" y="71891"/>
                      <a:pt x="51460" y="60456"/>
                    </a:cubicBezTo>
                    <a:cubicBezTo>
                      <a:pt x="35385" y="76531"/>
                      <a:pt x="7917" y="75301"/>
                      <a:pt x="3958" y="7233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349" name="Freeform 2348"/>
              <p:cNvSpPr/>
              <p:nvPr/>
            </p:nvSpPr>
            <p:spPr bwMode="auto">
              <a:xfrm>
                <a:off x="1635826" y="2303813"/>
                <a:ext cx="166260" cy="83127"/>
              </a:xfrm>
              <a:custGeom>
                <a:avLst/>
                <a:gdLst>
                  <a:gd name="connsiteX0" fmla="*/ 14844 w 166260"/>
                  <a:gd name="connsiteY0" fmla="*/ 59377 h 83127"/>
                  <a:gd name="connsiteX1" fmla="*/ 103909 w 166260"/>
                  <a:gd name="connsiteY1" fmla="*/ 29688 h 83127"/>
                  <a:gd name="connsiteX2" fmla="*/ 115784 w 166260"/>
                  <a:gd name="connsiteY2" fmla="*/ 11875 h 83127"/>
                  <a:gd name="connsiteX3" fmla="*/ 127660 w 166260"/>
                  <a:gd name="connsiteY3" fmla="*/ 0 h 83127"/>
                  <a:gd name="connsiteX4" fmla="*/ 145473 w 166260"/>
                  <a:gd name="connsiteY4" fmla="*/ 5938 h 83127"/>
                  <a:gd name="connsiteX5" fmla="*/ 151410 w 166260"/>
                  <a:gd name="connsiteY5" fmla="*/ 65314 h 83127"/>
                  <a:gd name="connsiteX6" fmla="*/ 145473 w 166260"/>
                  <a:gd name="connsiteY6" fmla="*/ 83127 h 83127"/>
                  <a:gd name="connsiteX7" fmla="*/ 103909 w 166260"/>
                  <a:gd name="connsiteY7" fmla="*/ 77190 h 83127"/>
                  <a:gd name="connsiteX8" fmla="*/ 14844 w 166260"/>
                  <a:gd name="connsiteY8" fmla="*/ 71252 h 83127"/>
                  <a:gd name="connsiteX9" fmla="*/ 14844 w 166260"/>
                  <a:gd name="connsiteY9" fmla="*/ 59377 h 8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60" h="83127">
                    <a:moveTo>
                      <a:pt x="14844" y="59377"/>
                    </a:moveTo>
                    <a:cubicBezTo>
                      <a:pt x="29688" y="52450"/>
                      <a:pt x="8296" y="53592"/>
                      <a:pt x="103909" y="29688"/>
                    </a:cubicBezTo>
                    <a:cubicBezTo>
                      <a:pt x="110832" y="27957"/>
                      <a:pt x="111326" y="17447"/>
                      <a:pt x="115784" y="11875"/>
                    </a:cubicBezTo>
                    <a:cubicBezTo>
                      <a:pt x="119281" y="7504"/>
                      <a:pt x="123701" y="3958"/>
                      <a:pt x="127660" y="0"/>
                    </a:cubicBezTo>
                    <a:cubicBezTo>
                      <a:pt x="133598" y="1979"/>
                      <a:pt x="140586" y="2028"/>
                      <a:pt x="145473" y="5938"/>
                    </a:cubicBezTo>
                    <a:cubicBezTo>
                      <a:pt x="166260" y="22568"/>
                      <a:pt x="156104" y="41844"/>
                      <a:pt x="151410" y="65314"/>
                    </a:cubicBezTo>
                    <a:cubicBezTo>
                      <a:pt x="150183" y="71451"/>
                      <a:pt x="147452" y="77189"/>
                      <a:pt x="145473" y="83127"/>
                    </a:cubicBezTo>
                    <a:cubicBezTo>
                      <a:pt x="131618" y="81148"/>
                      <a:pt x="117847" y="78457"/>
                      <a:pt x="103909" y="77190"/>
                    </a:cubicBezTo>
                    <a:cubicBezTo>
                      <a:pt x="74277" y="74496"/>
                      <a:pt x="44337" y="75185"/>
                      <a:pt x="14844" y="71252"/>
                    </a:cubicBezTo>
                    <a:cubicBezTo>
                      <a:pt x="12882" y="70990"/>
                      <a:pt x="0" y="66304"/>
                      <a:pt x="14844" y="5937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0" name="Freeform 2349"/>
              <p:cNvSpPr/>
              <p:nvPr/>
            </p:nvSpPr>
            <p:spPr bwMode="auto">
              <a:xfrm>
                <a:off x="1549266" y="2291938"/>
                <a:ext cx="128123" cy="164275"/>
              </a:xfrm>
              <a:custGeom>
                <a:avLst/>
                <a:gdLst>
                  <a:gd name="connsiteX0" fmla="*/ 119217 w 128123"/>
                  <a:gd name="connsiteY0" fmla="*/ 160317 h 164275"/>
                  <a:gd name="connsiteX1" fmla="*/ 107342 w 128123"/>
                  <a:gd name="connsiteY1" fmla="*/ 112815 h 164275"/>
                  <a:gd name="connsiteX2" fmla="*/ 101404 w 128123"/>
                  <a:gd name="connsiteY2" fmla="*/ 59376 h 164275"/>
                  <a:gd name="connsiteX3" fmla="*/ 83591 w 128123"/>
                  <a:gd name="connsiteY3" fmla="*/ 23750 h 164275"/>
                  <a:gd name="connsiteX4" fmla="*/ 65778 w 128123"/>
                  <a:gd name="connsiteY4" fmla="*/ 5937 h 164275"/>
                  <a:gd name="connsiteX5" fmla="*/ 47965 w 128123"/>
                  <a:gd name="connsiteY5" fmla="*/ 0 h 164275"/>
                  <a:gd name="connsiteX6" fmla="*/ 36090 w 128123"/>
                  <a:gd name="connsiteY6" fmla="*/ 130628 h 164275"/>
                  <a:gd name="connsiteX7" fmla="*/ 53903 w 128123"/>
                  <a:gd name="connsiteY7" fmla="*/ 136566 h 164275"/>
                  <a:gd name="connsiteX8" fmla="*/ 119217 w 128123"/>
                  <a:gd name="connsiteY8" fmla="*/ 160317 h 16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123" h="164275">
                    <a:moveTo>
                      <a:pt x="119217" y="160317"/>
                    </a:moveTo>
                    <a:cubicBezTo>
                      <a:pt x="128123" y="156359"/>
                      <a:pt x="111300" y="128649"/>
                      <a:pt x="107342" y="112815"/>
                    </a:cubicBezTo>
                    <a:cubicBezTo>
                      <a:pt x="102995" y="95427"/>
                      <a:pt x="104351" y="77055"/>
                      <a:pt x="101404" y="59376"/>
                    </a:cubicBezTo>
                    <a:cubicBezTo>
                      <a:pt x="99172" y="45987"/>
                      <a:pt x="92139" y="34007"/>
                      <a:pt x="83591" y="23750"/>
                    </a:cubicBezTo>
                    <a:cubicBezTo>
                      <a:pt x="78215" y="17299"/>
                      <a:pt x="72765" y="10595"/>
                      <a:pt x="65778" y="5937"/>
                    </a:cubicBezTo>
                    <a:cubicBezTo>
                      <a:pt x="60570" y="2465"/>
                      <a:pt x="53903" y="1979"/>
                      <a:pt x="47965" y="0"/>
                    </a:cubicBezTo>
                    <a:cubicBezTo>
                      <a:pt x="0" y="31976"/>
                      <a:pt x="14105" y="15208"/>
                      <a:pt x="36090" y="130628"/>
                    </a:cubicBezTo>
                    <a:cubicBezTo>
                      <a:pt x="37261" y="136776"/>
                      <a:pt x="48305" y="133767"/>
                      <a:pt x="53903" y="136566"/>
                    </a:cubicBezTo>
                    <a:cubicBezTo>
                      <a:pt x="90827" y="155028"/>
                      <a:pt x="110311" y="164275"/>
                      <a:pt x="119217" y="16031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351" name="Freeform 2350"/>
              <p:cNvSpPr/>
              <p:nvPr/>
            </p:nvSpPr>
            <p:spPr bwMode="auto">
              <a:xfrm>
                <a:off x="1571501" y="2426524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2" name="Freeform 2351"/>
              <p:cNvSpPr/>
              <p:nvPr/>
            </p:nvSpPr>
            <p:spPr bwMode="auto">
              <a:xfrm rot="11457246">
                <a:off x="1604158" y="2552640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53" name="Freeform 2352"/>
              <p:cNvSpPr/>
              <p:nvPr/>
            </p:nvSpPr>
            <p:spPr bwMode="auto">
              <a:xfrm rot="9629512">
                <a:off x="1777340" y="2563093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grpSp>
          <p:nvGrpSpPr>
            <p:cNvPr id="421" name="Group 1123"/>
            <p:cNvGrpSpPr>
              <a:grpSpLocks noChangeAspect="1"/>
            </p:cNvGrpSpPr>
            <p:nvPr/>
          </p:nvGrpSpPr>
          <p:grpSpPr>
            <a:xfrm flipV="1">
              <a:off x="2569927" y="2206956"/>
              <a:ext cx="1039937" cy="180208"/>
              <a:chOff x="1549266" y="2291938"/>
              <a:chExt cx="2079880" cy="360415"/>
            </a:xfrm>
          </p:grpSpPr>
          <p:sp>
            <p:nvSpPr>
              <p:cNvPr id="2394" name="Diagonal Stripe 2393"/>
              <p:cNvSpPr/>
              <p:nvPr/>
            </p:nvSpPr>
            <p:spPr bwMode="auto">
              <a:xfrm>
                <a:off x="2523507" y="2347356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5" name="Freeform 2394"/>
              <p:cNvSpPr/>
              <p:nvPr/>
            </p:nvSpPr>
            <p:spPr bwMode="auto">
              <a:xfrm>
                <a:off x="3436916" y="2305792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6" name="Freeform 2395"/>
              <p:cNvSpPr/>
              <p:nvPr/>
            </p:nvSpPr>
            <p:spPr bwMode="auto">
              <a:xfrm>
                <a:off x="2011878" y="2296142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7" name="Freeform 2396"/>
              <p:cNvSpPr/>
              <p:nvPr/>
            </p:nvSpPr>
            <p:spPr bwMode="auto">
              <a:xfrm>
                <a:off x="2181102" y="2303054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8" name="Freeform 2397"/>
              <p:cNvSpPr/>
              <p:nvPr/>
            </p:nvSpPr>
            <p:spPr bwMode="auto">
              <a:xfrm>
                <a:off x="2563091" y="2292927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399" name="Freeform 2398"/>
              <p:cNvSpPr/>
              <p:nvPr/>
            </p:nvSpPr>
            <p:spPr bwMode="auto">
              <a:xfrm>
                <a:off x="2737620" y="2317666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0" name="Freeform 2399"/>
              <p:cNvSpPr/>
              <p:nvPr/>
            </p:nvSpPr>
            <p:spPr bwMode="auto">
              <a:xfrm rot="10361752">
                <a:off x="2881877" y="2303688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1" name="Freeform 2400"/>
              <p:cNvSpPr/>
              <p:nvPr/>
            </p:nvSpPr>
            <p:spPr bwMode="auto">
              <a:xfrm rot="713748" flipV="1">
                <a:off x="3045696" y="2328433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22" name="Group 83"/>
              <p:cNvGrpSpPr/>
              <p:nvPr/>
            </p:nvGrpSpPr>
            <p:grpSpPr>
              <a:xfrm rot="10800000">
                <a:off x="1631867" y="2370626"/>
                <a:ext cx="1957450" cy="281727"/>
                <a:chOff x="1738745" y="2572506"/>
                <a:chExt cx="1957450" cy="281727"/>
              </a:xfrm>
            </p:grpSpPr>
            <p:sp>
              <p:nvSpPr>
                <p:cNvPr id="2411" name="Diagonal Stripe 2410"/>
                <p:cNvSpPr/>
                <p:nvPr/>
              </p:nvSpPr>
              <p:spPr bwMode="auto">
                <a:xfrm>
                  <a:off x="2551217" y="2808514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2" name="Diagonal Stripe 2411"/>
                <p:cNvSpPr/>
                <p:nvPr/>
              </p:nvSpPr>
              <p:spPr bwMode="auto">
                <a:xfrm flipH="1">
                  <a:off x="3552702" y="2683823"/>
                  <a:ext cx="45719" cy="152400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3" name="Freeform 2412"/>
                <p:cNvSpPr/>
                <p:nvPr/>
              </p:nvSpPr>
              <p:spPr bwMode="auto">
                <a:xfrm>
                  <a:off x="3577442" y="2702626"/>
                  <a:ext cx="118753" cy="5343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4" name="Freeform 2413"/>
                <p:cNvSpPr/>
                <p:nvPr/>
              </p:nvSpPr>
              <p:spPr bwMode="auto">
                <a:xfrm>
                  <a:off x="3464626" y="2766950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5" name="Freeform 2414"/>
                <p:cNvSpPr/>
                <p:nvPr/>
              </p:nvSpPr>
              <p:spPr bwMode="auto">
                <a:xfrm>
                  <a:off x="1738745" y="2622467"/>
                  <a:ext cx="147453" cy="120227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6" name="Freeform 2415"/>
                <p:cNvSpPr/>
                <p:nvPr/>
              </p:nvSpPr>
              <p:spPr bwMode="auto">
                <a:xfrm rot="713748" flipH="1">
                  <a:off x="1767444" y="2723410"/>
                  <a:ext cx="178129" cy="47972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7" name="Freeform 2416"/>
                <p:cNvSpPr/>
                <p:nvPr/>
              </p:nvSpPr>
              <p:spPr bwMode="auto">
                <a:xfrm flipH="1" flipV="1">
                  <a:off x="1868385" y="2616528"/>
                  <a:ext cx="95002" cy="118754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8" name="Freeform 2417"/>
                <p:cNvSpPr/>
                <p:nvPr/>
              </p:nvSpPr>
              <p:spPr bwMode="auto">
                <a:xfrm>
                  <a:off x="1963388" y="2610592"/>
                  <a:ext cx="141612" cy="83127"/>
                </a:xfrm>
                <a:custGeom>
                  <a:avLst/>
                  <a:gdLst>
                    <a:gd name="connsiteX0" fmla="*/ 4948 w 134685"/>
                    <a:gd name="connsiteY0" fmla="*/ 103515 h 116373"/>
                    <a:gd name="connsiteX1" fmla="*/ 28699 w 134685"/>
                    <a:gd name="connsiteY1" fmla="*/ 56014 h 116373"/>
                    <a:gd name="connsiteX2" fmla="*/ 52450 w 134685"/>
                    <a:gd name="connsiteY2" fmla="*/ 50076 h 116373"/>
                    <a:gd name="connsiteX3" fmla="*/ 70263 w 134685"/>
                    <a:gd name="connsiteY3" fmla="*/ 8513 h 116373"/>
                    <a:gd name="connsiteX4" fmla="*/ 94013 w 134685"/>
                    <a:gd name="connsiteY4" fmla="*/ 2575 h 116373"/>
                    <a:gd name="connsiteX5" fmla="*/ 129639 w 134685"/>
                    <a:gd name="connsiteY5" fmla="*/ 8513 h 116373"/>
                    <a:gd name="connsiteX6" fmla="*/ 117764 w 134685"/>
                    <a:gd name="connsiteY6" fmla="*/ 26326 h 116373"/>
                    <a:gd name="connsiteX7" fmla="*/ 99951 w 134685"/>
                    <a:gd name="connsiteY7" fmla="*/ 38201 h 116373"/>
                    <a:gd name="connsiteX8" fmla="*/ 88076 w 134685"/>
                    <a:gd name="connsiteY8" fmla="*/ 56014 h 116373"/>
                    <a:gd name="connsiteX9" fmla="*/ 82138 w 134685"/>
                    <a:gd name="connsiteY9" fmla="*/ 109453 h 116373"/>
                    <a:gd name="connsiteX10" fmla="*/ 58387 w 134685"/>
                    <a:gd name="connsiteY10" fmla="*/ 103515 h 116373"/>
                    <a:gd name="connsiteX11" fmla="*/ 4948 w 134685"/>
                    <a:gd name="connsiteY11" fmla="*/ 103515 h 1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685" h="116373">
                      <a:moveTo>
                        <a:pt x="4948" y="103515"/>
                      </a:moveTo>
                      <a:cubicBezTo>
                        <a:pt x="0" y="95598"/>
                        <a:pt x="6164" y="68891"/>
                        <a:pt x="28699" y="56014"/>
                      </a:cubicBezTo>
                      <a:cubicBezTo>
                        <a:pt x="35784" y="51965"/>
                        <a:pt x="44533" y="52055"/>
                        <a:pt x="52450" y="50076"/>
                      </a:cubicBezTo>
                      <a:cubicBezTo>
                        <a:pt x="55600" y="40626"/>
                        <a:pt x="63487" y="14159"/>
                        <a:pt x="70263" y="8513"/>
                      </a:cubicBezTo>
                      <a:cubicBezTo>
                        <a:pt x="76532" y="3289"/>
                        <a:pt x="86096" y="4554"/>
                        <a:pt x="94013" y="2575"/>
                      </a:cubicBezTo>
                      <a:cubicBezTo>
                        <a:pt x="105888" y="4554"/>
                        <a:pt x="121126" y="0"/>
                        <a:pt x="129639" y="8513"/>
                      </a:cubicBezTo>
                      <a:cubicBezTo>
                        <a:pt x="134685" y="13559"/>
                        <a:pt x="122810" y="21280"/>
                        <a:pt x="117764" y="26326"/>
                      </a:cubicBezTo>
                      <a:cubicBezTo>
                        <a:pt x="112718" y="31372"/>
                        <a:pt x="105889" y="34243"/>
                        <a:pt x="99951" y="38201"/>
                      </a:cubicBezTo>
                      <a:cubicBezTo>
                        <a:pt x="95993" y="44139"/>
                        <a:pt x="89807" y="49091"/>
                        <a:pt x="88076" y="56014"/>
                      </a:cubicBezTo>
                      <a:cubicBezTo>
                        <a:pt x="83729" y="73402"/>
                        <a:pt x="91637" y="94255"/>
                        <a:pt x="82138" y="109453"/>
                      </a:cubicBezTo>
                      <a:cubicBezTo>
                        <a:pt x="77813" y="116373"/>
                        <a:pt x="66304" y="105494"/>
                        <a:pt x="58387" y="103515"/>
                      </a:cubicBezTo>
                      <a:cubicBezTo>
                        <a:pt x="14053" y="109849"/>
                        <a:pt x="9896" y="111432"/>
                        <a:pt x="4948" y="1035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19" name="Freeform 2418"/>
                <p:cNvSpPr/>
                <p:nvPr/>
              </p:nvSpPr>
              <p:spPr bwMode="auto">
                <a:xfrm>
                  <a:off x="2069276" y="2621120"/>
                  <a:ext cx="104066" cy="113040"/>
                </a:xfrm>
                <a:custGeom>
                  <a:avLst/>
                  <a:gdLst>
                    <a:gd name="connsiteX0" fmla="*/ 990 w 104066"/>
                    <a:gd name="connsiteY0" fmla="*/ 31035 h 113040"/>
                    <a:gd name="connsiteX1" fmla="*/ 12865 w 104066"/>
                    <a:gd name="connsiteY1" fmla="*/ 48848 h 113040"/>
                    <a:gd name="connsiteX2" fmla="*/ 18803 w 104066"/>
                    <a:gd name="connsiteY2" fmla="*/ 102287 h 113040"/>
                    <a:gd name="connsiteX3" fmla="*/ 42553 w 104066"/>
                    <a:gd name="connsiteY3" fmla="*/ 108225 h 113040"/>
                    <a:gd name="connsiteX4" fmla="*/ 95992 w 104066"/>
                    <a:gd name="connsiteY4" fmla="*/ 102287 h 113040"/>
                    <a:gd name="connsiteX5" fmla="*/ 90055 w 104066"/>
                    <a:gd name="connsiteY5" fmla="*/ 72599 h 113040"/>
                    <a:gd name="connsiteX6" fmla="*/ 60366 w 104066"/>
                    <a:gd name="connsiteY6" fmla="*/ 48848 h 113040"/>
                    <a:gd name="connsiteX7" fmla="*/ 18803 w 104066"/>
                    <a:gd name="connsiteY7" fmla="*/ 19160 h 113040"/>
                    <a:gd name="connsiteX8" fmla="*/ 990 w 104066"/>
                    <a:gd name="connsiteY8" fmla="*/ 31035 h 1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066" h="113040">
                      <a:moveTo>
                        <a:pt x="990" y="31035"/>
                      </a:moveTo>
                      <a:cubicBezTo>
                        <a:pt x="0" y="35983"/>
                        <a:pt x="11134" y="41925"/>
                        <a:pt x="12865" y="48848"/>
                      </a:cubicBezTo>
                      <a:cubicBezTo>
                        <a:pt x="17212" y="66236"/>
                        <a:pt x="10788" y="86256"/>
                        <a:pt x="18803" y="102287"/>
                      </a:cubicBezTo>
                      <a:cubicBezTo>
                        <a:pt x="22452" y="109586"/>
                        <a:pt x="34636" y="106246"/>
                        <a:pt x="42553" y="108225"/>
                      </a:cubicBezTo>
                      <a:cubicBezTo>
                        <a:pt x="60366" y="106246"/>
                        <a:pt x="81654" y="113040"/>
                        <a:pt x="95992" y="102287"/>
                      </a:cubicBezTo>
                      <a:cubicBezTo>
                        <a:pt x="104066" y="96232"/>
                        <a:pt x="94030" y="81875"/>
                        <a:pt x="90055" y="72599"/>
                      </a:cubicBezTo>
                      <a:cubicBezTo>
                        <a:pt x="86672" y="64705"/>
                        <a:pt x="65578" y="52323"/>
                        <a:pt x="60366" y="48848"/>
                      </a:cubicBezTo>
                      <a:cubicBezTo>
                        <a:pt x="46383" y="27873"/>
                        <a:pt x="44350" y="0"/>
                        <a:pt x="18803" y="19160"/>
                      </a:cubicBezTo>
                      <a:cubicBezTo>
                        <a:pt x="15262" y="21815"/>
                        <a:pt x="1980" y="26087"/>
                        <a:pt x="990" y="3103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0" name="Freeform 2419"/>
                <p:cNvSpPr/>
                <p:nvPr/>
              </p:nvSpPr>
              <p:spPr bwMode="auto">
                <a:xfrm>
                  <a:off x="2120023" y="2572506"/>
                  <a:ext cx="129258" cy="84597"/>
                </a:xfrm>
                <a:custGeom>
                  <a:avLst/>
                  <a:gdLst>
                    <a:gd name="connsiteX0" fmla="*/ 9619 w 129258"/>
                    <a:gd name="connsiteY0" fmla="*/ 79649 h 84597"/>
                    <a:gd name="connsiteX1" fmla="*/ 33370 w 129258"/>
                    <a:gd name="connsiteY1" fmla="*/ 73712 h 84597"/>
                    <a:gd name="connsiteX2" fmla="*/ 51183 w 129258"/>
                    <a:gd name="connsiteY2" fmla="*/ 67774 h 84597"/>
                    <a:gd name="connsiteX3" fmla="*/ 110560 w 129258"/>
                    <a:gd name="connsiteY3" fmla="*/ 55899 h 84597"/>
                    <a:gd name="connsiteX4" fmla="*/ 128373 w 129258"/>
                    <a:gd name="connsiteY4" fmla="*/ 44023 h 84597"/>
                    <a:gd name="connsiteX5" fmla="*/ 86809 w 129258"/>
                    <a:gd name="connsiteY5" fmla="*/ 2460 h 84597"/>
                    <a:gd name="connsiteX6" fmla="*/ 45245 w 129258"/>
                    <a:gd name="connsiteY6" fmla="*/ 8397 h 84597"/>
                    <a:gd name="connsiteX7" fmla="*/ 39308 w 129258"/>
                    <a:gd name="connsiteY7" fmla="*/ 38086 h 84597"/>
                    <a:gd name="connsiteX8" fmla="*/ 21495 w 129258"/>
                    <a:gd name="connsiteY8" fmla="*/ 44023 h 84597"/>
                    <a:gd name="connsiteX9" fmla="*/ 9619 w 129258"/>
                    <a:gd name="connsiteY9" fmla="*/ 79649 h 8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258" h="84597">
                      <a:moveTo>
                        <a:pt x="9619" y="79649"/>
                      </a:moveTo>
                      <a:cubicBezTo>
                        <a:pt x="11598" y="84597"/>
                        <a:pt x="25523" y="75954"/>
                        <a:pt x="33370" y="73712"/>
                      </a:cubicBezTo>
                      <a:cubicBezTo>
                        <a:pt x="39388" y="71993"/>
                        <a:pt x="45084" y="69181"/>
                        <a:pt x="51183" y="67774"/>
                      </a:cubicBezTo>
                      <a:cubicBezTo>
                        <a:pt x="70850" y="63235"/>
                        <a:pt x="110560" y="55899"/>
                        <a:pt x="110560" y="55899"/>
                      </a:cubicBezTo>
                      <a:cubicBezTo>
                        <a:pt x="116498" y="51940"/>
                        <a:pt x="129258" y="51104"/>
                        <a:pt x="128373" y="44023"/>
                      </a:cubicBezTo>
                      <a:cubicBezTo>
                        <a:pt x="124230" y="10882"/>
                        <a:pt x="108041" y="9537"/>
                        <a:pt x="86809" y="2460"/>
                      </a:cubicBezTo>
                      <a:cubicBezTo>
                        <a:pt x="72954" y="4439"/>
                        <a:pt x="56441" y="0"/>
                        <a:pt x="45245" y="8397"/>
                      </a:cubicBezTo>
                      <a:cubicBezTo>
                        <a:pt x="37171" y="14452"/>
                        <a:pt x="44906" y="29689"/>
                        <a:pt x="39308" y="38086"/>
                      </a:cubicBezTo>
                      <a:cubicBezTo>
                        <a:pt x="35836" y="43294"/>
                        <a:pt x="27433" y="42044"/>
                        <a:pt x="21495" y="44023"/>
                      </a:cubicBezTo>
                      <a:cubicBezTo>
                        <a:pt x="0" y="58354"/>
                        <a:pt x="7640" y="74701"/>
                        <a:pt x="9619" y="7964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1" name="Freeform 2420"/>
                <p:cNvSpPr/>
                <p:nvPr/>
              </p:nvSpPr>
              <p:spPr bwMode="auto">
                <a:xfrm>
                  <a:off x="2176154" y="2637150"/>
                  <a:ext cx="137556" cy="93693"/>
                </a:xfrm>
                <a:custGeom>
                  <a:avLst/>
                  <a:gdLst>
                    <a:gd name="connsiteX0" fmla="*/ 6927 w 137556"/>
                    <a:gd name="connsiteY0" fmla="*/ 9068 h 93693"/>
                    <a:gd name="connsiteX1" fmla="*/ 30678 w 137556"/>
                    <a:gd name="connsiteY1" fmla="*/ 44694 h 93693"/>
                    <a:gd name="connsiteX2" fmla="*/ 42553 w 137556"/>
                    <a:gd name="connsiteY2" fmla="*/ 62507 h 93693"/>
                    <a:gd name="connsiteX3" fmla="*/ 60366 w 137556"/>
                    <a:gd name="connsiteY3" fmla="*/ 68444 h 93693"/>
                    <a:gd name="connsiteX4" fmla="*/ 101930 w 137556"/>
                    <a:gd name="connsiteY4" fmla="*/ 74382 h 93693"/>
                    <a:gd name="connsiteX5" fmla="*/ 107868 w 137556"/>
                    <a:gd name="connsiteY5" fmla="*/ 92195 h 93693"/>
                    <a:gd name="connsiteX6" fmla="*/ 137556 w 137556"/>
                    <a:gd name="connsiteY6" fmla="*/ 68444 h 93693"/>
                    <a:gd name="connsiteX7" fmla="*/ 131618 w 137556"/>
                    <a:gd name="connsiteY7" fmla="*/ 26881 h 93693"/>
                    <a:gd name="connsiteX8" fmla="*/ 72242 w 137556"/>
                    <a:gd name="connsiteY8" fmla="*/ 9068 h 93693"/>
                    <a:gd name="connsiteX9" fmla="*/ 6927 w 137556"/>
                    <a:gd name="connsiteY9" fmla="*/ 9068 h 9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56" h="93693">
                      <a:moveTo>
                        <a:pt x="6927" y="9068"/>
                      </a:moveTo>
                      <a:cubicBezTo>
                        <a:pt x="0" y="15006"/>
                        <a:pt x="5968" y="15042"/>
                        <a:pt x="30678" y="44694"/>
                      </a:cubicBezTo>
                      <a:cubicBezTo>
                        <a:pt x="35246" y="50176"/>
                        <a:pt x="36981" y="58049"/>
                        <a:pt x="42553" y="62507"/>
                      </a:cubicBezTo>
                      <a:cubicBezTo>
                        <a:pt x="47440" y="66417"/>
                        <a:pt x="54229" y="67217"/>
                        <a:pt x="60366" y="68444"/>
                      </a:cubicBezTo>
                      <a:cubicBezTo>
                        <a:pt x="74090" y="71189"/>
                        <a:pt x="88075" y="72403"/>
                        <a:pt x="101930" y="74382"/>
                      </a:cubicBezTo>
                      <a:cubicBezTo>
                        <a:pt x="103909" y="80320"/>
                        <a:pt x="101796" y="90677"/>
                        <a:pt x="107868" y="92195"/>
                      </a:cubicBezTo>
                      <a:cubicBezTo>
                        <a:pt x="113862" y="93693"/>
                        <a:pt x="133561" y="72439"/>
                        <a:pt x="137556" y="68444"/>
                      </a:cubicBezTo>
                      <a:cubicBezTo>
                        <a:pt x="135577" y="54590"/>
                        <a:pt x="136044" y="40158"/>
                        <a:pt x="131618" y="26881"/>
                      </a:cubicBezTo>
                      <a:cubicBezTo>
                        <a:pt x="124569" y="5735"/>
                        <a:pt x="79381" y="9960"/>
                        <a:pt x="72242" y="9068"/>
                      </a:cubicBezTo>
                      <a:cubicBezTo>
                        <a:pt x="45041" y="0"/>
                        <a:pt x="13854" y="3130"/>
                        <a:pt x="6927" y="90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2" name="Freeform 2421"/>
                <p:cNvSpPr/>
                <p:nvPr/>
              </p:nvSpPr>
              <p:spPr bwMode="auto">
                <a:xfrm>
                  <a:off x="2152403" y="2699657"/>
                  <a:ext cx="160416" cy="81306"/>
                </a:xfrm>
                <a:custGeom>
                  <a:avLst/>
                  <a:gdLst>
                    <a:gd name="connsiteX0" fmla="*/ 990 w 160416"/>
                    <a:gd name="connsiteY0" fmla="*/ 47501 h 81306"/>
                    <a:gd name="connsiteX1" fmla="*/ 18803 w 160416"/>
                    <a:gd name="connsiteY1" fmla="*/ 41564 h 81306"/>
                    <a:gd name="connsiteX2" fmla="*/ 30678 w 160416"/>
                    <a:gd name="connsiteY2" fmla="*/ 5938 h 81306"/>
                    <a:gd name="connsiteX3" fmla="*/ 54429 w 160416"/>
                    <a:gd name="connsiteY3" fmla="*/ 0 h 81306"/>
                    <a:gd name="connsiteX4" fmla="*/ 95993 w 160416"/>
                    <a:gd name="connsiteY4" fmla="*/ 11875 h 81306"/>
                    <a:gd name="connsiteX5" fmla="*/ 155369 w 160416"/>
                    <a:gd name="connsiteY5" fmla="*/ 47501 h 81306"/>
                    <a:gd name="connsiteX6" fmla="*/ 60367 w 160416"/>
                    <a:gd name="connsiteY6" fmla="*/ 53439 h 81306"/>
                    <a:gd name="connsiteX7" fmla="*/ 24741 w 160416"/>
                    <a:gd name="connsiteY7" fmla="*/ 65314 h 81306"/>
                    <a:gd name="connsiteX8" fmla="*/ 990 w 160416"/>
                    <a:gd name="connsiteY8" fmla="*/ 47501 h 8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416" h="81306">
                      <a:moveTo>
                        <a:pt x="990" y="47501"/>
                      </a:moveTo>
                      <a:cubicBezTo>
                        <a:pt x="0" y="43543"/>
                        <a:pt x="15165" y="46657"/>
                        <a:pt x="18803" y="41564"/>
                      </a:cubicBezTo>
                      <a:cubicBezTo>
                        <a:pt x="26079" y="31378"/>
                        <a:pt x="18534" y="8974"/>
                        <a:pt x="30678" y="5938"/>
                      </a:cubicBezTo>
                      <a:lnTo>
                        <a:pt x="54429" y="0"/>
                      </a:lnTo>
                      <a:cubicBezTo>
                        <a:pt x="56482" y="513"/>
                        <a:pt x="91736" y="8682"/>
                        <a:pt x="95993" y="11875"/>
                      </a:cubicBezTo>
                      <a:cubicBezTo>
                        <a:pt x="149556" y="52048"/>
                        <a:pt x="99887" y="36406"/>
                        <a:pt x="155369" y="47501"/>
                      </a:cubicBezTo>
                      <a:cubicBezTo>
                        <a:pt x="121567" y="81306"/>
                        <a:pt x="160416" y="48437"/>
                        <a:pt x="60367" y="53439"/>
                      </a:cubicBezTo>
                      <a:cubicBezTo>
                        <a:pt x="47865" y="54064"/>
                        <a:pt x="24741" y="65314"/>
                        <a:pt x="24741" y="65314"/>
                      </a:cubicBezTo>
                      <a:cubicBezTo>
                        <a:pt x="2729" y="57978"/>
                        <a:pt x="1980" y="51459"/>
                        <a:pt x="990" y="475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3" name="Freeform 2422"/>
                <p:cNvSpPr/>
                <p:nvPr/>
              </p:nvSpPr>
              <p:spPr bwMode="auto">
                <a:xfrm>
                  <a:off x="1957451" y="2699657"/>
                  <a:ext cx="103853" cy="102919"/>
                </a:xfrm>
                <a:custGeom>
                  <a:avLst/>
                  <a:gdLst>
                    <a:gd name="connsiteX0" fmla="*/ 77189 w 103853"/>
                    <a:gd name="connsiteY0" fmla="*/ 100940 h 102919"/>
                    <a:gd name="connsiteX1" fmla="*/ 41563 w 103853"/>
                    <a:gd name="connsiteY1" fmla="*/ 71252 h 102919"/>
                    <a:gd name="connsiteX2" fmla="*/ 5937 w 103853"/>
                    <a:gd name="connsiteY2" fmla="*/ 59376 h 102919"/>
                    <a:gd name="connsiteX3" fmla="*/ 0 w 103853"/>
                    <a:gd name="connsiteY3" fmla="*/ 41563 h 102919"/>
                    <a:gd name="connsiteX4" fmla="*/ 17813 w 103853"/>
                    <a:gd name="connsiteY4" fmla="*/ 11875 h 102919"/>
                    <a:gd name="connsiteX5" fmla="*/ 53439 w 103853"/>
                    <a:gd name="connsiteY5" fmla="*/ 0 h 102919"/>
                    <a:gd name="connsiteX6" fmla="*/ 89065 w 103853"/>
                    <a:gd name="connsiteY6" fmla="*/ 17813 h 102919"/>
                    <a:gd name="connsiteX7" fmla="*/ 100940 w 103853"/>
                    <a:gd name="connsiteY7" fmla="*/ 35626 h 102919"/>
                    <a:gd name="connsiteX8" fmla="*/ 95002 w 103853"/>
                    <a:gd name="connsiteY8" fmla="*/ 83127 h 102919"/>
                    <a:gd name="connsiteX9" fmla="*/ 77189 w 103853"/>
                    <a:gd name="connsiteY9" fmla="*/ 100940 h 10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853" h="102919">
                      <a:moveTo>
                        <a:pt x="77189" y="100940"/>
                      </a:moveTo>
                      <a:cubicBezTo>
                        <a:pt x="68283" y="98961"/>
                        <a:pt x="56444" y="77866"/>
                        <a:pt x="41563" y="71252"/>
                      </a:cubicBezTo>
                      <a:cubicBezTo>
                        <a:pt x="30124" y="66168"/>
                        <a:pt x="5937" y="59376"/>
                        <a:pt x="5937" y="59376"/>
                      </a:cubicBezTo>
                      <a:cubicBezTo>
                        <a:pt x="3958" y="53438"/>
                        <a:pt x="0" y="47822"/>
                        <a:pt x="0" y="41563"/>
                      </a:cubicBezTo>
                      <a:cubicBezTo>
                        <a:pt x="0" y="31404"/>
                        <a:pt x="8405" y="16579"/>
                        <a:pt x="17813" y="11875"/>
                      </a:cubicBezTo>
                      <a:cubicBezTo>
                        <a:pt x="29009" y="6277"/>
                        <a:pt x="53439" y="0"/>
                        <a:pt x="53439" y="0"/>
                      </a:cubicBezTo>
                      <a:cubicBezTo>
                        <a:pt x="67928" y="4829"/>
                        <a:pt x="77553" y="6301"/>
                        <a:pt x="89065" y="17813"/>
                      </a:cubicBezTo>
                      <a:cubicBezTo>
                        <a:pt x="94111" y="22859"/>
                        <a:pt x="96982" y="29688"/>
                        <a:pt x="100940" y="35626"/>
                      </a:cubicBezTo>
                      <a:cubicBezTo>
                        <a:pt x="98961" y="51460"/>
                        <a:pt x="103853" y="69850"/>
                        <a:pt x="95002" y="83127"/>
                      </a:cubicBezTo>
                      <a:cubicBezTo>
                        <a:pt x="89404" y="91524"/>
                        <a:pt x="86095" y="102919"/>
                        <a:pt x="77189" y="1009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4" name="Freeform 2423"/>
                <p:cNvSpPr/>
                <p:nvPr/>
              </p:nvSpPr>
              <p:spPr bwMode="auto">
                <a:xfrm>
                  <a:off x="2039588" y="2757300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5" name="Freeform 2424"/>
                <p:cNvSpPr/>
                <p:nvPr/>
              </p:nvSpPr>
              <p:spPr bwMode="auto">
                <a:xfrm>
                  <a:off x="1915887" y="2578734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6" name="Freeform 2425"/>
                <p:cNvSpPr/>
                <p:nvPr/>
              </p:nvSpPr>
              <p:spPr bwMode="auto">
                <a:xfrm>
                  <a:off x="2276105" y="2610592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7" name="Freeform 2426"/>
                <p:cNvSpPr/>
                <p:nvPr/>
              </p:nvSpPr>
              <p:spPr bwMode="auto">
                <a:xfrm>
                  <a:off x="2330534" y="2685888"/>
                  <a:ext cx="183471" cy="104493"/>
                </a:xfrm>
                <a:custGeom>
                  <a:avLst/>
                  <a:gdLst>
                    <a:gd name="connsiteX0" fmla="*/ 6927 w 183471"/>
                    <a:gd name="connsiteY0" fmla="*/ 67208 h 104493"/>
                    <a:gd name="connsiteX1" fmla="*/ 18802 w 183471"/>
                    <a:gd name="connsiteY1" fmla="*/ 49395 h 104493"/>
                    <a:gd name="connsiteX2" fmla="*/ 30677 w 183471"/>
                    <a:gd name="connsiteY2" fmla="*/ 37519 h 104493"/>
                    <a:gd name="connsiteX3" fmla="*/ 54428 w 183471"/>
                    <a:gd name="connsiteY3" fmla="*/ 7831 h 104493"/>
                    <a:gd name="connsiteX4" fmla="*/ 107867 w 183471"/>
                    <a:gd name="connsiteY4" fmla="*/ 13769 h 104493"/>
                    <a:gd name="connsiteX5" fmla="*/ 60366 w 183471"/>
                    <a:gd name="connsiteY5" fmla="*/ 73145 h 104493"/>
                    <a:gd name="connsiteX6" fmla="*/ 6927 w 183471"/>
                    <a:gd name="connsiteY6" fmla="*/ 67208 h 10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471" h="104493">
                      <a:moveTo>
                        <a:pt x="6927" y="67208"/>
                      </a:moveTo>
                      <a:cubicBezTo>
                        <a:pt x="0" y="63250"/>
                        <a:pt x="14344" y="54967"/>
                        <a:pt x="18802" y="49395"/>
                      </a:cubicBezTo>
                      <a:cubicBezTo>
                        <a:pt x="22299" y="45023"/>
                        <a:pt x="27797" y="42319"/>
                        <a:pt x="30677" y="37519"/>
                      </a:cubicBezTo>
                      <a:cubicBezTo>
                        <a:pt x="49796" y="5654"/>
                        <a:pt x="18952" y="31481"/>
                        <a:pt x="54428" y="7831"/>
                      </a:cubicBezTo>
                      <a:cubicBezTo>
                        <a:pt x="72241" y="9810"/>
                        <a:pt x="96393" y="0"/>
                        <a:pt x="107867" y="13769"/>
                      </a:cubicBezTo>
                      <a:cubicBezTo>
                        <a:pt x="183471" y="104493"/>
                        <a:pt x="79748" y="75299"/>
                        <a:pt x="60366" y="73145"/>
                      </a:cubicBezTo>
                      <a:cubicBezTo>
                        <a:pt x="27014" y="64808"/>
                        <a:pt x="13854" y="71166"/>
                        <a:pt x="6927" y="672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8" name="Freeform 2427"/>
                <p:cNvSpPr/>
                <p:nvPr/>
              </p:nvSpPr>
              <p:spPr bwMode="auto">
                <a:xfrm>
                  <a:off x="2423557" y="2600141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29" name="Freeform 2428"/>
                <p:cNvSpPr/>
                <p:nvPr/>
              </p:nvSpPr>
              <p:spPr bwMode="auto">
                <a:xfrm>
                  <a:off x="2557154" y="2616529"/>
                  <a:ext cx="120523" cy="23751"/>
                </a:xfrm>
                <a:custGeom>
                  <a:avLst/>
                  <a:gdLst>
                    <a:gd name="connsiteX0" fmla="*/ 0 w 120523"/>
                    <a:gd name="connsiteY0" fmla="*/ 23751 h 23751"/>
                    <a:gd name="connsiteX1" fmla="*/ 35626 w 120523"/>
                    <a:gd name="connsiteY1" fmla="*/ 11876 h 23751"/>
                    <a:gd name="connsiteX2" fmla="*/ 53439 w 120523"/>
                    <a:gd name="connsiteY2" fmla="*/ 5938 h 23751"/>
                    <a:gd name="connsiteX3" fmla="*/ 106878 w 120523"/>
                    <a:gd name="connsiteY3" fmla="*/ 0 h 23751"/>
                    <a:gd name="connsiteX4" fmla="*/ 118753 w 120523"/>
                    <a:gd name="connsiteY4" fmla="*/ 11876 h 23751"/>
                    <a:gd name="connsiteX5" fmla="*/ 100940 w 120523"/>
                    <a:gd name="connsiteY5" fmla="*/ 17813 h 23751"/>
                    <a:gd name="connsiteX6" fmla="*/ 0 w 120523"/>
                    <a:gd name="connsiteY6" fmla="*/ 23751 h 23751"/>
                    <a:gd name="connsiteX7" fmla="*/ 0 w 120523"/>
                    <a:gd name="connsiteY7" fmla="*/ 23751 h 23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523" h="23751">
                      <a:moveTo>
                        <a:pt x="0" y="23751"/>
                      </a:moveTo>
                      <a:lnTo>
                        <a:pt x="35626" y="11876"/>
                      </a:lnTo>
                      <a:cubicBezTo>
                        <a:pt x="41564" y="9897"/>
                        <a:pt x="47218" y="6629"/>
                        <a:pt x="53439" y="5938"/>
                      </a:cubicBezTo>
                      <a:lnTo>
                        <a:pt x="106878" y="0"/>
                      </a:lnTo>
                      <a:cubicBezTo>
                        <a:pt x="110836" y="3959"/>
                        <a:pt x="120523" y="6565"/>
                        <a:pt x="118753" y="11876"/>
                      </a:cubicBezTo>
                      <a:cubicBezTo>
                        <a:pt x="116774" y="17814"/>
                        <a:pt x="107168" y="17190"/>
                        <a:pt x="100940" y="17813"/>
                      </a:cubicBezTo>
                      <a:cubicBezTo>
                        <a:pt x="67402" y="21167"/>
                        <a:pt x="33647" y="21772"/>
                        <a:pt x="0" y="23751"/>
                      </a:cubicBezTo>
                      <a:lnTo>
                        <a:pt x="0" y="2375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0" name="Freeform 2429"/>
                <p:cNvSpPr/>
                <p:nvPr/>
              </p:nvSpPr>
              <p:spPr bwMode="auto">
                <a:xfrm>
                  <a:off x="2496792" y="2674565"/>
                  <a:ext cx="131614" cy="94852"/>
                </a:xfrm>
                <a:custGeom>
                  <a:avLst/>
                  <a:gdLst>
                    <a:gd name="connsiteX0" fmla="*/ 6923 w 131614"/>
                    <a:gd name="connsiteY0" fmla="*/ 84468 h 94852"/>
                    <a:gd name="connsiteX1" fmla="*/ 30674 w 131614"/>
                    <a:gd name="connsiteY1" fmla="*/ 48842 h 94852"/>
                    <a:gd name="connsiteX2" fmla="*/ 48487 w 131614"/>
                    <a:gd name="connsiteY2" fmla="*/ 36967 h 94852"/>
                    <a:gd name="connsiteX3" fmla="*/ 66300 w 131614"/>
                    <a:gd name="connsiteY3" fmla="*/ 1341 h 94852"/>
                    <a:gd name="connsiteX4" fmla="*/ 90050 w 131614"/>
                    <a:gd name="connsiteY4" fmla="*/ 7279 h 94852"/>
                    <a:gd name="connsiteX5" fmla="*/ 107863 w 131614"/>
                    <a:gd name="connsiteY5" fmla="*/ 60718 h 94852"/>
                    <a:gd name="connsiteX6" fmla="*/ 131614 w 131614"/>
                    <a:gd name="connsiteY6" fmla="*/ 66655 h 94852"/>
                    <a:gd name="connsiteX7" fmla="*/ 119739 w 131614"/>
                    <a:gd name="connsiteY7" fmla="*/ 78531 h 94852"/>
                    <a:gd name="connsiteX8" fmla="*/ 18799 w 131614"/>
                    <a:gd name="connsiteY8" fmla="*/ 90406 h 94852"/>
                    <a:gd name="connsiteX9" fmla="*/ 6923 w 131614"/>
                    <a:gd name="connsiteY9" fmla="*/ 84468 h 9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4" h="94852">
                      <a:moveTo>
                        <a:pt x="6923" y="84468"/>
                      </a:moveTo>
                      <a:cubicBezTo>
                        <a:pt x="8902" y="77541"/>
                        <a:pt x="0" y="94852"/>
                        <a:pt x="30674" y="48842"/>
                      </a:cubicBezTo>
                      <a:cubicBezTo>
                        <a:pt x="34632" y="42904"/>
                        <a:pt x="42549" y="40925"/>
                        <a:pt x="48487" y="36967"/>
                      </a:cubicBezTo>
                      <a:cubicBezTo>
                        <a:pt x="50191" y="30152"/>
                        <a:pt x="52489" y="3643"/>
                        <a:pt x="66300" y="1341"/>
                      </a:cubicBezTo>
                      <a:cubicBezTo>
                        <a:pt x="74349" y="0"/>
                        <a:pt x="82133" y="5300"/>
                        <a:pt x="90050" y="7279"/>
                      </a:cubicBezTo>
                      <a:cubicBezTo>
                        <a:pt x="92592" y="25073"/>
                        <a:pt x="87768" y="50670"/>
                        <a:pt x="107863" y="60718"/>
                      </a:cubicBezTo>
                      <a:cubicBezTo>
                        <a:pt x="115162" y="64368"/>
                        <a:pt x="123697" y="64676"/>
                        <a:pt x="131614" y="66655"/>
                      </a:cubicBezTo>
                      <a:cubicBezTo>
                        <a:pt x="127656" y="70614"/>
                        <a:pt x="125241" y="77499"/>
                        <a:pt x="119739" y="78531"/>
                      </a:cubicBezTo>
                      <a:cubicBezTo>
                        <a:pt x="101719" y="81910"/>
                        <a:pt x="46890" y="76360"/>
                        <a:pt x="18799" y="90406"/>
                      </a:cubicBezTo>
                      <a:cubicBezTo>
                        <a:pt x="16295" y="91658"/>
                        <a:pt x="4944" y="91395"/>
                        <a:pt x="6923" y="844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1" name="Freeform 2430"/>
                <p:cNvSpPr/>
                <p:nvPr/>
              </p:nvSpPr>
              <p:spPr bwMode="auto">
                <a:xfrm>
                  <a:off x="2608614" y="2646218"/>
                  <a:ext cx="79169" cy="97971"/>
                </a:xfrm>
                <a:custGeom>
                  <a:avLst/>
                  <a:gdLst>
                    <a:gd name="connsiteX0" fmla="*/ 1979 w 79169"/>
                    <a:gd name="connsiteY0" fmla="*/ 89065 h 97971"/>
                    <a:gd name="connsiteX1" fmla="*/ 7917 w 79169"/>
                    <a:gd name="connsiteY1" fmla="*/ 17813 h 97971"/>
                    <a:gd name="connsiteX2" fmla="*/ 25730 w 79169"/>
                    <a:gd name="connsiteY2" fmla="*/ 11875 h 97971"/>
                    <a:gd name="connsiteX3" fmla="*/ 79169 w 79169"/>
                    <a:gd name="connsiteY3" fmla="*/ 0 h 97971"/>
                    <a:gd name="connsiteX4" fmla="*/ 67293 w 79169"/>
                    <a:gd name="connsiteY4" fmla="*/ 35626 h 97971"/>
                    <a:gd name="connsiteX5" fmla="*/ 49480 w 79169"/>
                    <a:gd name="connsiteY5" fmla="*/ 65314 h 97971"/>
                    <a:gd name="connsiteX6" fmla="*/ 19792 w 79169"/>
                    <a:gd name="connsiteY6" fmla="*/ 71252 h 97971"/>
                    <a:gd name="connsiteX7" fmla="*/ 1979 w 79169"/>
                    <a:gd name="connsiteY7" fmla="*/ 89065 h 97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69" h="97971">
                      <a:moveTo>
                        <a:pt x="1979" y="89065"/>
                      </a:moveTo>
                      <a:cubicBezTo>
                        <a:pt x="0" y="80159"/>
                        <a:pt x="908" y="40592"/>
                        <a:pt x="7917" y="17813"/>
                      </a:cubicBezTo>
                      <a:cubicBezTo>
                        <a:pt x="9758" y="11831"/>
                        <a:pt x="19712" y="13595"/>
                        <a:pt x="25730" y="11875"/>
                      </a:cubicBezTo>
                      <a:cubicBezTo>
                        <a:pt x="45303" y="6282"/>
                        <a:pt x="58752" y="4083"/>
                        <a:pt x="79169" y="0"/>
                      </a:cubicBezTo>
                      <a:lnTo>
                        <a:pt x="67293" y="35626"/>
                      </a:lnTo>
                      <a:cubicBezTo>
                        <a:pt x="63634" y="46602"/>
                        <a:pt x="62161" y="59879"/>
                        <a:pt x="49480" y="65314"/>
                      </a:cubicBezTo>
                      <a:cubicBezTo>
                        <a:pt x="40204" y="69289"/>
                        <a:pt x="29688" y="69273"/>
                        <a:pt x="19792" y="71252"/>
                      </a:cubicBezTo>
                      <a:cubicBezTo>
                        <a:pt x="332" y="84225"/>
                        <a:pt x="3958" y="97971"/>
                        <a:pt x="1979" y="8906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2" name="Freeform 2431"/>
                <p:cNvSpPr/>
                <p:nvPr/>
              </p:nvSpPr>
              <p:spPr bwMode="auto">
                <a:xfrm>
                  <a:off x="2667001" y="2657111"/>
                  <a:ext cx="145473" cy="137548"/>
                </a:xfrm>
                <a:custGeom>
                  <a:avLst/>
                  <a:gdLst>
                    <a:gd name="connsiteX0" fmla="*/ 8906 w 145473"/>
                    <a:gd name="connsiteY0" fmla="*/ 36608 h 137548"/>
                    <a:gd name="connsiteX1" fmla="*/ 26719 w 145473"/>
                    <a:gd name="connsiteY1" fmla="*/ 54421 h 137548"/>
                    <a:gd name="connsiteX2" fmla="*/ 56408 w 145473"/>
                    <a:gd name="connsiteY2" fmla="*/ 90047 h 137548"/>
                    <a:gd name="connsiteX3" fmla="*/ 80158 w 145473"/>
                    <a:gd name="connsiteY3" fmla="*/ 95985 h 137548"/>
                    <a:gd name="connsiteX4" fmla="*/ 97971 w 145473"/>
                    <a:gd name="connsiteY4" fmla="*/ 101922 h 137548"/>
                    <a:gd name="connsiteX5" fmla="*/ 145473 w 145473"/>
                    <a:gd name="connsiteY5" fmla="*/ 107860 h 137548"/>
                    <a:gd name="connsiteX6" fmla="*/ 139535 w 145473"/>
                    <a:gd name="connsiteY6" fmla="*/ 60359 h 137548"/>
                    <a:gd name="connsiteX7" fmla="*/ 133597 w 145473"/>
                    <a:gd name="connsiteY7" fmla="*/ 42546 h 137548"/>
                    <a:gd name="connsiteX8" fmla="*/ 115784 w 145473"/>
                    <a:gd name="connsiteY8" fmla="*/ 36608 h 137548"/>
                    <a:gd name="connsiteX9" fmla="*/ 80158 w 145473"/>
                    <a:gd name="connsiteY9" fmla="*/ 6920 h 137548"/>
                    <a:gd name="connsiteX10" fmla="*/ 8906 w 145473"/>
                    <a:gd name="connsiteY10" fmla="*/ 36608 h 13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73" h="137548">
                      <a:moveTo>
                        <a:pt x="8906" y="36608"/>
                      </a:moveTo>
                      <a:cubicBezTo>
                        <a:pt x="0" y="44525"/>
                        <a:pt x="21343" y="47970"/>
                        <a:pt x="26719" y="54421"/>
                      </a:cubicBezTo>
                      <a:cubicBezTo>
                        <a:pt x="37897" y="67835"/>
                        <a:pt x="39851" y="80585"/>
                        <a:pt x="56408" y="90047"/>
                      </a:cubicBezTo>
                      <a:cubicBezTo>
                        <a:pt x="63493" y="94096"/>
                        <a:pt x="72312" y="93743"/>
                        <a:pt x="80158" y="95985"/>
                      </a:cubicBezTo>
                      <a:cubicBezTo>
                        <a:pt x="86176" y="97704"/>
                        <a:pt x="92033" y="99943"/>
                        <a:pt x="97971" y="101922"/>
                      </a:cubicBezTo>
                      <a:cubicBezTo>
                        <a:pt x="139535" y="129632"/>
                        <a:pt x="125680" y="137548"/>
                        <a:pt x="145473" y="107860"/>
                      </a:cubicBezTo>
                      <a:cubicBezTo>
                        <a:pt x="143494" y="92026"/>
                        <a:pt x="142390" y="76058"/>
                        <a:pt x="139535" y="60359"/>
                      </a:cubicBezTo>
                      <a:cubicBezTo>
                        <a:pt x="138415" y="54201"/>
                        <a:pt x="138023" y="46972"/>
                        <a:pt x="133597" y="42546"/>
                      </a:cubicBezTo>
                      <a:cubicBezTo>
                        <a:pt x="129171" y="38120"/>
                        <a:pt x="121722" y="38587"/>
                        <a:pt x="115784" y="36608"/>
                      </a:cubicBezTo>
                      <a:cubicBezTo>
                        <a:pt x="108731" y="29555"/>
                        <a:pt x="91525" y="10020"/>
                        <a:pt x="80158" y="6920"/>
                      </a:cubicBezTo>
                      <a:cubicBezTo>
                        <a:pt x="54785" y="0"/>
                        <a:pt x="17812" y="28691"/>
                        <a:pt x="8906" y="36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3" name="Freeform 2432"/>
                <p:cNvSpPr/>
                <p:nvPr/>
              </p:nvSpPr>
              <p:spPr bwMode="auto">
                <a:xfrm>
                  <a:off x="2741222" y="2622467"/>
                  <a:ext cx="219694" cy="71252"/>
                </a:xfrm>
                <a:custGeom>
                  <a:avLst/>
                  <a:gdLst>
                    <a:gd name="connsiteX0" fmla="*/ 23751 w 184068"/>
                    <a:gd name="connsiteY0" fmla="*/ 53439 h 94747"/>
                    <a:gd name="connsiteX1" fmla="*/ 41564 w 184068"/>
                    <a:gd name="connsiteY1" fmla="*/ 17813 h 94747"/>
                    <a:gd name="connsiteX2" fmla="*/ 47501 w 184068"/>
                    <a:gd name="connsiteY2" fmla="*/ 0 h 94747"/>
                    <a:gd name="connsiteX3" fmla="*/ 65314 w 184068"/>
                    <a:gd name="connsiteY3" fmla="*/ 11876 h 94747"/>
                    <a:gd name="connsiteX4" fmla="*/ 83127 w 184068"/>
                    <a:gd name="connsiteY4" fmla="*/ 29689 h 94747"/>
                    <a:gd name="connsiteX5" fmla="*/ 184068 w 184068"/>
                    <a:gd name="connsiteY5" fmla="*/ 35626 h 94747"/>
                    <a:gd name="connsiteX6" fmla="*/ 23751 w 184068"/>
                    <a:gd name="connsiteY6" fmla="*/ 53439 h 9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068" h="94747">
                      <a:moveTo>
                        <a:pt x="23751" y="53439"/>
                      </a:moveTo>
                      <a:cubicBezTo>
                        <a:pt x="0" y="50470"/>
                        <a:pt x="18543" y="63854"/>
                        <a:pt x="41564" y="17813"/>
                      </a:cubicBezTo>
                      <a:cubicBezTo>
                        <a:pt x="44363" y="12215"/>
                        <a:pt x="45522" y="5938"/>
                        <a:pt x="47501" y="0"/>
                      </a:cubicBezTo>
                      <a:cubicBezTo>
                        <a:pt x="53439" y="3959"/>
                        <a:pt x="59832" y="7307"/>
                        <a:pt x="65314" y="11876"/>
                      </a:cubicBezTo>
                      <a:cubicBezTo>
                        <a:pt x="71765" y="17252"/>
                        <a:pt x="74893" y="28042"/>
                        <a:pt x="83127" y="29689"/>
                      </a:cubicBezTo>
                      <a:cubicBezTo>
                        <a:pt x="116178" y="36299"/>
                        <a:pt x="150421" y="33647"/>
                        <a:pt x="184068" y="35626"/>
                      </a:cubicBezTo>
                      <a:cubicBezTo>
                        <a:pt x="164360" y="94747"/>
                        <a:pt x="47502" y="56408"/>
                        <a:pt x="2375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4" name="Freeform 2433"/>
                <p:cNvSpPr/>
                <p:nvPr/>
              </p:nvSpPr>
              <p:spPr bwMode="auto">
                <a:xfrm>
                  <a:off x="2779817" y="2679458"/>
                  <a:ext cx="180341" cy="111488"/>
                </a:xfrm>
                <a:custGeom>
                  <a:avLst/>
                  <a:gdLst>
                    <a:gd name="connsiteX0" fmla="*/ 2969 w 180341"/>
                    <a:gd name="connsiteY0" fmla="*/ 67701 h 111488"/>
                    <a:gd name="connsiteX1" fmla="*/ 62345 w 180341"/>
                    <a:gd name="connsiteY1" fmla="*/ 55825 h 111488"/>
                    <a:gd name="connsiteX2" fmla="*/ 92034 w 180341"/>
                    <a:gd name="connsiteY2" fmla="*/ 32075 h 111488"/>
                    <a:gd name="connsiteX3" fmla="*/ 109847 w 180341"/>
                    <a:gd name="connsiteY3" fmla="*/ 26137 h 111488"/>
                    <a:gd name="connsiteX4" fmla="*/ 151410 w 180341"/>
                    <a:gd name="connsiteY4" fmla="*/ 2386 h 111488"/>
                    <a:gd name="connsiteX5" fmla="*/ 163286 w 180341"/>
                    <a:gd name="connsiteY5" fmla="*/ 14262 h 111488"/>
                    <a:gd name="connsiteX6" fmla="*/ 163286 w 180341"/>
                    <a:gd name="connsiteY6" fmla="*/ 73638 h 111488"/>
                    <a:gd name="connsiteX7" fmla="*/ 133597 w 180341"/>
                    <a:gd name="connsiteY7" fmla="*/ 67701 h 111488"/>
                    <a:gd name="connsiteX8" fmla="*/ 97971 w 180341"/>
                    <a:gd name="connsiteY8" fmla="*/ 55825 h 111488"/>
                    <a:gd name="connsiteX9" fmla="*/ 80158 w 180341"/>
                    <a:gd name="connsiteY9" fmla="*/ 49888 h 111488"/>
                    <a:gd name="connsiteX10" fmla="*/ 109847 w 180341"/>
                    <a:gd name="connsiteY10" fmla="*/ 103327 h 111488"/>
                    <a:gd name="connsiteX11" fmla="*/ 80158 w 180341"/>
                    <a:gd name="connsiteY11" fmla="*/ 85514 h 111488"/>
                    <a:gd name="connsiteX12" fmla="*/ 2969 w 180341"/>
                    <a:gd name="connsiteY12" fmla="*/ 67701 h 11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1" h="111488">
                      <a:moveTo>
                        <a:pt x="2969" y="67701"/>
                      </a:moveTo>
                      <a:cubicBezTo>
                        <a:pt x="0" y="62753"/>
                        <a:pt x="42553" y="59784"/>
                        <a:pt x="62345" y="55825"/>
                      </a:cubicBezTo>
                      <a:cubicBezTo>
                        <a:pt x="80169" y="52260"/>
                        <a:pt x="78758" y="40041"/>
                        <a:pt x="92034" y="32075"/>
                      </a:cubicBezTo>
                      <a:cubicBezTo>
                        <a:pt x="97401" y="28855"/>
                        <a:pt x="103909" y="28116"/>
                        <a:pt x="109847" y="26137"/>
                      </a:cubicBezTo>
                      <a:cubicBezTo>
                        <a:pt x="114459" y="22678"/>
                        <a:pt x="139480" y="0"/>
                        <a:pt x="151410" y="2386"/>
                      </a:cubicBezTo>
                      <a:cubicBezTo>
                        <a:pt x="156900" y="3484"/>
                        <a:pt x="159327" y="10303"/>
                        <a:pt x="163286" y="14262"/>
                      </a:cubicBezTo>
                      <a:cubicBezTo>
                        <a:pt x="169072" y="31621"/>
                        <a:pt x="180341" y="56583"/>
                        <a:pt x="163286" y="73638"/>
                      </a:cubicBezTo>
                      <a:cubicBezTo>
                        <a:pt x="156150" y="80774"/>
                        <a:pt x="143334" y="70356"/>
                        <a:pt x="133597" y="67701"/>
                      </a:cubicBezTo>
                      <a:cubicBezTo>
                        <a:pt x="121520" y="64407"/>
                        <a:pt x="109846" y="59783"/>
                        <a:pt x="97971" y="55825"/>
                      </a:cubicBezTo>
                      <a:lnTo>
                        <a:pt x="80158" y="49888"/>
                      </a:lnTo>
                      <a:cubicBezTo>
                        <a:pt x="68911" y="83634"/>
                        <a:pt x="69795" y="63275"/>
                        <a:pt x="109847" y="103327"/>
                      </a:cubicBezTo>
                      <a:cubicBezTo>
                        <a:pt x="118008" y="111488"/>
                        <a:pt x="90247" y="91119"/>
                        <a:pt x="80158" y="85514"/>
                      </a:cubicBezTo>
                      <a:cubicBezTo>
                        <a:pt x="49222" y="68327"/>
                        <a:pt x="5938" y="72649"/>
                        <a:pt x="2969" y="677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5" name="Freeform 2434"/>
                <p:cNvSpPr/>
                <p:nvPr/>
              </p:nvSpPr>
              <p:spPr bwMode="auto">
                <a:xfrm>
                  <a:off x="2910833" y="2603450"/>
                  <a:ext cx="129019" cy="83342"/>
                </a:xfrm>
                <a:custGeom>
                  <a:avLst/>
                  <a:gdLst>
                    <a:gd name="connsiteX0" fmla="*/ 26332 w 129019"/>
                    <a:gd name="connsiteY0" fmla="*/ 78394 h 83342"/>
                    <a:gd name="connsiteX1" fmla="*/ 44145 w 129019"/>
                    <a:gd name="connsiteY1" fmla="*/ 66518 h 83342"/>
                    <a:gd name="connsiteX2" fmla="*/ 121334 w 129019"/>
                    <a:gd name="connsiteY2" fmla="*/ 60581 h 83342"/>
                    <a:gd name="connsiteX3" fmla="*/ 127272 w 129019"/>
                    <a:gd name="connsiteY3" fmla="*/ 36830 h 83342"/>
                    <a:gd name="connsiteX4" fmla="*/ 121334 w 129019"/>
                    <a:gd name="connsiteY4" fmla="*/ 13079 h 83342"/>
                    <a:gd name="connsiteX5" fmla="*/ 32269 w 129019"/>
                    <a:gd name="connsiteY5" fmla="*/ 13079 h 83342"/>
                    <a:gd name="connsiteX6" fmla="*/ 20394 w 129019"/>
                    <a:gd name="connsiteY6" fmla="*/ 24955 h 83342"/>
                    <a:gd name="connsiteX7" fmla="*/ 2581 w 129019"/>
                    <a:gd name="connsiteY7" fmla="*/ 36830 h 83342"/>
                    <a:gd name="connsiteX8" fmla="*/ 26332 w 129019"/>
                    <a:gd name="connsiteY8" fmla="*/ 78394 h 8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019" h="83342">
                      <a:moveTo>
                        <a:pt x="26332" y="78394"/>
                      </a:moveTo>
                      <a:cubicBezTo>
                        <a:pt x="33259" y="83342"/>
                        <a:pt x="37131" y="67833"/>
                        <a:pt x="44145" y="66518"/>
                      </a:cubicBezTo>
                      <a:cubicBezTo>
                        <a:pt x="69509" y="61762"/>
                        <a:pt x="97032" y="69260"/>
                        <a:pt x="121334" y="60581"/>
                      </a:cubicBezTo>
                      <a:cubicBezTo>
                        <a:pt x="129019" y="57836"/>
                        <a:pt x="125293" y="44747"/>
                        <a:pt x="127272" y="36830"/>
                      </a:cubicBezTo>
                      <a:cubicBezTo>
                        <a:pt x="125293" y="28913"/>
                        <a:pt x="128468" y="17042"/>
                        <a:pt x="121334" y="13079"/>
                      </a:cubicBezTo>
                      <a:cubicBezTo>
                        <a:pt x="97792" y="0"/>
                        <a:pt x="56436" y="9627"/>
                        <a:pt x="32269" y="13079"/>
                      </a:cubicBezTo>
                      <a:cubicBezTo>
                        <a:pt x="28311" y="17038"/>
                        <a:pt x="24765" y="21458"/>
                        <a:pt x="20394" y="24955"/>
                      </a:cubicBezTo>
                      <a:cubicBezTo>
                        <a:pt x="14822" y="29413"/>
                        <a:pt x="4838" y="30060"/>
                        <a:pt x="2581" y="36830"/>
                      </a:cubicBezTo>
                      <a:cubicBezTo>
                        <a:pt x="0" y="44572"/>
                        <a:pt x="19405" y="73446"/>
                        <a:pt x="26332" y="7839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6" name="Freeform 2435"/>
                <p:cNvSpPr/>
                <p:nvPr/>
              </p:nvSpPr>
              <p:spPr bwMode="auto">
                <a:xfrm>
                  <a:off x="2931227" y="2679865"/>
                  <a:ext cx="124691" cy="110903"/>
                </a:xfrm>
                <a:custGeom>
                  <a:avLst/>
                  <a:gdLst>
                    <a:gd name="connsiteX0" fmla="*/ 0 w 124691"/>
                    <a:gd name="connsiteY0" fmla="*/ 61355 h 110903"/>
                    <a:gd name="connsiteX1" fmla="*/ 17813 w 124691"/>
                    <a:gd name="connsiteY1" fmla="*/ 55418 h 110903"/>
                    <a:gd name="connsiteX2" fmla="*/ 35626 w 124691"/>
                    <a:gd name="connsiteY2" fmla="*/ 43542 h 110903"/>
                    <a:gd name="connsiteX3" fmla="*/ 89065 w 124691"/>
                    <a:gd name="connsiteY3" fmla="*/ 19792 h 110903"/>
                    <a:gd name="connsiteX4" fmla="*/ 95002 w 124691"/>
                    <a:gd name="connsiteY4" fmla="*/ 1979 h 110903"/>
                    <a:gd name="connsiteX5" fmla="*/ 124691 w 124691"/>
                    <a:gd name="connsiteY5" fmla="*/ 31667 h 110903"/>
                    <a:gd name="connsiteX6" fmla="*/ 118753 w 124691"/>
                    <a:gd name="connsiteY6" fmla="*/ 67293 h 110903"/>
                    <a:gd name="connsiteX7" fmla="*/ 100940 w 124691"/>
                    <a:gd name="connsiteY7" fmla="*/ 79168 h 110903"/>
                    <a:gd name="connsiteX8" fmla="*/ 41564 w 124691"/>
                    <a:gd name="connsiteY8" fmla="*/ 91044 h 110903"/>
                    <a:gd name="connsiteX9" fmla="*/ 17813 w 124691"/>
                    <a:gd name="connsiteY9" fmla="*/ 85106 h 110903"/>
                    <a:gd name="connsiteX10" fmla="*/ 0 w 124691"/>
                    <a:gd name="connsiteY10" fmla="*/ 61355 h 11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91" h="110903">
                      <a:moveTo>
                        <a:pt x="0" y="61355"/>
                      </a:moveTo>
                      <a:cubicBezTo>
                        <a:pt x="0" y="56407"/>
                        <a:pt x="12215" y="58217"/>
                        <a:pt x="17813" y="55418"/>
                      </a:cubicBezTo>
                      <a:cubicBezTo>
                        <a:pt x="24196" y="52227"/>
                        <a:pt x="29105" y="46440"/>
                        <a:pt x="35626" y="43542"/>
                      </a:cubicBezTo>
                      <a:cubicBezTo>
                        <a:pt x="99225" y="15275"/>
                        <a:pt x="48749" y="46669"/>
                        <a:pt x="89065" y="19792"/>
                      </a:cubicBezTo>
                      <a:cubicBezTo>
                        <a:pt x="91044" y="13854"/>
                        <a:pt x="89064" y="0"/>
                        <a:pt x="95002" y="1979"/>
                      </a:cubicBezTo>
                      <a:cubicBezTo>
                        <a:pt x="108279" y="6405"/>
                        <a:pt x="124691" y="31667"/>
                        <a:pt x="124691" y="31667"/>
                      </a:cubicBezTo>
                      <a:cubicBezTo>
                        <a:pt x="122712" y="43542"/>
                        <a:pt x="124137" y="56525"/>
                        <a:pt x="118753" y="67293"/>
                      </a:cubicBezTo>
                      <a:cubicBezTo>
                        <a:pt x="115562" y="73676"/>
                        <a:pt x="107323" y="75977"/>
                        <a:pt x="100940" y="79168"/>
                      </a:cubicBezTo>
                      <a:cubicBezTo>
                        <a:pt x="84358" y="87459"/>
                        <a:pt x="56884" y="88855"/>
                        <a:pt x="41564" y="91044"/>
                      </a:cubicBezTo>
                      <a:cubicBezTo>
                        <a:pt x="21704" y="110903"/>
                        <a:pt x="36538" y="103832"/>
                        <a:pt x="17813" y="85106"/>
                      </a:cubicBezTo>
                      <a:cubicBezTo>
                        <a:pt x="14684" y="81977"/>
                        <a:pt x="0" y="66303"/>
                        <a:pt x="0" y="6135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7" name="Freeform 2436"/>
                <p:cNvSpPr/>
                <p:nvPr/>
              </p:nvSpPr>
              <p:spPr bwMode="auto">
                <a:xfrm>
                  <a:off x="3038105" y="2610270"/>
                  <a:ext cx="155354" cy="85062"/>
                </a:xfrm>
                <a:custGeom>
                  <a:avLst/>
                  <a:gdLst>
                    <a:gd name="connsiteX0" fmla="*/ 17813 w 155354"/>
                    <a:gd name="connsiteY0" fmla="*/ 65636 h 85062"/>
                    <a:gd name="connsiteX1" fmla="*/ 23750 w 155354"/>
                    <a:gd name="connsiteY1" fmla="*/ 47823 h 85062"/>
                    <a:gd name="connsiteX2" fmla="*/ 35626 w 155354"/>
                    <a:gd name="connsiteY2" fmla="*/ 35948 h 85062"/>
                    <a:gd name="connsiteX3" fmla="*/ 59376 w 155354"/>
                    <a:gd name="connsiteY3" fmla="*/ 30010 h 85062"/>
                    <a:gd name="connsiteX4" fmla="*/ 148441 w 155354"/>
                    <a:gd name="connsiteY4" fmla="*/ 24072 h 85062"/>
                    <a:gd name="connsiteX5" fmla="*/ 154379 w 155354"/>
                    <a:gd name="connsiteY5" fmla="*/ 6259 h 85062"/>
                    <a:gd name="connsiteX6" fmla="*/ 148441 w 155354"/>
                    <a:gd name="connsiteY6" fmla="*/ 71574 h 85062"/>
                    <a:gd name="connsiteX7" fmla="*/ 130628 w 155354"/>
                    <a:gd name="connsiteY7" fmla="*/ 77511 h 85062"/>
                    <a:gd name="connsiteX8" fmla="*/ 17813 w 155354"/>
                    <a:gd name="connsiteY8" fmla="*/ 65636 h 85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54" h="85062">
                      <a:moveTo>
                        <a:pt x="17813" y="65636"/>
                      </a:moveTo>
                      <a:cubicBezTo>
                        <a:pt x="0" y="60688"/>
                        <a:pt x="20530" y="53190"/>
                        <a:pt x="23750" y="47823"/>
                      </a:cubicBezTo>
                      <a:cubicBezTo>
                        <a:pt x="26630" y="43023"/>
                        <a:pt x="30619" y="38452"/>
                        <a:pt x="35626" y="35948"/>
                      </a:cubicBezTo>
                      <a:cubicBezTo>
                        <a:pt x="42925" y="32299"/>
                        <a:pt x="51260" y="30864"/>
                        <a:pt x="59376" y="30010"/>
                      </a:cubicBezTo>
                      <a:cubicBezTo>
                        <a:pt x="88967" y="26895"/>
                        <a:pt x="118753" y="26051"/>
                        <a:pt x="148441" y="24072"/>
                      </a:cubicBezTo>
                      <a:cubicBezTo>
                        <a:pt x="150420" y="18134"/>
                        <a:pt x="154379" y="0"/>
                        <a:pt x="154379" y="6259"/>
                      </a:cubicBezTo>
                      <a:cubicBezTo>
                        <a:pt x="154379" y="28120"/>
                        <a:pt x="155354" y="50834"/>
                        <a:pt x="148441" y="71574"/>
                      </a:cubicBezTo>
                      <a:cubicBezTo>
                        <a:pt x="146462" y="77512"/>
                        <a:pt x="136824" y="76626"/>
                        <a:pt x="130628" y="77511"/>
                      </a:cubicBezTo>
                      <a:cubicBezTo>
                        <a:pt x="77771" y="85062"/>
                        <a:pt x="35626" y="70584"/>
                        <a:pt x="17813" y="6563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8" name="Freeform 2437"/>
                <p:cNvSpPr/>
                <p:nvPr/>
              </p:nvSpPr>
              <p:spPr bwMode="auto">
                <a:xfrm>
                  <a:off x="3044042" y="2678032"/>
                  <a:ext cx="142753" cy="90563"/>
                </a:xfrm>
                <a:custGeom>
                  <a:avLst/>
                  <a:gdLst>
                    <a:gd name="connsiteX0" fmla="*/ 5938 w 142753"/>
                    <a:gd name="connsiteY0" fmla="*/ 75064 h 90563"/>
                    <a:gd name="connsiteX1" fmla="*/ 29689 w 142753"/>
                    <a:gd name="connsiteY1" fmla="*/ 69126 h 90563"/>
                    <a:gd name="connsiteX2" fmla="*/ 47502 w 142753"/>
                    <a:gd name="connsiteY2" fmla="*/ 51313 h 90563"/>
                    <a:gd name="connsiteX3" fmla="*/ 65315 w 142753"/>
                    <a:gd name="connsiteY3" fmla="*/ 39438 h 90563"/>
                    <a:gd name="connsiteX4" fmla="*/ 71252 w 142753"/>
                    <a:gd name="connsiteY4" fmla="*/ 21625 h 90563"/>
                    <a:gd name="connsiteX5" fmla="*/ 118754 w 142753"/>
                    <a:gd name="connsiteY5" fmla="*/ 15687 h 90563"/>
                    <a:gd name="connsiteX6" fmla="*/ 142504 w 142753"/>
                    <a:gd name="connsiteY6" fmla="*/ 69126 h 90563"/>
                    <a:gd name="connsiteX7" fmla="*/ 136567 w 142753"/>
                    <a:gd name="connsiteY7" fmla="*/ 86939 h 90563"/>
                    <a:gd name="connsiteX8" fmla="*/ 65315 w 142753"/>
                    <a:gd name="connsiteY8" fmla="*/ 81001 h 90563"/>
                    <a:gd name="connsiteX9" fmla="*/ 5938 w 142753"/>
                    <a:gd name="connsiteY9" fmla="*/ 75064 h 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753" h="90563">
                      <a:moveTo>
                        <a:pt x="5938" y="75064"/>
                      </a:moveTo>
                      <a:cubicBezTo>
                        <a:pt x="0" y="73085"/>
                        <a:pt x="22604" y="73175"/>
                        <a:pt x="29689" y="69126"/>
                      </a:cubicBezTo>
                      <a:cubicBezTo>
                        <a:pt x="36980" y="64960"/>
                        <a:pt x="41051" y="56689"/>
                        <a:pt x="47502" y="51313"/>
                      </a:cubicBezTo>
                      <a:cubicBezTo>
                        <a:pt x="52984" y="46745"/>
                        <a:pt x="59377" y="43396"/>
                        <a:pt x="65315" y="39438"/>
                      </a:cubicBezTo>
                      <a:cubicBezTo>
                        <a:pt x="67294" y="33500"/>
                        <a:pt x="68032" y="26992"/>
                        <a:pt x="71252" y="21625"/>
                      </a:cubicBezTo>
                      <a:cubicBezTo>
                        <a:pt x="84227" y="0"/>
                        <a:pt x="93550" y="11486"/>
                        <a:pt x="118754" y="15687"/>
                      </a:cubicBezTo>
                      <a:cubicBezTo>
                        <a:pt x="132886" y="58083"/>
                        <a:pt x="123686" y="40898"/>
                        <a:pt x="142504" y="69126"/>
                      </a:cubicBezTo>
                      <a:cubicBezTo>
                        <a:pt x="140525" y="75064"/>
                        <a:pt x="142753" y="85987"/>
                        <a:pt x="136567" y="86939"/>
                      </a:cubicBezTo>
                      <a:cubicBezTo>
                        <a:pt x="113011" y="90563"/>
                        <a:pt x="89121" y="82135"/>
                        <a:pt x="65315" y="81001"/>
                      </a:cubicBezTo>
                      <a:cubicBezTo>
                        <a:pt x="47522" y="80154"/>
                        <a:pt x="11876" y="77043"/>
                        <a:pt x="5938" y="7506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39" name="Freeform 2438"/>
                <p:cNvSpPr/>
                <p:nvPr/>
              </p:nvSpPr>
              <p:spPr bwMode="auto">
                <a:xfrm>
                  <a:off x="3170713" y="2634342"/>
                  <a:ext cx="128649" cy="54957"/>
                </a:xfrm>
                <a:custGeom>
                  <a:avLst/>
                  <a:gdLst>
                    <a:gd name="connsiteX0" fmla="*/ 9896 w 128649"/>
                    <a:gd name="connsiteY0" fmla="*/ 29689 h 54957"/>
                    <a:gd name="connsiteX1" fmla="*/ 39584 w 128649"/>
                    <a:gd name="connsiteY1" fmla="*/ 23751 h 54957"/>
                    <a:gd name="connsiteX2" fmla="*/ 57397 w 128649"/>
                    <a:gd name="connsiteY2" fmla="*/ 17813 h 54957"/>
                    <a:gd name="connsiteX3" fmla="*/ 63335 w 128649"/>
                    <a:gd name="connsiteY3" fmla="*/ 0 h 54957"/>
                    <a:gd name="connsiteX4" fmla="*/ 81148 w 128649"/>
                    <a:gd name="connsiteY4" fmla="*/ 5938 h 54957"/>
                    <a:gd name="connsiteX5" fmla="*/ 116774 w 128649"/>
                    <a:gd name="connsiteY5" fmla="*/ 11876 h 54957"/>
                    <a:gd name="connsiteX6" fmla="*/ 128649 w 128649"/>
                    <a:gd name="connsiteY6" fmla="*/ 29689 h 54957"/>
                    <a:gd name="connsiteX7" fmla="*/ 116774 w 128649"/>
                    <a:gd name="connsiteY7" fmla="*/ 47502 h 54957"/>
                    <a:gd name="connsiteX8" fmla="*/ 98961 w 128649"/>
                    <a:gd name="connsiteY8" fmla="*/ 53439 h 54957"/>
                    <a:gd name="connsiteX9" fmla="*/ 9896 w 128649"/>
                    <a:gd name="connsiteY9" fmla="*/ 29689 h 5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649" h="54957">
                      <a:moveTo>
                        <a:pt x="9896" y="29689"/>
                      </a:moveTo>
                      <a:cubicBezTo>
                        <a:pt x="0" y="24741"/>
                        <a:pt x="29793" y="26199"/>
                        <a:pt x="39584" y="23751"/>
                      </a:cubicBezTo>
                      <a:cubicBezTo>
                        <a:pt x="45656" y="22233"/>
                        <a:pt x="52971" y="22239"/>
                        <a:pt x="57397" y="17813"/>
                      </a:cubicBezTo>
                      <a:cubicBezTo>
                        <a:pt x="61823" y="13387"/>
                        <a:pt x="61356" y="5938"/>
                        <a:pt x="63335" y="0"/>
                      </a:cubicBezTo>
                      <a:cubicBezTo>
                        <a:pt x="69273" y="1979"/>
                        <a:pt x="75038" y="4580"/>
                        <a:pt x="81148" y="5938"/>
                      </a:cubicBezTo>
                      <a:cubicBezTo>
                        <a:pt x="92900" y="8550"/>
                        <a:pt x="106006" y="6492"/>
                        <a:pt x="116774" y="11876"/>
                      </a:cubicBezTo>
                      <a:cubicBezTo>
                        <a:pt x="123157" y="15067"/>
                        <a:pt x="124691" y="23751"/>
                        <a:pt x="128649" y="29689"/>
                      </a:cubicBezTo>
                      <a:cubicBezTo>
                        <a:pt x="124691" y="35627"/>
                        <a:pt x="122346" y="43044"/>
                        <a:pt x="116774" y="47502"/>
                      </a:cubicBezTo>
                      <a:cubicBezTo>
                        <a:pt x="111887" y="51412"/>
                        <a:pt x="105201" y="52959"/>
                        <a:pt x="98961" y="53439"/>
                      </a:cubicBezTo>
                      <a:cubicBezTo>
                        <a:pt x="79227" y="54957"/>
                        <a:pt x="19792" y="34637"/>
                        <a:pt x="9896" y="2968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0" name="Freeform 2439"/>
                <p:cNvSpPr/>
                <p:nvPr/>
              </p:nvSpPr>
              <p:spPr bwMode="auto">
                <a:xfrm>
                  <a:off x="2208812" y="2764212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1" name="Freeform 2440"/>
                <p:cNvSpPr/>
                <p:nvPr/>
              </p:nvSpPr>
              <p:spPr bwMode="auto">
                <a:xfrm>
                  <a:off x="2398817" y="2732360"/>
                  <a:ext cx="138016" cy="117717"/>
                </a:xfrm>
                <a:custGeom>
                  <a:avLst/>
                  <a:gdLst>
                    <a:gd name="connsiteX0" fmla="*/ 9896 w 138016"/>
                    <a:gd name="connsiteY0" fmla="*/ 115738 h 117717"/>
                    <a:gd name="connsiteX1" fmla="*/ 33646 w 138016"/>
                    <a:gd name="connsiteY1" fmla="*/ 103863 h 117717"/>
                    <a:gd name="connsiteX2" fmla="*/ 57397 w 138016"/>
                    <a:gd name="connsiteY2" fmla="*/ 80112 h 117717"/>
                    <a:gd name="connsiteX3" fmla="*/ 63335 w 138016"/>
                    <a:gd name="connsiteY3" fmla="*/ 8860 h 117717"/>
                    <a:gd name="connsiteX4" fmla="*/ 93023 w 138016"/>
                    <a:gd name="connsiteY4" fmla="*/ 14798 h 117717"/>
                    <a:gd name="connsiteX5" fmla="*/ 134587 w 138016"/>
                    <a:gd name="connsiteY5" fmla="*/ 26673 h 117717"/>
                    <a:gd name="connsiteX6" fmla="*/ 116774 w 138016"/>
                    <a:gd name="connsiteY6" fmla="*/ 103863 h 117717"/>
                    <a:gd name="connsiteX7" fmla="*/ 93023 w 138016"/>
                    <a:gd name="connsiteY7" fmla="*/ 115738 h 117717"/>
                    <a:gd name="connsiteX8" fmla="*/ 9896 w 138016"/>
                    <a:gd name="connsiteY8" fmla="*/ 115738 h 1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016" h="117717">
                      <a:moveTo>
                        <a:pt x="9896" y="115738"/>
                      </a:moveTo>
                      <a:cubicBezTo>
                        <a:pt x="0" y="113759"/>
                        <a:pt x="26565" y="109174"/>
                        <a:pt x="33646" y="103863"/>
                      </a:cubicBezTo>
                      <a:cubicBezTo>
                        <a:pt x="42603" y="97145"/>
                        <a:pt x="57397" y="80112"/>
                        <a:pt x="57397" y="80112"/>
                      </a:cubicBezTo>
                      <a:cubicBezTo>
                        <a:pt x="59376" y="56361"/>
                        <a:pt x="51922" y="29783"/>
                        <a:pt x="63335" y="8860"/>
                      </a:cubicBezTo>
                      <a:cubicBezTo>
                        <a:pt x="68168" y="0"/>
                        <a:pt x="83171" y="12609"/>
                        <a:pt x="93023" y="14798"/>
                      </a:cubicBezTo>
                      <a:cubicBezTo>
                        <a:pt x="115387" y="19768"/>
                        <a:pt x="114752" y="20062"/>
                        <a:pt x="134587" y="26673"/>
                      </a:cubicBezTo>
                      <a:cubicBezTo>
                        <a:pt x="132583" y="46708"/>
                        <a:pt x="138016" y="86161"/>
                        <a:pt x="116774" y="103863"/>
                      </a:cubicBezTo>
                      <a:cubicBezTo>
                        <a:pt x="109974" y="109529"/>
                        <a:pt x="100940" y="111780"/>
                        <a:pt x="93023" y="115738"/>
                      </a:cubicBezTo>
                      <a:cubicBezTo>
                        <a:pt x="29242" y="109361"/>
                        <a:pt x="19792" y="117717"/>
                        <a:pt x="9896" y="11573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2" name="Freeform 2441"/>
                <p:cNvSpPr/>
                <p:nvPr/>
              </p:nvSpPr>
              <p:spPr bwMode="auto">
                <a:xfrm>
                  <a:off x="2590801" y="2754085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3" name="Freeform 2442"/>
                <p:cNvSpPr/>
                <p:nvPr/>
              </p:nvSpPr>
              <p:spPr bwMode="auto">
                <a:xfrm>
                  <a:off x="2765330" y="2778824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4" name="Freeform 2443"/>
                <p:cNvSpPr/>
                <p:nvPr/>
              </p:nvSpPr>
              <p:spPr bwMode="auto">
                <a:xfrm rot="10361752">
                  <a:off x="2909587" y="2764846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5" name="Freeform 2444"/>
                <p:cNvSpPr/>
                <p:nvPr/>
              </p:nvSpPr>
              <p:spPr bwMode="auto">
                <a:xfrm flipH="1" flipV="1">
                  <a:off x="3344883" y="2657587"/>
                  <a:ext cx="215038" cy="158298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6" name="Freeform 2445"/>
                <p:cNvSpPr/>
                <p:nvPr/>
              </p:nvSpPr>
              <p:spPr bwMode="auto">
                <a:xfrm rot="713748" flipV="1">
                  <a:off x="3073406" y="2789591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7" name="Freeform 2446"/>
                <p:cNvSpPr/>
                <p:nvPr/>
              </p:nvSpPr>
              <p:spPr bwMode="auto">
                <a:xfrm>
                  <a:off x="3180609" y="2679862"/>
                  <a:ext cx="190005" cy="156359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8" name="Freeform 2447"/>
                <p:cNvSpPr/>
                <p:nvPr/>
              </p:nvSpPr>
              <p:spPr bwMode="auto">
                <a:xfrm>
                  <a:off x="3311237" y="2639736"/>
                  <a:ext cx="160317" cy="59920"/>
                </a:xfrm>
                <a:custGeom>
                  <a:avLst/>
                  <a:gdLst>
                    <a:gd name="connsiteX0" fmla="*/ 14378 w 150944"/>
                    <a:gd name="connsiteY0" fmla="*/ 83671 h 105216"/>
                    <a:gd name="connsiteX1" fmla="*/ 20316 w 150944"/>
                    <a:gd name="connsiteY1" fmla="*/ 53983 h 105216"/>
                    <a:gd name="connsiteX2" fmla="*/ 61879 w 150944"/>
                    <a:gd name="connsiteY2" fmla="*/ 53983 h 105216"/>
                    <a:gd name="connsiteX3" fmla="*/ 73755 w 150944"/>
                    <a:gd name="connsiteY3" fmla="*/ 65858 h 105216"/>
                    <a:gd name="connsiteX4" fmla="*/ 150944 w 150944"/>
                    <a:gd name="connsiteY4" fmla="*/ 83671 h 105216"/>
                    <a:gd name="connsiteX5" fmla="*/ 145007 w 150944"/>
                    <a:gd name="connsiteY5" fmla="*/ 59920 h 105216"/>
                    <a:gd name="connsiteX6" fmla="*/ 133131 w 150944"/>
                    <a:gd name="connsiteY6" fmla="*/ 48045 h 105216"/>
                    <a:gd name="connsiteX7" fmla="*/ 85630 w 150944"/>
                    <a:gd name="connsiteY7" fmla="*/ 6481 h 105216"/>
                    <a:gd name="connsiteX8" fmla="*/ 55942 w 150944"/>
                    <a:gd name="connsiteY8" fmla="*/ 544 h 105216"/>
                    <a:gd name="connsiteX9" fmla="*/ 8440 w 150944"/>
                    <a:gd name="connsiteY9" fmla="*/ 6481 h 105216"/>
                    <a:gd name="connsiteX10" fmla="*/ 14378 w 150944"/>
                    <a:gd name="connsiteY10" fmla="*/ 83671 h 105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44" h="105216">
                      <a:moveTo>
                        <a:pt x="14378" y="83671"/>
                      </a:moveTo>
                      <a:cubicBezTo>
                        <a:pt x="16357" y="91588"/>
                        <a:pt x="14718" y="62380"/>
                        <a:pt x="20316" y="53983"/>
                      </a:cubicBezTo>
                      <a:cubicBezTo>
                        <a:pt x="28835" y="41205"/>
                        <a:pt x="54268" y="52080"/>
                        <a:pt x="61879" y="53983"/>
                      </a:cubicBezTo>
                      <a:cubicBezTo>
                        <a:pt x="65838" y="57941"/>
                        <a:pt x="70171" y="61557"/>
                        <a:pt x="73755" y="65858"/>
                      </a:cubicBezTo>
                      <a:cubicBezTo>
                        <a:pt x="106554" y="105216"/>
                        <a:pt x="75586" y="91207"/>
                        <a:pt x="150944" y="83671"/>
                      </a:cubicBezTo>
                      <a:cubicBezTo>
                        <a:pt x="148965" y="75754"/>
                        <a:pt x="148657" y="67219"/>
                        <a:pt x="145007" y="59920"/>
                      </a:cubicBezTo>
                      <a:cubicBezTo>
                        <a:pt x="142503" y="54913"/>
                        <a:pt x="136628" y="52416"/>
                        <a:pt x="133131" y="48045"/>
                      </a:cubicBezTo>
                      <a:cubicBezTo>
                        <a:pt x="117862" y="28960"/>
                        <a:pt x="118147" y="12984"/>
                        <a:pt x="85630" y="6481"/>
                      </a:cubicBezTo>
                      <a:lnTo>
                        <a:pt x="55942" y="544"/>
                      </a:lnTo>
                      <a:cubicBezTo>
                        <a:pt x="40108" y="2523"/>
                        <a:pt x="23022" y="0"/>
                        <a:pt x="8440" y="6481"/>
                      </a:cubicBezTo>
                      <a:cubicBezTo>
                        <a:pt x="0" y="10232"/>
                        <a:pt x="12399" y="75754"/>
                        <a:pt x="14378" y="8367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49" name="Freeform 2448"/>
                <p:cNvSpPr/>
                <p:nvPr/>
              </p:nvSpPr>
              <p:spPr bwMode="auto">
                <a:xfrm>
                  <a:off x="2680854" y="2595975"/>
                  <a:ext cx="119743" cy="45719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403" name="Freeform 2402"/>
              <p:cNvSpPr/>
              <p:nvPr/>
            </p:nvSpPr>
            <p:spPr bwMode="auto">
              <a:xfrm>
                <a:off x="1834121" y="2315688"/>
                <a:ext cx="166871" cy="110001"/>
              </a:xfrm>
              <a:custGeom>
                <a:avLst/>
                <a:gdLst>
                  <a:gd name="connsiteX0" fmla="*/ 6554 w 166871"/>
                  <a:gd name="connsiteY0" fmla="*/ 65315 h 110001"/>
                  <a:gd name="connsiteX1" fmla="*/ 54056 w 166871"/>
                  <a:gd name="connsiteY1" fmla="*/ 41564 h 110001"/>
                  <a:gd name="connsiteX2" fmla="*/ 59993 w 166871"/>
                  <a:gd name="connsiteY2" fmla="*/ 23751 h 110001"/>
                  <a:gd name="connsiteX3" fmla="*/ 54056 w 166871"/>
                  <a:gd name="connsiteY3" fmla="*/ 5938 h 110001"/>
                  <a:gd name="connsiteX4" fmla="*/ 71869 w 166871"/>
                  <a:gd name="connsiteY4" fmla="*/ 0 h 110001"/>
                  <a:gd name="connsiteX5" fmla="*/ 119370 w 166871"/>
                  <a:gd name="connsiteY5" fmla="*/ 5938 h 110001"/>
                  <a:gd name="connsiteX6" fmla="*/ 125308 w 166871"/>
                  <a:gd name="connsiteY6" fmla="*/ 47502 h 110001"/>
                  <a:gd name="connsiteX7" fmla="*/ 131245 w 166871"/>
                  <a:gd name="connsiteY7" fmla="*/ 100941 h 110001"/>
                  <a:gd name="connsiteX8" fmla="*/ 166871 w 166871"/>
                  <a:gd name="connsiteY8" fmla="*/ 95003 h 110001"/>
                  <a:gd name="connsiteX9" fmla="*/ 71869 w 166871"/>
                  <a:gd name="connsiteY9" fmla="*/ 83128 h 110001"/>
                  <a:gd name="connsiteX10" fmla="*/ 6554 w 166871"/>
                  <a:gd name="connsiteY10" fmla="*/ 65315 h 1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871" h="110001">
                    <a:moveTo>
                      <a:pt x="6554" y="65315"/>
                    </a:moveTo>
                    <a:cubicBezTo>
                      <a:pt x="3585" y="58388"/>
                      <a:pt x="43693" y="58835"/>
                      <a:pt x="54056" y="41564"/>
                    </a:cubicBezTo>
                    <a:cubicBezTo>
                      <a:pt x="57276" y="36197"/>
                      <a:pt x="58014" y="29689"/>
                      <a:pt x="59993" y="23751"/>
                    </a:cubicBezTo>
                    <a:cubicBezTo>
                      <a:pt x="58014" y="17813"/>
                      <a:pt x="51257" y="11536"/>
                      <a:pt x="54056" y="5938"/>
                    </a:cubicBezTo>
                    <a:cubicBezTo>
                      <a:pt x="56855" y="340"/>
                      <a:pt x="65610" y="0"/>
                      <a:pt x="71869" y="0"/>
                    </a:cubicBezTo>
                    <a:cubicBezTo>
                      <a:pt x="87826" y="0"/>
                      <a:pt x="103536" y="3959"/>
                      <a:pt x="119370" y="5938"/>
                    </a:cubicBezTo>
                    <a:cubicBezTo>
                      <a:pt x="121349" y="19793"/>
                      <a:pt x="123572" y="33615"/>
                      <a:pt x="125308" y="47502"/>
                    </a:cubicBezTo>
                    <a:cubicBezTo>
                      <a:pt x="127531" y="65286"/>
                      <a:pt x="119443" y="87453"/>
                      <a:pt x="131245" y="100941"/>
                    </a:cubicBezTo>
                    <a:cubicBezTo>
                      <a:pt x="139173" y="110001"/>
                      <a:pt x="154996" y="96982"/>
                      <a:pt x="166871" y="95003"/>
                    </a:cubicBezTo>
                    <a:cubicBezTo>
                      <a:pt x="122062" y="80066"/>
                      <a:pt x="165667" y="93001"/>
                      <a:pt x="71869" y="83128"/>
                    </a:cubicBezTo>
                    <a:cubicBezTo>
                      <a:pt x="0" y="75563"/>
                      <a:pt x="9523" y="72242"/>
                      <a:pt x="6554" y="65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4" name="Freeform 2403"/>
              <p:cNvSpPr/>
              <p:nvPr/>
            </p:nvSpPr>
            <p:spPr bwMode="auto">
              <a:xfrm>
                <a:off x="3320143" y="2355695"/>
                <a:ext cx="132719" cy="119971"/>
              </a:xfrm>
              <a:custGeom>
                <a:avLst/>
                <a:gdLst>
                  <a:gd name="connsiteX0" fmla="*/ 4948 w 132719"/>
                  <a:gd name="connsiteY0" fmla="*/ 90622 h 119971"/>
                  <a:gd name="connsiteX1" fmla="*/ 10886 w 132719"/>
                  <a:gd name="connsiteY1" fmla="*/ 13432 h 119971"/>
                  <a:gd name="connsiteX2" fmla="*/ 28699 w 132719"/>
                  <a:gd name="connsiteY2" fmla="*/ 1557 h 119971"/>
                  <a:gd name="connsiteX3" fmla="*/ 94013 w 132719"/>
                  <a:gd name="connsiteY3" fmla="*/ 7495 h 119971"/>
                  <a:gd name="connsiteX4" fmla="*/ 111826 w 132719"/>
                  <a:gd name="connsiteY4" fmla="*/ 13432 h 119971"/>
                  <a:gd name="connsiteX5" fmla="*/ 123701 w 132719"/>
                  <a:gd name="connsiteY5" fmla="*/ 49058 h 119971"/>
                  <a:gd name="connsiteX6" fmla="*/ 40574 w 132719"/>
                  <a:gd name="connsiteY6" fmla="*/ 84684 h 119971"/>
                  <a:gd name="connsiteX7" fmla="*/ 4948 w 132719"/>
                  <a:gd name="connsiteY7" fmla="*/ 90622 h 1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719" h="119971">
                    <a:moveTo>
                      <a:pt x="4948" y="90622"/>
                    </a:moveTo>
                    <a:cubicBezTo>
                      <a:pt x="0" y="78747"/>
                      <a:pt x="4237" y="38367"/>
                      <a:pt x="10886" y="13432"/>
                    </a:cubicBezTo>
                    <a:cubicBezTo>
                      <a:pt x="12725" y="6537"/>
                      <a:pt x="21581" y="2065"/>
                      <a:pt x="28699" y="1557"/>
                    </a:cubicBezTo>
                    <a:cubicBezTo>
                      <a:pt x="50505" y="0"/>
                      <a:pt x="72242" y="5516"/>
                      <a:pt x="94013" y="7495"/>
                    </a:cubicBezTo>
                    <a:cubicBezTo>
                      <a:pt x="99951" y="9474"/>
                      <a:pt x="108188" y="8339"/>
                      <a:pt x="111826" y="13432"/>
                    </a:cubicBezTo>
                    <a:cubicBezTo>
                      <a:pt x="119102" y="23618"/>
                      <a:pt x="123701" y="49058"/>
                      <a:pt x="123701" y="49058"/>
                    </a:cubicBezTo>
                    <a:cubicBezTo>
                      <a:pt x="113570" y="119971"/>
                      <a:pt x="132719" y="84684"/>
                      <a:pt x="40574" y="84684"/>
                    </a:cubicBezTo>
                    <a:cubicBezTo>
                      <a:pt x="8945" y="84684"/>
                      <a:pt x="9896" y="102497"/>
                      <a:pt x="4948" y="906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05" name="Freeform 2404"/>
              <p:cNvSpPr/>
              <p:nvPr/>
            </p:nvSpPr>
            <p:spPr bwMode="auto">
              <a:xfrm>
                <a:off x="3469574" y="2379923"/>
                <a:ext cx="159572" cy="96082"/>
              </a:xfrm>
              <a:custGeom>
                <a:avLst/>
                <a:gdLst>
                  <a:gd name="connsiteX0" fmla="*/ 3958 w 159572"/>
                  <a:gd name="connsiteY0" fmla="*/ 72332 h 96082"/>
                  <a:gd name="connsiteX1" fmla="*/ 27709 w 159572"/>
                  <a:gd name="connsiteY1" fmla="*/ 42643 h 96082"/>
                  <a:gd name="connsiteX2" fmla="*/ 63335 w 159572"/>
                  <a:gd name="connsiteY2" fmla="*/ 36706 h 96082"/>
                  <a:gd name="connsiteX3" fmla="*/ 75210 w 159572"/>
                  <a:gd name="connsiteY3" fmla="*/ 12955 h 96082"/>
                  <a:gd name="connsiteX4" fmla="*/ 134587 w 159572"/>
                  <a:gd name="connsiteY4" fmla="*/ 12955 h 96082"/>
                  <a:gd name="connsiteX5" fmla="*/ 140525 w 159572"/>
                  <a:gd name="connsiteY5" fmla="*/ 54519 h 96082"/>
                  <a:gd name="connsiteX6" fmla="*/ 104899 w 159572"/>
                  <a:gd name="connsiteY6" fmla="*/ 60456 h 96082"/>
                  <a:gd name="connsiteX7" fmla="*/ 93023 w 159572"/>
                  <a:gd name="connsiteY7" fmla="*/ 72332 h 96082"/>
                  <a:gd name="connsiteX8" fmla="*/ 98961 w 159572"/>
                  <a:gd name="connsiteY8" fmla="*/ 96082 h 96082"/>
                  <a:gd name="connsiteX9" fmla="*/ 51460 w 159572"/>
                  <a:gd name="connsiteY9" fmla="*/ 60456 h 96082"/>
                  <a:gd name="connsiteX10" fmla="*/ 3958 w 159572"/>
                  <a:gd name="connsiteY10" fmla="*/ 72332 h 9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72" h="96082">
                    <a:moveTo>
                      <a:pt x="3958" y="72332"/>
                    </a:moveTo>
                    <a:cubicBezTo>
                      <a:pt x="0" y="69363"/>
                      <a:pt x="20191" y="45462"/>
                      <a:pt x="27709" y="42643"/>
                    </a:cubicBezTo>
                    <a:cubicBezTo>
                      <a:pt x="38982" y="38416"/>
                      <a:pt x="51460" y="38685"/>
                      <a:pt x="63335" y="36706"/>
                    </a:cubicBezTo>
                    <a:cubicBezTo>
                      <a:pt x="67293" y="28789"/>
                      <a:pt x="68951" y="19214"/>
                      <a:pt x="75210" y="12955"/>
                    </a:cubicBezTo>
                    <a:cubicBezTo>
                      <a:pt x="88164" y="0"/>
                      <a:pt x="127380" y="11925"/>
                      <a:pt x="134587" y="12955"/>
                    </a:cubicBezTo>
                    <a:cubicBezTo>
                      <a:pt x="141038" y="22632"/>
                      <a:pt x="159572" y="40914"/>
                      <a:pt x="140525" y="54519"/>
                    </a:cubicBezTo>
                    <a:cubicBezTo>
                      <a:pt x="130728" y="61517"/>
                      <a:pt x="116774" y="58477"/>
                      <a:pt x="104899" y="60456"/>
                    </a:cubicBezTo>
                    <a:cubicBezTo>
                      <a:pt x="100940" y="64415"/>
                      <a:pt x="93943" y="66810"/>
                      <a:pt x="93023" y="72332"/>
                    </a:cubicBezTo>
                    <a:cubicBezTo>
                      <a:pt x="91681" y="80381"/>
                      <a:pt x="107121" y="96082"/>
                      <a:pt x="98961" y="96082"/>
                    </a:cubicBezTo>
                    <a:cubicBezTo>
                      <a:pt x="85530" y="96082"/>
                      <a:pt x="62894" y="71891"/>
                      <a:pt x="51460" y="60456"/>
                    </a:cubicBezTo>
                    <a:cubicBezTo>
                      <a:pt x="35385" y="76531"/>
                      <a:pt x="7917" y="75301"/>
                      <a:pt x="3958" y="7233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406" name="Freeform 2405"/>
              <p:cNvSpPr/>
              <p:nvPr/>
            </p:nvSpPr>
            <p:spPr bwMode="auto">
              <a:xfrm>
                <a:off x="1635826" y="2303813"/>
                <a:ext cx="166260" cy="83127"/>
              </a:xfrm>
              <a:custGeom>
                <a:avLst/>
                <a:gdLst>
                  <a:gd name="connsiteX0" fmla="*/ 14844 w 166260"/>
                  <a:gd name="connsiteY0" fmla="*/ 59377 h 83127"/>
                  <a:gd name="connsiteX1" fmla="*/ 103909 w 166260"/>
                  <a:gd name="connsiteY1" fmla="*/ 29688 h 83127"/>
                  <a:gd name="connsiteX2" fmla="*/ 115784 w 166260"/>
                  <a:gd name="connsiteY2" fmla="*/ 11875 h 83127"/>
                  <a:gd name="connsiteX3" fmla="*/ 127660 w 166260"/>
                  <a:gd name="connsiteY3" fmla="*/ 0 h 83127"/>
                  <a:gd name="connsiteX4" fmla="*/ 145473 w 166260"/>
                  <a:gd name="connsiteY4" fmla="*/ 5938 h 83127"/>
                  <a:gd name="connsiteX5" fmla="*/ 151410 w 166260"/>
                  <a:gd name="connsiteY5" fmla="*/ 65314 h 83127"/>
                  <a:gd name="connsiteX6" fmla="*/ 145473 w 166260"/>
                  <a:gd name="connsiteY6" fmla="*/ 83127 h 83127"/>
                  <a:gd name="connsiteX7" fmla="*/ 103909 w 166260"/>
                  <a:gd name="connsiteY7" fmla="*/ 77190 h 83127"/>
                  <a:gd name="connsiteX8" fmla="*/ 14844 w 166260"/>
                  <a:gd name="connsiteY8" fmla="*/ 71252 h 83127"/>
                  <a:gd name="connsiteX9" fmla="*/ 14844 w 166260"/>
                  <a:gd name="connsiteY9" fmla="*/ 59377 h 8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60" h="83127">
                    <a:moveTo>
                      <a:pt x="14844" y="59377"/>
                    </a:moveTo>
                    <a:cubicBezTo>
                      <a:pt x="29688" y="52450"/>
                      <a:pt x="8296" y="53592"/>
                      <a:pt x="103909" y="29688"/>
                    </a:cubicBezTo>
                    <a:cubicBezTo>
                      <a:pt x="110832" y="27957"/>
                      <a:pt x="111326" y="17447"/>
                      <a:pt x="115784" y="11875"/>
                    </a:cubicBezTo>
                    <a:cubicBezTo>
                      <a:pt x="119281" y="7504"/>
                      <a:pt x="123701" y="3958"/>
                      <a:pt x="127660" y="0"/>
                    </a:cubicBezTo>
                    <a:cubicBezTo>
                      <a:pt x="133598" y="1979"/>
                      <a:pt x="140586" y="2028"/>
                      <a:pt x="145473" y="5938"/>
                    </a:cubicBezTo>
                    <a:cubicBezTo>
                      <a:pt x="166260" y="22568"/>
                      <a:pt x="156104" y="41844"/>
                      <a:pt x="151410" y="65314"/>
                    </a:cubicBezTo>
                    <a:cubicBezTo>
                      <a:pt x="150183" y="71451"/>
                      <a:pt x="147452" y="77189"/>
                      <a:pt x="145473" y="83127"/>
                    </a:cubicBezTo>
                    <a:cubicBezTo>
                      <a:pt x="131618" y="81148"/>
                      <a:pt x="117847" y="78457"/>
                      <a:pt x="103909" y="77190"/>
                    </a:cubicBezTo>
                    <a:cubicBezTo>
                      <a:pt x="74277" y="74496"/>
                      <a:pt x="44337" y="75185"/>
                      <a:pt x="14844" y="71252"/>
                    </a:cubicBezTo>
                    <a:cubicBezTo>
                      <a:pt x="12882" y="70990"/>
                      <a:pt x="0" y="66304"/>
                      <a:pt x="14844" y="5937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7" name="Freeform 2406"/>
              <p:cNvSpPr/>
              <p:nvPr/>
            </p:nvSpPr>
            <p:spPr bwMode="auto">
              <a:xfrm>
                <a:off x="1549266" y="2291938"/>
                <a:ext cx="128123" cy="164275"/>
              </a:xfrm>
              <a:custGeom>
                <a:avLst/>
                <a:gdLst>
                  <a:gd name="connsiteX0" fmla="*/ 119217 w 128123"/>
                  <a:gd name="connsiteY0" fmla="*/ 160317 h 164275"/>
                  <a:gd name="connsiteX1" fmla="*/ 107342 w 128123"/>
                  <a:gd name="connsiteY1" fmla="*/ 112815 h 164275"/>
                  <a:gd name="connsiteX2" fmla="*/ 101404 w 128123"/>
                  <a:gd name="connsiteY2" fmla="*/ 59376 h 164275"/>
                  <a:gd name="connsiteX3" fmla="*/ 83591 w 128123"/>
                  <a:gd name="connsiteY3" fmla="*/ 23750 h 164275"/>
                  <a:gd name="connsiteX4" fmla="*/ 65778 w 128123"/>
                  <a:gd name="connsiteY4" fmla="*/ 5937 h 164275"/>
                  <a:gd name="connsiteX5" fmla="*/ 47965 w 128123"/>
                  <a:gd name="connsiteY5" fmla="*/ 0 h 164275"/>
                  <a:gd name="connsiteX6" fmla="*/ 36090 w 128123"/>
                  <a:gd name="connsiteY6" fmla="*/ 130628 h 164275"/>
                  <a:gd name="connsiteX7" fmla="*/ 53903 w 128123"/>
                  <a:gd name="connsiteY7" fmla="*/ 136566 h 164275"/>
                  <a:gd name="connsiteX8" fmla="*/ 119217 w 128123"/>
                  <a:gd name="connsiteY8" fmla="*/ 160317 h 16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123" h="164275">
                    <a:moveTo>
                      <a:pt x="119217" y="160317"/>
                    </a:moveTo>
                    <a:cubicBezTo>
                      <a:pt x="128123" y="156359"/>
                      <a:pt x="111300" y="128649"/>
                      <a:pt x="107342" y="112815"/>
                    </a:cubicBezTo>
                    <a:cubicBezTo>
                      <a:pt x="102995" y="95427"/>
                      <a:pt x="104351" y="77055"/>
                      <a:pt x="101404" y="59376"/>
                    </a:cubicBezTo>
                    <a:cubicBezTo>
                      <a:pt x="99172" y="45987"/>
                      <a:pt x="92139" y="34007"/>
                      <a:pt x="83591" y="23750"/>
                    </a:cubicBezTo>
                    <a:cubicBezTo>
                      <a:pt x="78215" y="17299"/>
                      <a:pt x="72765" y="10595"/>
                      <a:pt x="65778" y="5937"/>
                    </a:cubicBezTo>
                    <a:cubicBezTo>
                      <a:pt x="60570" y="2465"/>
                      <a:pt x="53903" y="1979"/>
                      <a:pt x="47965" y="0"/>
                    </a:cubicBezTo>
                    <a:cubicBezTo>
                      <a:pt x="0" y="31976"/>
                      <a:pt x="14105" y="15208"/>
                      <a:pt x="36090" y="130628"/>
                    </a:cubicBezTo>
                    <a:cubicBezTo>
                      <a:pt x="37261" y="136776"/>
                      <a:pt x="48305" y="133767"/>
                      <a:pt x="53903" y="136566"/>
                    </a:cubicBezTo>
                    <a:cubicBezTo>
                      <a:pt x="90827" y="155028"/>
                      <a:pt x="110311" y="164275"/>
                      <a:pt x="119217" y="16031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408" name="Freeform 2407"/>
              <p:cNvSpPr/>
              <p:nvPr/>
            </p:nvSpPr>
            <p:spPr bwMode="auto">
              <a:xfrm>
                <a:off x="1571501" y="2426524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9" name="Freeform 2408"/>
              <p:cNvSpPr/>
              <p:nvPr/>
            </p:nvSpPr>
            <p:spPr bwMode="auto">
              <a:xfrm rot="11457246">
                <a:off x="1604158" y="2552640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10" name="Freeform 2409"/>
              <p:cNvSpPr/>
              <p:nvPr/>
            </p:nvSpPr>
            <p:spPr bwMode="auto">
              <a:xfrm rot="9629512">
                <a:off x="1777340" y="2563093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grpSp>
          <p:nvGrpSpPr>
            <p:cNvPr id="423" name="Group 1123"/>
            <p:cNvGrpSpPr>
              <a:grpSpLocks noChangeAspect="1"/>
            </p:cNvGrpSpPr>
            <p:nvPr/>
          </p:nvGrpSpPr>
          <p:grpSpPr>
            <a:xfrm flipV="1">
              <a:off x="1598377" y="2073606"/>
              <a:ext cx="1039937" cy="180208"/>
              <a:chOff x="1549266" y="2291938"/>
              <a:chExt cx="2079880" cy="360415"/>
            </a:xfrm>
          </p:grpSpPr>
          <p:sp>
            <p:nvSpPr>
              <p:cNvPr id="2451" name="Diagonal Stripe 2450"/>
              <p:cNvSpPr/>
              <p:nvPr/>
            </p:nvSpPr>
            <p:spPr bwMode="auto">
              <a:xfrm>
                <a:off x="2523507" y="2347356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2" name="Freeform 2451"/>
              <p:cNvSpPr/>
              <p:nvPr/>
            </p:nvSpPr>
            <p:spPr bwMode="auto">
              <a:xfrm>
                <a:off x="3436916" y="2305792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3" name="Freeform 2452"/>
              <p:cNvSpPr/>
              <p:nvPr/>
            </p:nvSpPr>
            <p:spPr bwMode="auto">
              <a:xfrm>
                <a:off x="2011878" y="2296142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4" name="Freeform 2453"/>
              <p:cNvSpPr/>
              <p:nvPr/>
            </p:nvSpPr>
            <p:spPr bwMode="auto">
              <a:xfrm>
                <a:off x="2181102" y="2303054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5" name="Freeform 2454"/>
              <p:cNvSpPr/>
              <p:nvPr/>
            </p:nvSpPr>
            <p:spPr bwMode="auto">
              <a:xfrm>
                <a:off x="2563091" y="2292927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6" name="Freeform 2455"/>
              <p:cNvSpPr/>
              <p:nvPr/>
            </p:nvSpPr>
            <p:spPr bwMode="auto">
              <a:xfrm>
                <a:off x="2737620" y="2317666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7" name="Freeform 2456"/>
              <p:cNvSpPr/>
              <p:nvPr/>
            </p:nvSpPr>
            <p:spPr bwMode="auto">
              <a:xfrm rot="10361752">
                <a:off x="2881877" y="2303688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58" name="Freeform 2457"/>
              <p:cNvSpPr/>
              <p:nvPr/>
            </p:nvSpPr>
            <p:spPr bwMode="auto">
              <a:xfrm rot="713748" flipV="1">
                <a:off x="3045696" y="2328433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24" name="Group 83"/>
              <p:cNvGrpSpPr/>
              <p:nvPr/>
            </p:nvGrpSpPr>
            <p:grpSpPr>
              <a:xfrm rot="10800000">
                <a:off x="1631867" y="2370626"/>
                <a:ext cx="1957450" cy="281727"/>
                <a:chOff x="1738745" y="2572506"/>
                <a:chExt cx="1957450" cy="281727"/>
              </a:xfrm>
            </p:grpSpPr>
            <p:sp>
              <p:nvSpPr>
                <p:cNvPr id="2468" name="Diagonal Stripe 2467"/>
                <p:cNvSpPr/>
                <p:nvPr/>
              </p:nvSpPr>
              <p:spPr bwMode="auto">
                <a:xfrm>
                  <a:off x="2551217" y="2808514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69" name="Diagonal Stripe 2468"/>
                <p:cNvSpPr/>
                <p:nvPr/>
              </p:nvSpPr>
              <p:spPr bwMode="auto">
                <a:xfrm flipH="1">
                  <a:off x="3552702" y="2683823"/>
                  <a:ext cx="45719" cy="152400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0" name="Freeform 2469"/>
                <p:cNvSpPr/>
                <p:nvPr/>
              </p:nvSpPr>
              <p:spPr bwMode="auto">
                <a:xfrm>
                  <a:off x="3577442" y="2702626"/>
                  <a:ext cx="118753" cy="5343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1" name="Freeform 2470"/>
                <p:cNvSpPr/>
                <p:nvPr/>
              </p:nvSpPr>
              <p:spPr bwMode="auto">
                <a:xfrm>
                  <a:off x="3464626" y="2766950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2" name="Freeform 2471"/>
                <p:cNvSpPr/>
                <p:nvPr/>
              </p:nvSpPr>
              <p:spPr bwMode="auto">
                <a:xfrm>
                  <a:off x="1738745" y="2622467"/>
                  <a:ext cx="147453" cy="120227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3" name="Freeform 2472"/>
                <p:cNvSpPr/>
                <p:nvPr/>
              </p:nvSpPr>
              <p:spPr bwMode="auto">
                <a:xfrm rot="713748" flipH="1">
                  <a:off x="1767444" y="2723410"/>
                  <a:ext cx="178129" cy="47972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4" name="Freeform 2473"/>
                <p:cNvSpPr/>
                <p:nvPr/>
              </p:nvSpPr>
              <p:spPr bwMode="auto">
                <a:xfrm flipH="1" flipV="1">
                  <a:off x="1868385" y="2616528"/>
                  <a:ext cx="95002" cy="118754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5" name="Freeform 2474"/>
                <p:cNvSpPr/>
                <p:nvPr/>
              </p:nvSpPr>
              <p:spPr bwMode="auto">
                <a:xfrm>
                  <a:off x="1963388" y="2610592"/>
                  <a:ext cx="141612" cy="83127"/>
                </a:xfrm>
                <a:custGeom>
                  <a:avLst/>
                  <a:gdLst>
                    <a:gd name="connsiteX0" fmla="*/ 4948 w 134685"/>
                    <a:gd name="connsiteY0" fmla="*/ 103515 h 116373"/>
                    <a:gd name="connsiteX1" fmla="*/ 28699 w 134685"/>
                    <a:gd name="connsiteY1" fmla="*/ 56014 h 116373"/>
                    <a:gd name="connsiteX2" fmla="*/ 52450 w 134685"/>
                    <a:gd name="connsiteY2" fmla="*/ 50076 h 116373"/>
                    <a:gd name="connsiteX3" fmla="*/ 70263 w 134685"/>
                    <a:gd name="connsiteY3" fmla="*/ 8513 h 116373"/>
                    <a:gd name="connsiteX4" fmla="*/ 94013 w 134685"/>
                    <a:gd name="connsiteY4" fmla="*/ 2575 h 116373"/>
                    <a:gd name="connsiteX5" fmla="*/ 129639 w 134685"/>
                    <a:gd name="connsiteY5" fmla="*/ 8513 h 116373"/>
                    <a:gd name="connsiteX6" fmla="*/ 117764 w 134685"/>
                    <a:gd name="connsiteY6" fmla="*/ 26326 h 116373"/>
                    <a:gd name="connsiteX7" fmla="*/ 99951 w 134685"/>
                    <a:gd name="connsiteY7" fmla="*/ 38201 h 116373"/>
                    <a:gd name="connsiteX8" fmla="*/ 88076 w 134685"/>
                    <a:gd name="connsiteY8" fmla="*/ 56014 h 116373"/>
                    <a:gd name="connsiteX9" fmla="*/ 82138 w 134685"/>
                    <a:gd name="connsiteY9" fmla="*/ 109453 h 116373"/>
                    <a:gd name="connsiteX10" fmla="*/ 58387 w 134685"/>
                    <a:gd name="connsiteY10" fmla="*/ 103515 h 116373"/>
                    <a:gd name="connsiteX11" fmla="*/ 4948 w 134685"/>
                    <a:gd name="connsiteY11" fmla="*/ 103515 h 1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685" h="116373">
                      <a:moveTo>
                        <a:pt x="4948" y="103515"/>
                      </a:moveTo>
                      <a:cubicBezTo>
                        <a:pt x="0" y="95598"/>
                        <a:pt x="6164" y="68891"/>
                        <a:pt x="28699" y="56014"/>
                      </a:cubicBezTo>
                      <a:cubicBezTo>
                        <a:pt x="35784" y="51965"/>
                        <a:pt x="44533" y="52055"/>
                        <a:pt x="52450" y="50076"/>
                      </a:cubicBezTo>
                      <a:cubicBezTo>
                        <a:pt x="55600" y="40626"/>
                        <a:pt x="63487" y="14159"/>
                        <a:pt x="70263" y="8513"/>
                      </a:cubicBezTo>
                      <a:cubicBezTo>
                        <a:pt x="76532" y="3289"/>
                        <a:pt x="86096" y="4554"/>
                        <a:pt x="94013" y="2575"/>
                      </a:cubicBezTo>
                      <a:cubicBezTo>
                        <a:pt x="105888" y="4554"/>
                        <a:pt x="121126" y="0"/>
                        <a:pt x="129639" y="8513"/>
                      </a:cubicBezTo>
                      <a:cubicBezTo>
                        <a:pt x="134685" y="13559"/>
                        <a:pt x="122810" y="21280"/>
                        <a:pt x="117764" y="26326"/>
                      </a:cubicBezTo>
                      <a:cubicBezTo>
                        <a:pt x="112718" y="31372"/>
                        <a:pt x="105889" y="34243"/>
                        <a:pt x="99951" y="38201"/>
                      </a:cubicBezTo>
                      <a:cubicBezTo>
                        <a:pt x="95993" y="44139"/>
                        <a:pt x="89807" y="49091"/>
                        <a:pt x="88076" y="56014"/>
                      </a:cubicBezTo>
                      <a:cubicBezTo>
                        <a:pt x="83729" y="73402"/>
                        <a:pt x="91637" y="94255"/>
                        <a:pt x="82138" y="109453"/>
                      </a:cubicBezTo>
                      <a:cubicBezTo>
                        <a:pt x="77813" y="116373"/>
                        <a:pt x="66304" y="105494"/>
                        <a:pt x="58387" y="103515"/>
                      </a:cubicBezTo>
                      <a:cubicBezTo>
                        <a:pt x="14053" y="109849"/>
                        <a:pt x="9896" y="111432"/>
                        <a:pt x="4948" y="1035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6" name="Freeform 2475"/>
                <p:cNvSpPr/>
                <p:nvPr/>
              </p:nvSpPr>
              <p:spPr bwMode="auto">
                <a:xfrm>
                  <a:off x="2069276" y="2621120"/>
                  <a:ext cx="104066" cy="113040"/>
                </a:xfrm>
                <a:custGeom>
                  <a:avLst/>
                  <a:gdLst>
                    <a:gd name="connsiteX0" fmla="*/ 990 w 104066"/>
                    <a:gd name="connsiteY0" fmla="*/ 31035 h 113040"/>
                    <a:gd name="connsiteX1" fmla="*/ 12865 w 104066"/>
                    <a:gd name="connsiteY1" fmla="*/ 48848 h 113040"/>
                    <a:gd name="connsiteX2" fmla="*/ 18803 w 104066"/>
                    <a:gd name="connsiteY2" fmla="*/ 102287 h 113040"/>
                    <a:gd name="connsiteX3" fmla="*/ 42553 w 104066"/>
                    <a:gd name="connsiteY3" fmla="*/ 108225 h 113040"/>
                    <a:gd name="connsiteX4" fmla="*/ 95992 w 104066"/>
                    <a:gd name="connsiteY4" fmla="*/ 102287 h 113040"/>
                    <a:gd name="connsiteX5" fmla="*/ 90055 w 104066"/>
                    <a:gd name="connsiteY5" fmla="*/ 72599 h 113040"/>
                    <a:gd name="connsiteX6" fmla="*/ 60366 w 104066"/>
                    <a:gd name="connsiteY6" fmla="*/ 48848 h 113040"/>
                    <a:gd name="connsiteX7" fmla="*/ 18803 w 104066"/>
                    <a:gd name="connsiteY7" fmla="*/ 19160 h 113040"/>
                    <a:gd name="connsiteX8" fmla="*/ 990 w 104066"/>
                    <a:gd name="connsiteY8" fmla="*/ 31035 h 1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066" h="113040">
                      <a:moveTo>
                        <a:pt x="990" y="31035"/>
                      </a:moveTo>
                      <a:cubicBezTo>
                        <a:pt x="0" y="35983"/>
                        <a:pt x="11134" y="41925"/>
                        <a:pt x="12865" y="48848"/>
                      </a:cubicBezTo>
                      <a:cubicBezTo>
                        <a:pt x="17212" y="66236"/>
                        <a:pt x="10788" y="86256"/>
                        <a:pt x="18803" y="102287"/>
                      </a:cubicBezTo>
                      <a:cubicBezTo>
                        <a:pt x="22452" y="109586"/>
                        <a:pt x="34636" y="106246"/>
                        <a:pt x="42553" y="108225"/>
                      </a:cubicBezTo>
                      <a:cubicBezTo>
                        <a:pt x="60366" y="106246"/>
                        <a:pt x="81654" y="113040"/>
                        <a:pt x="95992" y="102287"/>
                      </a:cubicBezTo>
                      <a:cubicBezTo>
                        <a:pt x="104066" y="96232"/>
                        <a:pt x="94030" y="81875"/>
                        <a:pt x="90055" y="72599"/>
                      </a:cubicBezTo>
                      <a:cubicBezTo>
                        <a:pt x="86672" y="64705"/>
                        <a:pt x="65578" y="52323"/>
                        <a:pt x="60366" y="48848"/>
                      </a:cubicBezTo>
                      <a:cubicBezTo>
                        <a:pt x="46383" y="27873"/>
                        <a:pt x="44350" y="0"/>
                        <a:pt x="18803" y="19160"/>
                      </a:cubicBezTo>
                      <a:cubicBezTo>
                        <a:pt x="15262" y="21815"/>
                        <a:pt x="1980" y="26087"/>
                        <a:pt x="990" y="3103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7" name="Freeform 2476"/>
                <p:cNvSpPr/>
                <p:nvPr/>
              </p:nvSpPr>
              <p:spPr bwMode="auto">
                <a:xfrm>
                  <a:off x="2120023" y="2572506"/>
                  <a:ext cx="129258" cy="84597"/>
                </a:xfrm>
                <a:custGeom>
                  <a:avLst/>
                  <a:gdLst>
                    <a:gd name="connsiteX0" fmla="*/ 9619 w 129258"/>
                    <a:gd name="connsiteY0" fmla="*/ 79649 h 84597"/>
                    <a:gd name="connsiteX1" fmla="*/ 33370 w 129258"/>
                    <a:gd name="connsiteY1" fmla="*/ 73712 h 84597"/>
                    <a:gd name="connsiteX2" fmla="*/ 51183 w 129258"/>
                    <a:gd name="connsiteY2" fmla="*/ 67774 h 84597"/>
                    <a:gd name="connsiteX3" fmla="*/ 110560 w 129258"/>
                    <a:gd name="connsiteY3" fmla="*/ 55899 h 84597"/>
                    <a:gd name="connsiteX4" fmla="*/ 128373 w 129258"/>
                    <a:gd name="connsiteY4" fmla="*/ 44023 h 84597"/>
                    <a:gd name="connsiteX5" fmla="*/ 86809 w 129258"/>
                    <a:gd name="connsiteY5" fmla="*/ 2460 h 84597"/>
                    <a:gd name="connsiteX6" fmla="*/ 45245 w 129258"/>
                    <a:gd name="connsiteY6" fmla="*/ 8397 h 84597"/>
                    <a:gd name="connsiteX7" fmla="*/ 39308 w 129258"/>
                    <a:gd name="connsiteY7" fmla="*/ 38086 h 84597"/>
                    <a:gd name="connsiteX8" fmla="*/ 21495 w 129258"/>
                    <a:gd name="connsiteY8" fmla="*/ 44023 h 84597"/>
                    <a:gd name="connsiteX9" fmla="*/ 9619 w 129258"/>
                    <a:gd name="connsiteY9" fmla="*/ 79649 h 8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258" h="84597">
                      <a:moveTo>
                        <a:pt x="9619" y="79649"/>
                      </a:moveTo>
                      <a:cubicBezTo>
                        <a:pt x="11598" y="84597"/>
                        <a:pt x="25523" y="75954"/>
                        <a:pt x="33370" y="73712"/>
                      </a:cubicBezTo>
                      <a:cubicBezTo>
                        <a:pt x="39388" y="71993"/>
                        <a:pt x="45084" y="69181"/>
                        <a:pt x="51183" y="67774"/>
                      </a:cubicBezTo>
                      <a:cubicBezTo>
                        <a:pt x="70850" y="63235"/>
                        <a:pt x="110560" y="55899"/>
                        <a:pt x="110560" y="55899"/>
                      </a:cubicBezTo>
                      <a:cubicBezTo>
                        <a:pt x="116498" y="51940"/>
                        <a:pt x="129258" y="51104"/>
                        <a:pt x="128373" y="44023"/>
                      </a:cubicBezTo>
                      <a:cubicBezTo>
                        <a:pt x="124230" y="10882"/>
                        <a:pt x="108041" y="9537"/>
                        <a:pt x="86809" y="2460"/>
                      </a:cubicBezTo>
                      <a:cubicBezTo>
                        <a:pt x="72954" y="4439"/>
                        <a:pt x="56441" y="0"/>
                        <a:pt x="45245" y="8397"/>
                      </a:cubicBezTo>
                      <a:cubicBezTo>
                        <a:pt x="37171" y="14452"/>
                        <a:pt x="44906" y="29689"/>
                        <a:pt x="39308" y="38086"/>
                      </a:cubicBezTo>
                      <a:cubicBezTo>
                        <a:pt x="35836" y="43294"/>
                        <a:pt x="27433" y="42044"/>
                        <a:pt x="21495" y="44023"/>
                      </a:cubicBezTo>
                      <a:cubicBezTo>
                        <a:pt x="0" y="58354"/>
                        <a:pt x="7640" y="74701"/>
                        <a:pt x="9619" y="7964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8" name="Freeform 2477"/>
                <p:cNvSpPr/>
                <p:nvPr/>
              </p:nvSpPr>
              <p:spPr bwMode="auto">
                <a:xfrm>
                  <a:off x="2176154" y="2637150"/>
                  <a:ext cx="137556" cy="93693"/>
                </a:xfrm>
                <a:custGeom>
                  <a:avLst/>
                  <a:gdLst>
                    <a:gd name="connsiteX0" fmla="*/ 6927 w 137556"/>
                    <a:gd name="connsiteY0" fmla="*/ 9068 h 93693"/>
                    <a:gd name="connsiteX1" fmla="*/ 30678 w 137556"/>
                    <a:gd name="connsiteY1" fmla="*/ 44694 h 93693"/>
                    <a:gd name="connsiteX2" fmla="*/ 42553 w 137556"/>
                    <a:gd name="connsiteY2" fmla="*/ 62507 h 93693"/>
                    <a:gd name="connsiteX3" fmla="*/ 60366 w 137556"/>
                    <a:gd name="connsiteY3" fmla="*/ 68444 h 93693"/>
                    <a:gd name="connsiteX4" fmla="*/ 101930 w 137556"/>
                    <a:gd name="connsiteY4" fmla="*/ 74382 h 93693"/>
                    <a:gd name="connsiteX5" fmla="*/ 107868 w 137556"/>
                    <a:gd name="connsiteY5" fmla="*/ 92195 h 93693"/>
                    <a:gd name="connsiteX6" fmla="*/ 137556 w 137556"/>
                    <a:gd name="connsiteY6" fmla="*/ 68444 h 93693"/>
                    <a:gd name="connsiteX7" fmla="*/ 131618 w 137556"/>
                    <a:gd name="connsiteY7" fmla="*/ 26881 h 93693"/>
                    <a:gd name="connsiteX8" fmla="*/ 72242 w 137556"/>
                    <a:gd name="connsiteY8" fmla="*/ 9068 h 93693"/>
                    <a:gd name="connsiteX9" fmla="*/ 6927 w 137556"/>
                    <a:gd name="connsiteY9" fmla="*/ 9068 h 9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56" h="93693">
                      <a:moveTo>
                        <a:pt x="6927" y="9068"/>
                      </a:moveTo>
                      <a:cubicBezTo>
                        <a:pt x="0" y="15006"/>
                        <a:pt x="5968" y="15042"/>
                        <a:pt x="30678" y="44694"/>
                      </a:cubicBezTo>
                      <a:cubicBezTo>
                        <a:pt x="35246" y="50176"/>
                        <a:pt x="36981" y="58049"/>
                        <a:pt x="42553" y="62507"/>
                      </a:cubicBezTo>
                      <a:cubicBezTo>
                        <a:pt x="47440" y="66417"/>
                        <a:pt x="54229" y="67217"/>
                        <a:pt x="60366" y="68444"/>
                      </a:cubicBezTo>
                      <a:cubicBezTo>
                        <a:pt x="74090" y="71189"/>
                        <a:pt x="88075" y="72403"/>
                        <a:pt x="101930" y="74382"/>
                      </a:cubicBezTo>
                      <a:cubicBezTo>
                        <a:pt x="103909" y="80320"/>
                        <a:pt x="101796" y="90677"/>
                        <a:pt x="107868" y="92195"/>
                      </a:cubicBezTo>
                      <a:cubicBezTo>
                        <a:pt x="113862" y="93693"/>
                        <a:pt x="133561" y="72439"/>
                        <a:pt x="137556" y="68444"/>
                      </a:cubicBezTo>
                      <a:cubicBezTo>
                        <a:pt x="135577" y="54590"/>
                        <a:pt x="136044" y="40158"/>
                        <a:pt x="131618" y="26881"/>
                      </a:cubicBezTo>
                      <a:cubicBezTo>
                        <a:pt x="124569" y="5735"/>
                        <a:pt x="79381" y="9960"/>
                        <a:pt x="72242" y="9068"/>
                      </a:cubicBezTo>
                      <a:cubicBezTo>
                        <a:pt x="45041" y="0"/>
                        <a:pt x="13854" y="3130"/>
                        <a:pt x="6927" y="90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79" name="Freeform 2478"/>
                <p:cNvSpPr/>
                <p:nvPr/>
              </p:nvSpPr>
              <p:spPr bwMode="auto">
                <a:xfrm>
                  <a:off x="2152403" y="2699657"/>
                  <a:ext cx="160416" cy="81306"/>
                </a:xfrm>
                <a:custGeom>
                  <a:avLst/>
                  <a:gdLst>
                    <a:gd name="connsiteX0" fmla="*/ 990 w 160416"/>
                    <a:gd name="connsiteY0" fmla="*/ 47501 h 81306"/>
                    <a:gd name="connsiteX1" fmla="*/ 18803 w 160416"/>
                    <a:gd name="connsiteY1" fmla="*/ 41564 h 81306"/>
                    <a:gd name="connsiteX2" fmla="*/ 30678 w 160416"/>
                    <a:gd name="connsiteY2" fmla="*/ 5938 h 81306"/>
                    <a:gd name="connsiteX3" fmla="*/ 54429 w 160416"/>
                    <a:gd name="connsiteY3" fmla="*/ 0 h 81306"/>
                    <a:gd name="connsiteX4" fmla="*/ 95993 w 160416"/>
                    <a:gd name="connsiteY4" fmla="*/ 11875 h 81306"/>
                    <a:gd name="connsiteX5" fmla="*/ 155369 w 160416"/>
                    <a:gd name="connsiteY5" fmla="*/ 47501 h 81306"/>
                    <a:gd name="connsiteX6" fmla="*/ 60367 w 160416"/>
                    <a:gd name="connsiteY6" fmla="*/ 53439 h 81306"/>
                    <a:gd name="connsiteX7" fmla="*/ 24741 w 160416"/>
                    <a:gd name="connsiteY7" fmla="*/ 65314 h 81306"/>
                    <a:gd name="connsiteX8" fmla="*/ 990 w 160416"/>
                    <a:gd name="connsiteY8" fmla="*/ 47501 h 8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416" h="81306">
                      <a:moveTo>
                        <a:pt x="990" y="47501"/>
                      </a:moveTo>
                      <a:cubicBezTo>
                        <a:pt x="0" y="43543"/>
                        <a:pt x="15165" y="46657"/>
                        <a:pt x="18803" y="41564"/>
                      </a:cubicBezTo>
                      <a:cubicBezTo>
                        <a:pt x="26079" y="31378"/>
                        <a:pt x="18534" y="8974"/>
                        <a:pt x="30678" y="5938"/>
                      </a:cubicBezTo>
                      <a:lnTo>
                        <a:pt x="54429" y="0"/>
                      </a:lnTo>
                      <a:cubicBezTo>
                        <a:pt x="56482" y="513"/>
                        <a:pt x="91736" y="8682"/>
                        <a:pt x="95993" y="11875"/>
                      </a:cubicBezTo>
                      <a:cubicBezTo>
                        <a:pt x="149556" y="52048"/>
                        <a:pt x="99887" y="36406"/>
                        <a:pt x="155369" y="47501"/>
                      </a:cubicBezTo>
                      <a:cubicBezTo>
                        <a:pt x="121567" y="81306"/>
                        <a:pt x="160416" y="48437"/>
                        <a:pt x="60367" y="53439"/>
                      </a:cubicBezTo>
                      <a:cubicBezTo>
                        <a:pt x="47865" y="54064"/>
                        <a:pt x="24741" y="65314"/>
                        <a:pt x="24741" y="65314"/>
                      </a:cubicBezTo>
                      <a:cubicBezTo>
                        <a:pt x="2729" y="57978"/>
                        <a:pt x="1980" y="51459"/>
                        <a:pt x="990" y="475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0" name="Freeform 2479"/>
                <p:cNvSpPr/>
                <p:nvPr/>
              </p:nvSpPr>
              <p:spPr bwMode="auto">
                <a:xfrm>
                  <a:off x="1957451" y="2699657"/>
                  <a:ext cx="103853" cy="102919"/>
                </a:xfrm>
                <a:custGeom>
                  <a:avLst/>
                  <a:gdLst>
                    <a:gd name="connsiteX0" fmla="*/ 77189 w 103853"/>
                    <a:gd name="connsiteY0" fmla="*/ 100940 h 102919"/>
                    <a:gd name="connsiteX1" fmla="*/ 41563 w 103853"/>
                    <a:gd name="connsiteY1" fmla="*/ 71252 h 102919"/>
                    <a:gd name="connsiteX2" fmla="*/ 5937 w 103853"/>
                    <a:gd name="connsiteY2" fmla="*/ 59376 h 102919"/>
                    <a:gd name="connsiteX3" fmla="*/ 0 w 103853"/>
                    <a:gd name="connsiteY3" fmla="*/ 41563 h 102919"/>
                    <a:gd name="connsiteX4" fmla="*/ 17813 w 103853"/>
                    <a:gd name="connsiteY4" fmla="*/ 11875 h 102919"/>
                    <a:gd name="connsiteX5" fmla="*/ 53439 w 103853"/>
                    <a:gd name="connsiteY5" fmla="*/ 0 h 102919"/>
                    <a:gd name="connsiteX6" fmla="*/ 89065 w 103853"/>
                    <a:gd name="connsiteY6" fmla="*/ 17813 h 102919"/>
                    <a:gd name="connsiteX7" fmla="*/ 100940 w 103853"/>
                    <a:gd name="connsiteY7" fmla="*/ 35626 h 102919"/>
                    <a:gd name="connsiteX8" fmla="*/ 95002 w 103853"/>
                    <a:gd name="connsiteY8" fmla="*/ 83127 h 102919"/>
                    <a:gd name="connsiteX9" fmla="*/ 77189 w 103853"/>
                    <a:gd name="connsiteY9" fmla="*/ 100940 h 10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853" h="102919">
                      <a:moveTo>
                        <a:pt x="77189" y="100940"/>
                      </a:moveTo>
                      <a:cubicBezTo>
                        <a:pt x="68283" y="98961"/>
                        <a:pt x="56444" y="77866"/>
                        <a:pt x="41563" y="71252"/>
                      </a:cubicBezTo>
                      <a:cubicBezTo>
                        <a:pt x="30124" y="66168"/>
                        <a:pt x="5937" y="59376"/>
                        <a:pt x="5937" y="59376"/>
                      </a:cubicBezTo>
                      <a:cubicBezTo>
                        <a:pt x="3958" y="53438"/>
                        <a:pt x="0" y="47822"/>
                        <a:pt x="0" y="41563"/>
                      </a:cubicBezTo>
                      <a:cubicBezTo>
                        <a:pt x="0" y="31404"/>
                        <a:pt x="8405" y="16579"/>
                        <a:pt x="17813" y="11875"/>
                      </a:cubicBezTo>
                      <a:cubicBezTo>
                        <a:pt x="29009" y="6277"/>
                        <a:pt x="53439" y="0"/>
                        <a:pt x="53439" y="0"/>
                      </a:cubicBezTo>
                      <a:cubicBezTo>
                        <a:pt x="67928" y="4829"/>
                        <a:pt x="77553" y="6301"/>
                        <a:pt x="89065" y="17813"/>
                      </a:cubicBezTo>
                      <a:cubicBezTo>
                        <a:pt x="94111" y="22859"/>
                        <a:pt x="96982" y="29688"/>
                        <a:pt x="100940" y="35626"/>
                      </a:cubicBezTo>
                      <a:cubicBezTo>
                        <a:pt x="98961" y="51460"/>
                        <a:pt x="103853" y="69850"/>
                        <a:pt x="95002" y="83127"/>
                      </a:cubicBezTo>
                      <a:cubicBezTo>
                        <a:pt x="89404" y="91524"/>
                        <a:pt x="86095" y="102919"/>
                        <a:pt x="77189" y="1009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1" name="Freeform 2480"/>
                <p:cNvSpPr/>
                <p:nvPr/>
              </p:nvSpPr>
              <p:spPr bwMode="auto">
                <a:xfrm>
                  <a:off x="2039588" y="2757300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2" name="Freeform 2481"/>
                <p:cNvSpPr/>
                <p:nvPr/>
              </p:nvSpPr>
              <p:spPr bwMode="auto">
                <a:xfrm>
                  <a:off x="1915887" y="2578734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3" name="Freeform 2482"/>
                <p:cNvSpPr/>
                <p:nvPr/>
              </p:nvSpPr>
              <p:spPr bwMode="auto">
                <a:xfrm>
                  <a:off x="2276105" y="2610592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4" name="Freeform 2483"/>
                <p:cNvSpPr/>
                <p:nvPr/>
              </p:nvSpPr>
              <p:spPr bwMode="auto">
                <a:xfrm>
                  <a:off x="2330534" y="2685888"/>
                  <a:ext cx="183471" cy="104493"/>
                </a:xfrm>
                <a:custGeom>
                  <a:avLst/>
                  <a:gdLst>
                    <a:gd name="connsiteX0" fmla="*/ 6927 w 183471"/>
                    <a:gd name="connsiteY0" fmla="*/ 67208 h 104493"/>
                    <a:gd name="connsiteX1" fmla="*/ 18802 w 183471"/>
                    <a:gd name="connsiteY1" fmla="*/ 49395 h 104493"/>
                    <a:gd name="connsiteX2" fmla="*/ 30677 w 183471"/>
                    <a:gd name="connsiteY2" fmla="*/ 37519 h 104493"/>
                    <a:gd name="connsiteX3" fmla="*/ 54428 w 183471"/>
                    <a:gd name="connsiteY3" fmla="*/ 7831 h 104493"/>
                    <a:gd name="connsiteX4" fmla="*/ 107867 w 183471"/>
                    <a:gd name="connsiteY4" fmla="*/ 13769 h 104493"/>
                    <a:gd name="connsiteX5" fmla="*/ 60366 w 183471"/>
                    <a:gd name="connsiteY5" fmla="*/ 73145 h 104493"/>
                    <a:gd name="connsiteX6" fmla="*/ 6927 w 183471"/>
                    <a:gd name="connsiteY6" fmla="*/ 67208 h 10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471" h="104493">
                      <a:moveTo>
                        <a:pt x="6927" y="67208"/>
                      </a:moveTo>
                      <a:cubicBezTo>
                        <a:pt x="0" y="63250"/>
                        <a:pt x="14344" y="54967"/>
                        <a:pt x="18802" y="49395"/>
                      </a:cubicBezTo>
                      <a:cubicBezTo>
                        <a:pt x="22299" y="45023"/>
                        <a:pt x="27797" y="42319"/>
                        <a:pt x="30677" y="37519"/>
                      </a:cubicBezTo>
                      <a:cubicBezTo>
                        <a:pt x="49796" y="5654"/>
                        <a:pt x="18952" y="31481"/>
                        <a:pt x="54428" y="7831"/>
                      </a:cubicBezTo>
                      <a:cubicBezTo>
                        <a:pt x="72241" y="9810"/>
                        <a:pt x="96393" y="0"/>
                        <a:pt x="107867" y="13769"/>
                      </a:cubicBezTo>
                      <a:cubicBezTo>
                        <a:pt x="183471" y="104493"/>
                        <a:pt x="79748" y="75299"/>
                        <a:pt x="60366" y="73145"/>
                      </a:cubicBezTo>
                      <a:cubicBezTo>
                        <a:pt x="27014" y="64808"/>
                        <a:pt x="13854" y="71166"/>
                        <a:pt x="6927" y="672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5" name="Freeform 2484"/>
                <p:cNvSpPr/>
                <p:nvPr/>
              </p:nvSpPr>
              <p:spPr bwMode="auto">
                <a:xfrm>
                  <a:off x="2423557" y="2600141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6" name="Freeform 2485"/>
                <p:cNvSpPr/>
                <p:nvPr/>
              </p:nvSpPr>
              <p:spPr bwMode="auto">
                <a:xfrm>
                  <a:off x="2557154" y="2616529"/>
                  <a:ext cx="120523" cy="23751"/>
                </a:xfrm>
                <a:custGeom>
                  <a:avLst/>
                  <a:gdLst>
                    <a:gd name="connsiteX0" fmla="*/ 0 w 120523"/>
                    <a:gd name="connsiteY0" fmla="*/ 23751 h 23751"/>
                    <a:gd name="connsiteX1" fmla="*/ 35626 w 120523"/>
                    <a:gd name="connsiteY1" fmla="*/ 11876 h 23751"/>
                    <a:gd name="connsiteX2" fmla="*/ 53439 w 120523"/>
                    <a:gd name="connsiteY2" fmla="*/ 5938 h 23751"/>
                    <a:gd name="connsiteX3" fmla="*/ 106878 w 120523"/>
                    <a:gd name="connsiteY3" fmla="*/ 0 h 23751"/>
                    <a:gd name="connsiteX4" fmla="*/ 118753 w 120523"/>
                    <a:gd name="connsiteY4" fmla="*/ 11876 h 23751"/>
                    <a:gd name="connsiteX5" fmla="*/ 100940 w 120523"/>
                    <a:gd name="connsiteY5" fmla="*/ 17813 h 23751"/>
                    <a:gd name="connsiteX6" fmla="*/ 0 w 120523"/>
                    <a:gd name="connsiteY6" fmla="*/ 23751 h 23751"/>
                    <a:gd name="connsiteX7" fmla="*/ 0 w 120523"/>
                    <a:gd name="connsiteY7" fmla="*/ 23751 h 23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523" h="23751">
                      <a:moveTo>
                        <a:pt x="0" y="23751"/>
                      </a:moveTo>
                      <a:lnTo>
                        <a:pt x="35626" y="11876"/>
                      </a:lnTo>
                      <a:cubicBezTo>
                        <a:pt x="41564" y="9897"/>
                        <a:pt x="47218" y="6629"/>
                        <a:pt x="53439" y="5938"/>
                      </a:cubicBezTo>
                      <a:lnTo>
                        <a:pt x="106878" y="0"/>
                      </a:lnTo>
                      <a:cubicBezTo>
                        <a:pt x="110836" y="3959"/>
                        <a:pt x="120523" y="6565"/>
                        <a:pt x="118753" y="11876"/>
                      </a:cubicBezTo>
                      <a:cubicBezTo>
                        <a:pt x="116774" y="17814"/>
                        <a:pt x="107168" y="17190"/>
                        <a:pt x="100940" y="17813"/>
                      </a:cubicBezTo>
                      <a:cubicBezTo>
                        <a:pt x="67402" y="21167"/>
                        <a:pt x="33647" y="21772"/>
                        <a:pt x="0" y="23751"/>
                      </a:cubicBezTo>
                      <a:lnTo>
                        <a:pt x="0" y="2375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7" name="Freeform 2486"/>
                <p:cNvSpPr/>
                <p:nvPr/>
              </p:nvSpPr>
              <p:spPr bwMode="auto">
                <a:xfrm>
                  <a:off x="2496792" y="2674565"/>
                  <a:ext cx="131614" cy="94852"/>
                </a:xfrm>
                <a:custGeom>
                  <a:avLst/>
                  <a:gdLst>
                    <a:gd name="connsiteX0" fmla="*/ 6923 w 131614"/>
                    <a:gd name="connsiteY0" fmla="*/ 84468 h 94852"/>
                    <a:gd name="connsiteX1" fmla="*/ 30674 w 131614"/>
                    <a:gd name="connsiteY1" fmla="*/ 48842 h 94852"/>
                    <a:gd name="connsiteX2" fmla="*/ 48487 w 131614"/>
                    <a:gd name="connsiteY2" fmla="*/ 36967 h 94852"/>
                    <a:gd name="connsiteX3" fmla="*/ 66300 w 131614"/>
                    <a:gd name="connsiteY3" fmla="*/ 1341 h 94852"/>
                    <a:gd name="connsiteX4" fmla="*/ 90050 w 131614"/>
                    <a:gd name="connsiteY4" fmla="*/ 7279 h 94852"/>
                    <a:gd name="connsiteX5" fmla="*/ 107863 w 131614"/>
                    <a:gd name="connsiteY5" fmla="*/ 60718 h 94852"/>
                    <a:gd name="connsiteX6" fmla="*/ 131614 w 131614"/>
                    <a:gd name="connsiteY6" fmla="*/ 66655 h 94852"/>
                    <a:gd name="connsiteX7" fmla="*/ 119739 w 131614"/>
                    <a:gd name="connsiteY7" fmla="*/ 78531 h 94852"/>
                    <a:gd name="connsiteX8" fmla="*/ 18799 w 131614"/>
                    <a:gd name="connsiteY8" fmla="*/ 90406 h 94852"/>
                    <a:gd name="connsiteX9" fmla="*/ 6923 w 131614"/>
                    <a:gd name="connsiteY9" fmla="*/ 84468 h 9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4" h="94852">
                      <a:moveTo>
                        <a:pt x="6923" y="84468"/>
                      </a:moveTo>
                      <a:cubicBezTo>
                        <a:pt x="8902" y="77541"/>
                        <a:pt x="0" y="94852"/>
                        <a:pt x="30674" y="48842"/>
                      </a:cubicBezTo>
                      <a:cubicBezTo>
                        <a:pt x="34632" y="42904"/>
                        <a:pt x="42549" y="40925"/>
                        <a:pt x="48487" y="36967"/>
                      </a:cubicBezTo>
                      <a:cubicBezTo>
                        <a:pt x="50191" y="30152"/>
                        <a:pt x="52489" y="3643"/>
                        <a:pt x="66300" y="1341"/>
                      </a:cubicBezTo>
                      <a:cubicBezTo>
                        <a:pt x="74349" y="0"/>
                        <a:pt x="82133" y="5300"/>
                        <a:pt x="90050" y="7279"/>
                      </a:cubicBezTo>
                      <a:cubicBezTo>
                        <a:pt x="92592" y="25073"/>
                        <a:pt x="87768" y="50670"/>
                        <a:pt x="107863" y="60718"/>
                      </a:cubicBezTo>
                      <a:cubicBezTo>
                        <a:pt x="115162" y="64368"/>
                        <a:pt x="123697" y="64676"/>
                        <a:pt x="131614" y="66655"/>
                      </a:cubicBezTo>
                      <a:cubicBezTo>
                        <a:pt x="127656" y="70614"/>
                        <a:pt x="125241" y="77499"/>
                        <a:pt x="119739" y="78531"/>
                      </a:cubicBezTo>
                      <a:cubicBezTo>
                        <a:pt x="101719" y="81910"/>
                        <a:pt x="46890" y="76360"/>
                        <a:pt x="18799" y="90406"/>
                      </a:cubicBezTo>
                      <a:cubicBezTo>
                        <a:pt x="16295" y="91658"/>
                        <a:pt x="4944" y="91395"/>
                        <a:pt x="6923" y="844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8" name="Freeform 2487"/>
                <p:cNvSpPr/>
                <p:nvPr/>
              </p:nvSpPr>
              <p:spPr bwMode="auto">
                <a:xfrm>
                  <a:off x="2608614" y="2646218"/>
                  <a:ext cx="79169" cy="97971"/>
                </a:xfrm>
                <a:custGeom>
                  <a:avLst/>
                  <a:gdLst>
                    <a:gd name="connsiteX0" fmla="*/ 1979 w 79169"/>
                    <a:gd name="connsiteY0" fmla="*/ 89065 h 97971"/>
                    <a:gd name="connsiteX1" fmla="*/ 7917 w 79169"/>
                    <a:gd name="connsiteY1" fmla="*/ 17813 h 97971"/>
                    <a:gd name="connsiteX2" fmla="*/ 25730 w 79169"/>
                    <a:gd name="connsiteY2" fmla="*/ 11875 h 97971"/>
                    <a:gd name="connsiteX3" fmla="*/ 79169 w 79169"/>
                    <a:gd name="connsiteY3" fmla="*/ 0 h 97971"/>
                    <a:gd name="connsiteX4" fmla="*/ 67293 w 79169"/>
                    <a:gd name="connsiteY4" fmla="*/ 35626 h 97971"/>
                    <a:gd name="connsiteX5" fmla="*/ 49480 w 79169"/>
                    <a:gd name="connsiteY5" fmla="*/ 65314 h 97971"/>
                    <a:gd name="connsiteX6" fmla="*/ 19792 w 79169"/>
                    <a:gd name="connsiteY6" fmla="*/ 71252 h 97971"/>
                    <a:gd name="connsiteX7" fmla="*/ 1979 w 79169"/>
                    <a:gd name="connsiteY7" fmla="*/ 89065 h 97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69" h="97971">
                      <a:moveTo>
                        <a:pt x="1979" y="89065"/>
                      </a:moveTo>
                      <a:cubicBezTo>
                        <a:pt x="0" y="80159"/>
                        <a:pt x="908" y="40592"/>
                        <a:pt x="7917" y="17813"/>
                      </a:cubicBezTo>
                      <a:cubicBezTo>
                        <a:pt x="9758" y="11831"/>
                        <a:pt x="19712" y="13595"/>
                        <a:pt x="25730" y="11875"/>
                      </a:cubicBezTo>
                      <a:cubicBezTo>
                        <a:pt x="45303" y="6282"/>
                        <a:pt x="58752" y="4083"/>
                        <a:pt x="79169" y="0"/>
                      </a:cubicBezTo>
                      <a:lnTo>
                        <a:pt x="67293" y="35626"/>
                      </a:lnTo>
                      <a:cubicBezTo>
                        <a:pt x="63634" y="46602"/>
                        <a:pt x="62161" y="59879"/>
                        <a:pt x="49480" y="65314"/>
                      </a:cubicBezTo>
                      <a:cubicBezTo>
                        <a:pt x="40204" y="69289"/>
                        <a:pt x="29688" y="69273"/>
                        <a:pt x="19792" y="71252"/>
                      </a:cubicBezTo>
                      <a:cubicBezTo>
                        <a:pt x="332" y="84225"/>
                        <a:pt x="3958" y="97971"/>
                        <a:pt x="1979" y="8906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89" name="Freeform 2488"/>
                <p:cNvSpPr/>
                <p:nvPr/>
              </p:nvSpPr>
              <p:spPr bwMode="auto">
                <a:xfrm>
                  <a:off x="2667001" y="2657111"/>
                  <a:ext cx="145473" cy="137548"/>
                </a:xfrm>
                <a:custGeom>
                  <a:avLst/>
                  <a:gdLst>
                    <a:gd name="connsiteX0" fmla="*/ 8906 w 145473"/>
                    <a:gd name="connsiteY0" fmla="*/ 36608 h 137548"/>
                    <a:gd name="connsiteX1" fmla="*/ 26719 w 145473"/>
                    <a:gd name="connsiteY1" fmla="*/ 54421 h 137548"/>
                    <a:gd name="connsiteX2" fmla="*/ 56408 w 145473"/>
                    <a:gd name="connsiteY2" fmla="*/ 90047 h 137548"/>
                    <a:gd name="connsiteX3" fmla="*/ 80158 w 145473"/>
                    <a:gd name="connsiteY3" fmla="*/ 95985 h 137548"/>
                    <a:gd name="connsiteX4" fmla="*/ 97971 w 145473"/>
                    <a:gd name="connsiteY4" fmla="*/ 101922 h 137548"/>
                    <a:gd name="connsiteX5" fmla="*/ 145473 w 145473"/>
                    <a:gd name="connsiteY5" fmla="*/ 107860 h 137548"/>
                    <a:gd name="connsiteX6" fmla="*/ 139535 w 145473"/>
                    <a:gd name="connsiteY6" fmla="*/ 60359 h 137548"/>
                    <a:gd name="connsiteX7" fmla="*/ 133597 w 145473"/>
                    <a:gd name="connsiteY7" fmla="*/ 42546 h 137548"/>
                    <a:gd name="connsiteX8" fmla="*/ 115784 w 145473"/>
                    <a:gd name="connsiteY8" fmla="*/ 36608 h 137548"/>
                    <a:gd name="connsiteX9" fmla="*/ 80158 w 145473"/>
                    <a:gd name="connsiteY9" fmla="*/ 6920 h 137548"/>
                    <a:gd name="connsiteX10" fmla="*/ 8906 w 145473"/>
                    <a:gd name="connsiteY10" fmla="*/ 36608 h 13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73" h="137548">
                      <a:moveTo>
                        <a:pt x="8906" y="36608"/>
                      </a:moveTo>
                      <a:cubicBezTo>
                        <a:pt x="0" y="44525"/>
                        <a:pt x="21343" y="47970"/>
                        <a:pt x="26719" y="54421"/>
                      </a:cubicBezTo>
                      <a:cubicBezTo>
                        <a:pt x="37897" y="67835"/>
                        <a:pt x="39851" y="80585"/>
                        <a:pt x="56408" y="90047"/>
                      </a:cubicBezTo>
                      <a:cubicBezTo>
                        <a:pt x="63493" y="94096"/>
                        <a:pt x="72312" y="93743"/>
                        <a:pt x="80158" y="95985"/>
                      </a:cubicBezTo>
                      <a:cubicBezTo>
                        <a:pt x="86176" y="97704"/>
                        <a:pt x="92033" y="99943"/>
                        <a:pt x="97971" y="101922"/>
                      </a:cubicBezTo>
                      <a:cubicBezTo>
                        <a:pt x="139535" y="129632"/>
                        <a:pt x="125680" y="137548"/>
                        <a:pt x="145473" y="107860"/>
                      </a:cubicBezTo>
                      <a:cubicBezTo>
                        <a:pt x="143494" y="92026"/>
                        <a:pt x="142390" y="76058"/>
                        <a:pt x="139535" y="60359"/>
                      </a:cubicBezTo>
                      <a:cubicBezTo>
                        <a:pt x="138415" y="54201"/>
                        <a:pt x="138023" y="46972"/>
                        <a:pt x="133597" y="42546"/>
                      </a:cubicBezTo>
                      <a:cubicBezTo>
                        <a:pt x="129171" y="38120"/>
                        <a:pt x="121722" y="38587"/>
                        <a:pt x="115784" y="36608"/>
                      </a:cubicBezTo>
                      <a:cubicBezTo>
                        <a:pt x="108731" y="29555"/>
                        <a:pt x="91525" y="10020"/>
                        <a:pt x="80158" y="6920"/>
                      </a:cubicBezTo>
                      <a:cubicBezTo>
                        <a:pt x="54785" y="0"/>
                        <a:pt x="17812" y="28691"/>
                        <a:pt x="8906" y="36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0" name="Freeform 2489"/>
                <p:cNvSpPr/>
                <p:nvPr/>
              </p:nvSpPr>
              <p:spPr bwMode="auto">
                <a:xfrm>
                  <a:off x="2741222" y="2622467"/>
                  <a:ext cx="219694" cy="71252"/>
                </a:xfrm>
                <a:custGeom>
                  <a:avLst/>
                  <a:gdLst>
                    <a:gd name="connsiteX0" fmla="*/ 23751 w 184068"/>
                    <a:gd name="connsiteY0" fmla="*/ 53439 h 94747"/>
                    <a:gd name="connsiteX1" fmla="*/ 41564 w 184068"/>
                    <a:gd name="connsiteY1" fmla="*/ 17813 h 94747"/>
                    <a:gd name="connsiteX2" fmla="*/ 47501 w 184068"/>
                    <a:gd name="connsiteY2" fmla="*/ 0 h 94747"/>
                    <a:gd name="connsiteX3" fmla="*/ 65314 w 184068"/>
                    <a:gd name="connsiteY3" fmla="*/ 11876 h 94747"/>
                    <a:gd name="connsiteX4" fmla="*/ 83127 w 184068"/>
                    <a:gd name="connsiteY4" fmla="*/ 29689 h 94747"/>
                    <a:gd name="connsiteX5" fmla="*/ 184068 w 184068"/>
                    <a:gd name="connsiteY5" fmla="*/ 35626 h 94747"/>
                    <a:gd name="connsiteX6" fmla="*/ 23751 w 184068"/>
                    <a:gd name="connsiteY6" fmla="*/ 53439 h 9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068" h="94747">
                      <a:moveTo>
                        <a:pt x="23751" y="53439"/>
                      </a:moveTo>
                      <a:cubicBezTo>
                        <a:pt x="0" y="50470"/>
                        <a:pt x="18543" y="63854"/>
                        <a:pt x="41564" y="17813"/>
                      </a:cubicBezTo>
                      <a:cubicBezTo>
                        <a:pt x="44363" y="12215"/>
                        <a:pt x="45522" y="5938"/>
                        <a:pt x="47501" y="0"/>
                      </a:cubicBezTo>
                      <a:cubicBezTo>
                        <a:pt x="53439" y="3959"/>
                        <a:pt x="59832" y="7307"/>
                        <a:pt x="65314" y="11876"/>
                      </a:cubicBezTo>
                      <a:cubicBezTo>
                        <a:pt x="71765" y="17252"/>
                        <a:pt x="74893" y="28042"/>
                        <a:pt x="83127" y="29689"/>
                      </a:cubicBezTo>
                      <a:cubicBezTo>
                        <a:pt x="116178" y="36299"/>
                        <a:pt x="150421" y="33647"/>
                        <a:pt x="184068" y="35626"/>
                      </a:cubicBezTo>
                      <a:cubicBezTo>
                        <a:pt x="164360" y="94747"/>
                        <a:pt x="47502" y="56408"/>
                        <a:pt x="2375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1" name="Freeform 2490"/>
                <p:cNvSpPr/>
                <p:nvPr/>
              </p:nvSpPr>
              <p:spPr bwMode="auto">
                <a:xfrm>
                  <a:off x="2779817" y="2679458"/>
                  <a:ext cx="180341" cy="111488"/>
                </a:xfrm>
                <a:custGeom>
                  <a:avLst/>
                  <a:gdLst>
                    <a:gd name="connsiteX0" fmla="*/ 2969 w 180341"/>
                    <a:gd name="connsiteY0" fmla="*/ 67701 h 111488"/>
                    <a:gd name="connsiteX1" fmla="*/ 62345 w 180341"/>
                    <a:gd name="connsiteY1" fmla="*/ 55825 h 111488"/>
                    <a:gd name="connsiteX2" fmla="*/ 92034 w 180341"/>
                    <a:gd name="connsiteY2" fmla="*/ 32075 h 111488"/>
                    <a:gd name="connsiteX3" fmla="*/ 109847 w 180341"/>
                    <a:gd name="connsiteY3" fmla="*/ 26137 h 111488"/>
                    <a:gd name="connsiteX4" fmla="*/ 151410 w 180341"/>
                    <a:gd name="connsiteY4" fmla="*/ 2386 h 111488"/>
                    <a:gd name="connsiteX5" fmla="*/ 163286 w 180341"/>
                    <a:gd name="connsiteY5" fmla="*/ 14262 h 111488"/>
                    <a:gd name="connsiteX6" fmla="*/ 163286 w 180341"/>
                    <a:gd name="connsiteY6" fmla="*/ 73638 h 111488"/>
                    <a:gd name="connsiteX7" fmla="*/ 133597 w 180341"/>
                    <a:gd name="connsiteY7" fmla="*/ 67701 h 111488"/>
                    <a:gd name="connsiteX8" fmla="*/ 97971 w 180341"/>
                    <a:gd name="connsiteY8" fmla="*/ 55825 h 111488"/>
                    <a:gd name="connsiteX9" fmla="*/ 80158 w 180341"/>
                    <a:gd name="connsiteY9" fmla="*/ 49888 h 111488"/>
                    <a:gd name="connsiteX10" fmla="*/ 109847 w 180341"/>
                    <a:gd name="connsiteY10" fmla="*/ 103327 h 111488"/>
                    <a:gd name="connsiteX11" fmla="*/ 80158 w 180341"/>
                    <a:gd name="connsiteY11" fmla="*/ 85514 h 111488"/>
                    <a:gd name="connsiteX12" fmla="*/ 2969 w 180341"/>
                    <a:gd name="connsiteY12" fmla="*/ 67701 h 11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1" h="111488">
                      <a:moveTo>
                        <a:pt x="2969" y="67701"/>
                      </a:moveTo>
                      <a:cubicBezTo>
                        <a:pt x="0" y="62753"/>
                        <a:pt x="42553" y="59784"/>
                        <a:pt x="62345" y="55825"/>
                      </a:cubicBezTo>
                      <a:cubicBezTo>
                        <a:pt x="80169" y="52260"/>
                        <a:pt x="78758" y="40041"/>
                        <a:pt x="92034" y="32075"/>
                      </a:cubicBezTo>
                      <a:cubicBezTo>
                        <a:pt x="97401" y="28855"/>
                        <a:pt x="103909" y="28116"/>
                        <a:pt x="109847" y="26137"/>
                      </a:cubicBezTo>
                      <a:cubicBezTo>
                        <a:pt x="114459" y="22678"/>
                        <a:pt x="139480" y="0"/>
                        <a:pt x="151410" y="2386"/>
                      </a:cubicBezTo>
                      <a:cubicBezTo>
                        <a:pt x="156900" y="3484"/>
                        <a:pt x="159327" y="10303"/>
                        <a:pt x="163286" y="14262"/>
                      </a:cubicBezTo>
                      <a:cubicBezTo>
                        <a:pt x="169072" y="31621"/>
                        <a:pt x="180341" y="56583"/>
                        <a:pt x="163286" y="73638"/>
                      </a:cubicBezTo>
                      <a:cubicBezTo>
                        <a:pt x="156150" y="80774"/>
                        <a:pt x="143334" y="70356"/>
                        <a:pt x="133597" y="67701"/>
                      </a:cubicBezTo>
                      <a:cubicBezTo>
                        <a:pt x="121520" y="64407"/>
                        <a:pt x="109846" y="59783"/>
                        <a:pt x="97971" y="55825"/>
                      </a:cubicBezTo>
                      <a:lnTo>
                        <a:pt x="80158" y="49888"/>
                      </a:lnTo>
                      <a:cubicBezTo>
                        <a:pt x="68911" y="83634"/>
                        <a:pt x="69795" y="63275"/>
                        <a:pt x="109847" y="103327"/>
                      </a:cubicBezTo>
                      <a:cubicBezTo>
                        <a:pt x="118008" y="111488"/>
                        <a:pt x="90247" y="91119"/>
                        <a:pt x="80158" y="85514"/>
                      </a:cubicBezTo>
                      <a:cubicBezTo>
                        <a:pt x="49222" y="68327"/>
                        <a:pt x="5938" y="72649"/>
                        <a:pt x="2969" y="677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2" name="Freeform 2491"/>
                <p:cNvSpPr/>
                <p:nvPr/>
              </p:nvSpPr>
              <p:spPr bwMode="auto">
                <a:xfrm>
                  <a:off x="2910833" y="2603450"/>
                  <a:ext cx="129019" cy="83342"/>
                </a:xfrm>
                <a:custGeom>
                  <a:avLst/>
                  <a:gdLst>
                    <a:gd name="connsiteX0" fmla="*/ 26332 w 129019"/>
                    <a:gd name="connsiteY0" fmla="*/ 78394 h 83342"/>
                    <a:gd name="connsiteX1" fmla="*/ 44145 w 129019"/>
                    <a:gd name="connsiteY1" fmla="*/ 66518 h 83342"/>
                    <a:gd name="connsiteX2" fmla="*/ 121334 w 129019"/>
                    <a:gd name="connsiteY2" fmla="*/ 60581 h 83342"/>
                    <a:gd name="connsiteX3" fmla="*/ 127272 w 129019"/>
                    <a:gd name="connsiteY3" fmla="*/ 36830 h 83342"/>
                    <a:gd name="connsiteX4" fmla="*/ 121334 w 129019"/>
                    <a:gd name="connsiteY4" fmla="*/ 13079 h 83342"/>
                    <a:gd name="connsiteX5" fmla="*/ 32269 w 129019"/>
                    <a:gd name="connsiteY5" fmla="*/ 13079 h 83342"/>
                    <a:gd name="connsiteX6" fmla="*/ 20394 w 129019"/>
                    <a:gd name="connsiteY6" fmla="*/ 24955 h 83342"/>
                    <a:gd name="connsiteX7" fmla="*/ 2581 w 129019"/>
                    <a:gd name="connsiteY7" fmla="*/ 36830 h 83342"/>
                    <a:gd name="connsiteX8" fmla="*/ 26332 w 129019"/>
                    <a:gd name="connsiteY8" fmla="*/ 78394 h 8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019" h="83342">
                      <a:moveTo>
                        <a:pt x="26332" y="78394"/>
                      </a:moveTo>
                      <a:cubicBezTo>
                        <a:pt x="33259" y="83342"/>
                        <a:pt x="37131" y="67833"/>
                        <a:pt x="44145" y="66518"/>
                      </a:cubicBezTo>
                      <a:cubicBezTo>
                        <a:pt x="69509" y="61762"/>
                        <a:pt x="97032" y="69260"/>
                        <a:pt x="121334" y="60581"/>
                      </a:cubicBezTo>
                      <a:cubicBezTo>
                        <a:pt x="129019" y="57836"/>
                        <a:pt x="125293" y="44747"/>
                        <a:pt x="127272" y="36830"/>
                      </a:cubicBezTo>
                      <a:cubicBezTo>
                        <a:pt x="125293" y="28913"/>
                        <a:pt x="128468" y="17042"/>
                        <a:pt x="121334" y="13079"/>
                      </a:cubicBezTo>
                      <a:cubicBezTo>
                        <a:pt x="97792" y="0"/>
                        <a:pt x="56436" y="9627"/>
                        <a:pt x="32269" y="13079"/>
                      </a:cubicBezTo>
                      <a:cubicBezTo>
                        <a:pt x="28311" y="17038"/>
                        <a:pt x="24765" y="21458"/>
                        <a:pt x="20394" y="24955"/>
                      </a:cubicBezTo>
                      <a:cubicBezTo>
                        <a:pt x="14822" y="29413"/>
                        <a:pt x="4838" y="30060"/>
                        <a:pt x="2581" y="36830"/>
                      </a:cubicBezTo>
                      <a:cubicBezTo>
                        <a:pt x="0" y="44572"/>
                        <a:pt x="19405" y="73446"/>
                        <a:pt x="26332" y="7839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3" name="Freeform 2492"/>
                <p:cNvSpPr/>
                <p:nvPr/>
              </p:nvSpPr>
              <p:spPr bwMode="auto">
                <a:xfrm>
                  <a:off x="2931227" y="2679865"/>
                  <a:ext cx="124691" cy="110903"/>
                </a:xfrm>
                <a:custGeom>
                  <a:avLst/>
                  <a:gdLst>
                    <a:gd name="connsiteX0" fmla="*/ 0 w 124691"/>
                    <a:gd name="connsiteY0" fmla="*/ 61355 h 110903"/>
                    <a:gd name="connsiteX1" fmla="*/ 17813 w 124691"/>
                    <a:gd name="connsiteY1" fmla="*/ 55418 h 110903"/>
                    <a:gd name="connsiteX2" fmla="*/ 35626 w 124691"/>
                    <a:gd name="connsiteY2" fmla="*/ 43542 h 110903"/>
                    <a:gd name="connsiteX3" fmla="*/ 89065 w 124691"/>
                    <a:gd name="connsiteY3" fmla="*/ 19792 h 110903"/>
                    <a:gd name="connsiteX4" fmla="*/ 95002 w 124691"/>
                    <a:gd name="connsiteY4" fmla="*/ 1979 h 110903"/>
                    <a:gd name="connsiteX5" fmla="*/ 124691 w 124691"/>
                    <a:gd name="connsiteY5" fmla="*/ 31667 h 110903"/>
                    <a:gd name="connsiteX6" fmla="*/ 118753 w 124691"/>
                    <a:gd name="connsiteY6" fmla="*/ 67293 h 110903"/>
                    <a:gd name="connsiteX7" fmla="*/ 100940 w 124691"/>
                    <a:gd name="connsiteY7" fmla="*/ 79168 h 110903"/>
                    <a:gd name="connsiteX8" fmla="*/ 41564 w 124691"/>
                    <a:gd name="connsiteY8" fmla="*/ 91044 h 110903"/>
                    <a:gd name="connsiteX9" fmla="*/ 17813 w 124691"/>
                    <a:gd name="connsiteY9" fmla="*/ 85106 h 110903"/>
                    <a:gd name="connsiteX10" fmla="*/ 0 w 124691"/>
                    <a:gd name="connsiteY10" fmla="*/ 61355 h 11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91" h="110903">
                      <a:moveTo>
                        <a:pt x="0" y="61355"/>
                      </a:moveTo>
                      <a:cubicBezTo>
                        <a:pt x="0" y="56407"/>
                        <a:pt x="12215" y="58217"/>
                        <a:pt x="17813" y="55418"/>
                      </a:cubicBezTo>
                      <a:cubicBezTo>
                        <a:pt x="24196" y="52227"/>
                        <a:pt x="29105" y="46440"/>
                        <a:pt x="35626" y="43542"/>
                      </a:cubicBezTo>
                      <a:cubicBezTo>
                        <a:pt x="99225" y="15275"/>
                        <a:pt x="48749" y="46669"/>
                        <a:pt x="89065" y="19792"/>
                      </a:cubicBezTo>
                      <a:cubicBezTo>
                        <a:pt x="91044" y="13854"/>
                        <a:pt x="89064" y="0"/>
                        <a:pt x="95002" y="1979"/>
                      </a:cubicBezTo>
                      <a:cubicBezTo>
                        <a:pt x="108279" y="6405"/>
                        <a:pt x="124691" y="31667"/>
                        <a:pt x="124691" y="31667"/>
                      </a:cubicBezTo>
                      <a:cubicBezTo>
                        <a:pt x="122712" y="43542"/>
                        <a:pt x="124137" y="56525"/>
                        <a:pt x="118753" y="67293"/>
                      </a:cubicBezTo>
                      <a:cubicBezTo>
                        <a:pt x="115562" y="73676"/>
                        <a:pt x="107323" y="75977"/>
                        <a:pt x="100940" y="79168"/>
                      </a:cubicBezTo>
                      <a:cubicBezTo>
                        <a:pt x="84358" y="87459"/>
                        <a:pt x="56884" y="88855"/>
                        <a:pt x="41564" y="91044"/>
                      </a:cubicBezTo>
                      <a:cubicBezTo>
                        <a:pt x="21704" y="110903"/>
                        <a:pt x="36538" y="103832"/>
                        <a:pt x="17813" y="85106"/>
                      </a:cubicBezTo>
                      <a:cubicBezTo>
                        <a:pt x="14684" y="81977"/>
                        <a:pt x="0" y="66303"/>
                        <a:pt x="0" y="6135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4" name="Freeform 2493"/>
                <p:cNvSpPr/>
                <p:nvPr/>
              </p:nvSpPr>
              <p:spPr bwMode="auto">
                <a:xfrm>
                  <a:off x="3038105" y="2610270"/>
                  <a:ext cx="155354" cy="85062"/>
                </a:xfrm>
                <a:custGeom>
                  <a:avLst/>
                  <a:gdLst>
                    <a:gd name="connsiteX0" fmla="*/ 17813 w 155354"/>
                    <a:gd name="connsiteY0" fmla="*/ 65636 h 85062"/>
                    <a:gd name="connsiteX1" fmla="*/ 23750 w 155354"/>
                    <a:gd name="connsiteY1" fmla="*/ 47823 h 85062"/>
                    <a:gd name="connsiteX2" fmla="*/ 35626 w 155354"/>
                    <a:gd name="connsiteY2" fmla="*/ 35948 h 85062"/>
                    <a:gd name="connsiteX3" fmla="*/ 59376 w 155354"/>
                    <a:gd name="connsiteY3" fmla="*/ 30010 h 85062"/>
                    <a:gd name="connsiteX4" fmla="*/ 148441 w 155354"/>
                    <a:gd name="connsiteY4" fmla="*/ 24072 h 85062"/>
                    <a:gd name="connsiteX5" fmla="*/ 154379 w 155354"/>
                    <a:gd name="connsiteY5" fmla="*/ 6259 h 85062"/>
                    <a:gd name="connsiteX6" fmla="*/ 148441 w 155354"/>
                    <a:gd name="connsiteY6" fmla="*/ 71574 h 85062"/>
                    <a:gd name="connsiteX7" fmla="*/ 130628 w 155354"/>
                    <a:gd name="connsiteY7" fmla="*/ 77511 h 85062"/>
                    <a:gd name="connsiteX8" fmla="*/ 17813 w 155354"/>
                    <a:gd name="connsiteY8" fmla="*/ 65636 h 85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54" h="85062">
                      <a:moveTo>
                        <a:pt x="17813" y="65636"/>
                      </a:moveTo>
                      <a:cubicBezTo>
                        <a:pt x="0" y="60688"/>
                        <a:pt x="20530" y="53190"/>
                        <a:pt x="23750" y="47823"/>
                      </a:cubicBezTo>
                      <a:cubicBezTo>
                        <a:pt x="26630" y="43023"/>
                        <a:pt x="30619" y="38452"/>
                        <a:pt x="35626" y="35948"/>
                      </a:cubicBezTo>
                      <a:cubicBezTo>
                        <a:pt x="42925" y="32299"/>
                        <a:pt x="51260" y="30864"/>
                        <a:pt x="59376" y="30010"/>
                      </a:cubicBezTo>
                      <a:cubicBezTo>
                        <a:pt x="88967" y="26895"/>
                        <a:pt x="118753" y="26051"/>
                        <a:pt x="148441" y="24072"/>
                      </a:cubicBezTo>
                      <a:cubicBezTo>
                        <a:pt x="150420" y="18134"/>
                        <a:pt x="154379" y="0"/>
                        <a:pt x="154379" y="6259"/>
                      </a:cubicBezTo>
                      <a:cubicBezTo>
                        <a:pt x="154379" y="28120"/>
                        <a:pt x="155354" y="50834"/>
                        <a:pt x="148441" y="71574"/>
                      </a:cubicBezTo>
                      <a:cubicBezTo>
                        <a:pt x="146462" y="77512"/>
                        <a:pt x="136824" y="76626"/>
                        <a:pt x="130628" y="77511"/>
                      </a:cubicBezTo>
                      <a:cubicBezTo>
                        <a:pt x="77771" y="85062"/>
                        <a:pt x="35626" y="70584"/>
                        <a:pt x="17813" y="6563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5" name="Freeform 2494"/>
                <p:cNvSpPr/>
                <p:nvPr/>
              </p:nvSpPr>
              <p:spPr bwMode="auto">
                <a:xfrm>
                  <a:off x="3044042" y="2678032"/>
                  <a:ext cx="142753" cy="90563"/>
                </a:xfrm>
                <a:custGeom>
                  <a:avLst/>
                  <a:gdLst>
                    <a:gd name="connsiteX0" fmla="*/ 5938 w 142753"/>
                    <a:gd name="connsiteY0" fmla="*/ 75064 h 90563"/>
                    <a:gd name="connsiteX1" fmla="*/ 29689 w 142753"/>
                    <a:gd name="connsiteY1" fmla="*/ 69126 h 90563"/>
                    <a:gd name="connsiteX2" fmla="*/ 47502 w 142753"/>
                    <a:gd name="connsiteY2" fmla="*/ 51313 h 90563"/>
                    <a:gd name="connsiteX3" fmla="*/ 65315 w 142753"/>
                    <a:gd name="connsiteY3" fmla="*/ 39438 h 90563"/>
                    <a:gd name="connsiteX4" fmla="*/ 71252 w 142753"/>
                    <a:gd name="connsiteY4" fmla="*/ 21625 h 90563"/>
                    <a:gd name="connsiteX5" fmla="*/ 118754 w 142753"/>
                    <a:gd name="connsiteY5" fmla="*/ 15687 h 90563"/>
                    <a:gd name="connsiteX6" fmla="*/ 142504 w 142753"/>
                    <a:gd name="connsiteY6" fmla="*/ 69126 h 90563"/>
                    <a:gd name="connsiteX7" fmla="*/ 136567 w 142753"/>
                    <a:gd name="connsiteY7" fmla="*/ 86939 h 90563"/>
                    <a:gd name="connsiteX8" fmla="*/ 65315 w 142753"/>
                    <a:gd name="connsiteY8" fmla="*/ 81001 h 90563"/>
                    <a:gd name="connsiteX9" fmla="*/ 5938 w 142753"/>
                    <a:gd name="connsiteY9" fmla="*/ 75064 h 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753" h="90563">
                      <a:moveTo>
                        <a:pt x="5938" y="75064"/>
                      </a:moveTo>
                      <a:cubicBezTo>
                        <a:pt x="0" y="73085"/>
                        <a:pt x="22604" y="73175"/>
                        <a:pt x="29689" y="69126"/>
                      </a:cubicBezTo>
                      <a:cubicBezTo>
                        <a:pt x="36980" y="64960"/>
                        <a:pt x="41051" y="56689"/>
                        <a:pt x="47502" y="51313"/>
                      </a:cubicBezTo>
                      <a:cubicBezTo>
                        <a:pt x="52984" y="46745"/>
                        <a:pt x="59377" y="43396"/>
                        <a:pt x="65315" y="39438"/>
                      </a:cubicBezTo>
                      <a:cubicBezTo>
                        <a:pt x="67294" y="33500"/>
                        <a:pt x="68032" y="26992"/>
                        <a:pt x="71252" y="21625"/>
                      </a:cubicBezTo>
                      <a:cubicBezTo>
                        <a:pt x="84227" y="0"/>
                        <a:pt x="93550" y="11486"/>
                        <a:pt x="118754" y="15687"/>
                      </a:cubicBezTo>
                      <a:cubicBezTo>
                        <a:pt x="132886" y="58083"/>
                        <a:pt x="123686" y="40898"/>
                        <a:pt x="142504" y="69126"/>
                      </a:cubicBezTo>
                      <a:cubicBezTo>
                        <a:pt x="140525" y="75064"/>
                        <a:pt x="142753" y="85987"/>
                        <a:pt x="136567" y="86939"/>
                      </a:cubicBezTo>
                      <a:cubicBezTo>
                        <a:pt x="113011" y="90563"/>
                        <a:pt x="89121" y="82135"/>
                        <a:pt x="65315" y="81001"/>
                      </a:cubicBezTo>
                      <a:cubicBezTo>
                        <a:pt x="47522" y="80154"/>
                        <a:pt x="11876" y="77043"/>
                        <a:pt x="5938" y="7506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6" name="Freeform 2495"/>
                <p:cNvSpPr/>
                <p:nvPr/>
              </p:nvSpPr>
              <p:spPr bwMode="auto">
                <a:xfrm>
                  <a:off x="3170713" y="2634342"/>
                  <a:ext cx="128649" cy="54957"/>
                </a:xfrm>
                <a:custGeom>
                  <a:avLst/>
                  <a:gdLst>
                    <a:gd name="connsiteX0" fmla="*/ 9896 w 128649"/>
                    <a:gd name="connsiteY0" fmla="*/ 29689 h 54957"/>
                    <a:gd name="connsiteX1" fmla="*/ 39584 w 128649"/>
                    <a:gd name="connsiteY1" fmla="*/ 23751 h 54957"/>
                    <a:gd name="connsiteX2" fmla="*/ 57397 w 128649"/>
                    <a:gd name="connsiteY2" fmla="*/ 17813 h 54957"/>
                    <a:gd name="connsiteX3" fmla="*/ 63335 w 128649"/>
                    <a:gd name="connsiteY3" fmla="*/ 0 h 54957"/>
                    <a:gd name="connsiteX4" fmla="*/ 81148 w 128649"/>
                    <a:gd name="connsiteY4" fmla="*/ 5938 h 54957"/>
                    <a:gd name="connsiteX5" fmla="*/ 116774 w 128649"/>
                    <a:gd name="connsiteY5" fmla="*/ 11876 h 54957"/>
                    <a:gd name="connsiteX6" fmla="*/ 128649 w 128649"/>
                    <a:gd name="connsiteY6" fmla="*/ 29689 h 54957"/>
                    <a:gd name="connsiteX7" fmla="*/ 116774 w 128649"/>
                    <a:gd name="connsiteY7" fmla="*/ 47502 h 54957"/>
                    <a:gd name="connsiteX8" fmla="*/ 98961 w 128649"/>
                    <a:gd name="connsiteY8" fmla="*/ 53439 h 54957"/>
                    <a:gd name="connsiteX9" fmla="*/ 9896 w 128649"/>
                    <a:gd name="connsiteY9" fmla="*/ 29689 h 5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649" h="54957">
                      <a:moveTo>
                        <a:pt x="9896" y="29689"/>
                      </a:moveTo>
                      <a:cubicBezTo>
                        <a:pt x="0" y="24741"/>
                        <a:pt x="29793" y="26199"/>
                        <a:pt x="39584" y="23751"/>
                      </a:cubicBezTo>
                      <a:cubicBezTo>
                        <a:pt x="45656" y="22233"/>
                        <a:pt x="52971" y="22239"/>
                        <a:pt x="57397" y="17813"/>
                      </a:cubicBezTo>
                      <a:cubicBezTo>
                        <a:pt x="61823" y="13387"/>
                        <a:pt x="61356" y="5938"/>
                        <a:pt x="63335" y="0"/>
                      </a:cubicBezTo>
                      <a:cubicBezTo>
                        <a:pt x="69273" y="1979"/>
                        <a:pt x="75038" y="4580"/>
                        <a:pt x="81148" y="5938"/>
                      </a:cubicBezTo>
                      <a:cubicBezTo>
                        <a:pt x="92900" y="8550"/>
                        <a:pt x="106006" y="6492"/>
                        <a:pt x="116774" y="11876"/>
                      </a:cubicBezTo>
                      <a:cubicBezTo>
                        <a:pt x="123157" y="15067"/>
                        <a:pt x="124691" y="23751"/>
                        <a:pt x="128649" y="29689"/>
                      </a:cubicBezTo>
                      <a:cubicBezTo>
                        <a:pt x="124691" y="35627"/>
                        <a:pt x="122346" y="43044"/>
                        <a:pt x="116774" y="47502"/>
                      </a:cubicBezTo>
                      <a:cubicBezTo>
                        <a:pt x="111887" y="51412"/>
                        <a:pt x="105201" y="52959"/>
                        <a:pt x="98961" y="53439"/>
                      </a:cubicBezTo>
                      <a:cubicBezTo>
                        <a:pt x="79227" y="54957"/>
                        <a:pt x="19792" y="34637"/>
                        <a:pt x="9896" y="2968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7" name="Freeform 2496"/>
                <p:cNvSpPr/>
                <p:nvPr/>
              </p:nvSpPr>
              <p:spPr bwMode="auto">
                <a:xfrm>
                  <a:off x="2208812" y="2764212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8" name="Freeform 2497"/>
                <p:cNvSpPr/>
                <p:nvPr/>
              </p:nvSpPr>
              <p:spPr bwMode="auto">
                <a:xfrm>
                  <a:off x="2398817" y="2732360"/>
                  <a:ext cx="138016" cy="117717"/>
                </a:xfrm>
                <a:custGeom>
                  <a:avLst/>
                  <a:gdLst>
                    <a:gd name="connsiteX0" fmla="*/ 9896 w 138016"/>
                    <a:gd name="connsiteY0" fmla="*/ 115738 h 117717"/>
                    <a:gd name="connsiteX1" fmla="*/ 33646 w 138016"/>
                    <a:gd name="connsiteY1" fmla="*/ 103863 h 117717"/>
                    <a:gd name="connsiteX2" fmla="*/ 57397 w 138016"/>
                    <a:gd name="connsiteY2" fmla="*/ 80112 h 117717"/>
                    <a:gd name="connsiteX3" fmla="*/ 63335 w 138016"/>
                    <a:gd name="connsiteY3" fmla="*/ 8860 h 117717"/>
                    <a:gd name="connsiteX4" fmla="*/ 93023 w 138016"/>
                    <a:gd name="connsiteY4" fmla="*/ 14798 h 117717"/>
                    <a:gd name="connsiteX5" fmla="*/ 134587 w 138016"/>
                    <a:gd name="connsiteY5" fmla="*/ 26673 h 117717"/>
                    <a:gd name="connsiteX6" fmla="*/ 116774 w 138016"/>
                    <a:gd name="connsiteY6" fmla="*/ 103863 h 117717"/>
                    <a:gd name="connsiteX7" fmla="*/ 93023 w 138016"/>
                    <a:gd name="connsiteY7" fmla="*/ 115738 h 117717"/>
                    <a:gd name="connsiteX8" fmla="*/ 9896 w 138016"/>
                    <a:gd name="connsiteY8" fmla="*/ 115738 h 1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016" h="117717">
                      <a:moveTo>
                        <a:pt x="9896" y="115738"/>
                      </a:moveTo>
                      <a:cubicBezTo>
                        <a:pt x="0" y="113759"/>
                        <a:pt x="26565" y="109174"/>
                        <a:pt x="33646" y="103863"/>
                      </a:cubicBezTo>
                      <a:cubicBezTo>
                        <a:pt x="42603" y="97145"/>
                        <a:pt x="57397" y="80112"/>
                        <a:pt x="57397" y="80112"/>
                      </a:cubicBezTo>
                      <a:cubicBezTo>
                        <a:pt x="59376" y="56361"/>
                        <a:pt x="51922" y="29783"/>
                        <a:pt x="63335" y="8860"/>
                      </a:cubicBezTo>
                      <a:cubicBezTo>
                        <a:pt x="68168" y="0"/>
                        <a:pt x="83171" y="12609"/>
                        <a:pt x="93023" y="14798"/>
                      </a:cubicBezTo>
                      <a:cubicBezTo>
                        <a:pt x="115387" y="19768"/>
                        <a:pt x="114752" y="20062"/>
                        <a:pt x="134587" y="26673"/>
                      </a:cubicBezTo>
                      <a:cubicBezTo>
                        <a:pt x="132583" y="46708"/>
                        <a:pt x="138016" y="86161"/>
                        <a:pt x="116774" y="103863"/>
                      </a:cubicBezTo>
                      <a:cubicBezTo>
                        <a:pt x="109974" y="109529"/>
                        <a:pt x="100940" y="111780"/>
                        <a:pt x="93023" y="115738"/>
                      </a:cubicBezTo>
                      <a:cubicBezTo>
                        <a:pt x="29242" y="109361"/>
                        <a:pt x="19792" y="117717"/>
                        <a:pt x="9896" y="11573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499" name="Freeform 2498"/>
                <p:cNvSpPr/>
                <p:nvPr/>
              </p:nvSpPr>
              <p:spPr bwMode="auto">
                <a:xfrm>
                  <a:off x="2590801" y="2754085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0" name="Freeform 2499"/>
                <p:cNvSpPr/>
                <p:nvPr/>
              </p:nvSpPr>
              <p:spPr bwMode="auto">
                <a:xfrm>
                  <a:off x="2765330" y="2778824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1" name="Freeform 2500"/>
                <p:cNvSpPr/>
                <p:nvPr/>
              </p:nvSpPr>
              <p:spPr bwMode="auto">
                <a:xfrm rot="10361752">
                  <a:off x="2909587" y="2764846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2" name="Freeform 2501"/>
                <p:cNvSpPr/>
                <p:nvPr/>
              </p:nvSpPr>
              <p:spPr bwMode="auto">
                <a:xfrm flipH="1" flipV="1">
                  <a:off x="3344883" y="2657587"/>
                  <a:ext cx="215038" cy="158298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3" name="Freeform 2502"/>
                <p:cNvSpPr/>
                <p:nvPr/>
              </p:nvSpPr>
              <p:spPr bwMode="auto">
                <a:xfrm rot="713748" flipV="1">
                  <a:off x="3073406" y="2789591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4" name="Freeform 2503"/>
                <p:cNvSpPr/>
                <p:nvPr/>
              </p:nvSpPr>
              <p:spPr bwMode="auto">
                <a:xfrm>
                  <a:off x="3180609" y="2679862"/>
                  <a:ext cx="190005" cy="156359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5" name="Freeform 2504"/>
                <p:cNvSpPr/>
                <p:nvPr/>
              </p:nvSpPr>
              <p:spPr bwMode="auto">
                <a:xfrm>
                  <a:off x="3311237" y="2639736"/>
                  <a:ext cx="160317" cy="59920"/>
                </a:xfrm>
                <a:custGeom>
                  <a:avLst/>
                  <a:gdLst>
                    <a:gd name="connsiteX0" fmla="*/ 14378 w 150944"/>
                    <a:gd name="connsiteY0" fmla="*/ 83671 h 105216"/>
                    <a:gd name="connsiteX1" fmla="*/ 20316 w 150944"/>
                    <a:gd name="connsiteY1" fmla="*/ 53983 h 105216"/>
                    <a:gd name="connsiteX2" fmla="*/ 61879 w 150944"/>
                    <a:gd name="connsiteY2" fmla="*/ 53983 h 105216"/>
                    <a:gd name="connsiteX3" fmla="*/ 73755 w 150944"/>
                    <a:gd name="connsiteY3" fmla="*/ 65858 h 105216"/>
                    <a:gd name="connsiteX4" fmla="*/ 150944 w 150944"/>
                    <a:gd name="connsiteY4" fmla="*/ 83671 h 105216"/>
                    <a:gd name="connsiteX5" fmla="*/ 145007 w 150944"/>
                    <a:gd name="connsiteY5" fmla="*/ 59920 h 105216"/>
                    <a:gd name="connsiteX6" fmla="*/ 133131 w 150944"/>
                    <a:gd name="connsiteY6" fmla="*/ 48045 h 105216"/>
                    <a:gd name="connsiteX7" fmla="*/ 85630 w 150944"/>
                    <a:gd name="connsiteY7" fmla="*/ 6481 h 105216"/>
                    <a:gd name="connsiteX8" fmla="*/ 55942 w 150944"/>
                    <a:gd name="connsiteY8" fmla="*/ 544 h 105216"/>
                    <a:gd name="connsiteX9" fmla="*/ 8440 w 150944"/>
                    <a:gd name="connsiteY9" fmla="*/ 6481 h 105216"/>
                    <a:gd name="connsiteX10" fmla="*/ 14378 w 150944"/>
                    <a:gd name="connsiteY10" fmla="*/ 83671 h 105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44" h="105216">
                      <a:moveTo>
                        <a:pt x="14378" y="83671"/>
                      </a:moveTo>
                      <a:cubicBezTo>
                        <a:pt x="16357" y="91588"/>
                        <a:pt x="14718" y="62380"/>
                        <a:pt x="20316" y="53983"/>
                      </a:cubicBezTo>
                      <a:cubicBezTo>
                        <a:pt x="28835" y="41205"/>
                        <a:pt x="54268" y="52080"/>
                        <a:pt x="61879" y="53983"/>
                      </a:cubicBezTo>
                      <a:cubicBezTo>
                        <a:pt x="65838" y="57941"/>
                        <a:pt x="70171" y="61557"/>
                        <a:pt x="73755" y="65858"/>
                      </a:cubicBezTo>
                      <a:cubicBezTo>
                        <a:pt x="106554" y="105216"/>
                        <a:pt x="75586" y="91207"/>
                        <a:pt x="150944" y="83671"/>
                      </a:cubicBezTo>
                      <a:cubicBezTo>
                        <a:pt x="148965" y="75754"/>
                        <a:pt x="148657" y="67219"/>
                        <a:pt x="145007" y="59920"/>
                      </a:cubicBezTo>
                      <a:cubicBezTo>
                        <a:pt x="142503" y="54913"/>
                        <a:pt x="136628" y="52416"/>
                        <a:pt x="133131" y="48045"/>
                      </a:cubicBezTo>
                      <a:cubicBezTo>
                        <a:pt x="117862" y="28960"/>
                        <a:pt x="118147" y="12984"/>
                        <a:pt x="85630" y="6481"/>
                      </a:cubicBezTo>
                      <a:lnTo>
                        <a:pt x="55942" y="544"/>
                      </a:lnTo>
                      <a:cubicBezTo>
                        <a:pt x="40108" y="2523"/>
                        <a:pt x="23022" y="0"/>
                        <a:pt x="8440" y="6481"/>
                      </a:cubicBezTo>
                      <a:cubicBezTo>
                        <a:pt x="0" y="10232"/>
                        <a:pt x="12399" y="75754"/>
                        <a:pt x="14378" y="8367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06" name="Freeform 2505"/>
                <p:cNvSpPr/>
                <p:nvPr/>
              </p:nvSpPr>
              <p:spPr bwMode="auto">
                <a:xfrm>
                  <a:off x="2680854" y="2595975"/>
                  <a:ext cx="119743" cy="45719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460" name="Freeform 2459"/>
              <p:cNvSpPr/>
              <p:nvPr/>
            </p:nvSpPr>
            <p:spPr bwMode="auto">
              <a:xfrm>
                <a:off x="1834121" y="2315688"/>
                <a:ext cx="166871" cy="110001"/>
              </a:xfrm>
              <a:custGeom>
                <a:avLst/>
                <a:gdLst>
                  <a:gd name="connsiteX0" fmla="*/ 6554 w 166871"/>
                  <a:gd name="connsiteY0" fmla="*/ 65315 h 110001"/>
                  <a:gd name="connsiteX1" fmla="*/ 54056 w 166871"/>
                  <a:gd name="connsiteY1" fmla="*/ 41564 h 110001"/>
                  <a:gd name="connsiteX2" fmla="*/ 59993 w 166871"/>
                  <a:gd name="connsiteY2" fmla="*/ 23751 h 110001"/>
                  <a:gd name="connsiteX3" fmla="*/ 54056 w 166871"/>
                  <a:gd name="connsiteY3" fmla="*/ 5938 h 110001"/>
                  <a:gd name="connsiteX4" fmla="*/ 71869 w 166871"/>
                  <a:gd name="connsiteY4" fmla="*/ 0 h 110001"/>
                  <a:gd name="connsiteX5" fmla="*/ 119370 w 166871"/>
                  <a:gd name="connsiteY5" fmla="*/ 5938 h 110001"/>
                  <a:gd name="connsiteX6" fmla="*/ 125308 w 166871"/>
                  <a:gd name="connsiteY6" fmla="*/ 47502 h 110001"/>
                  <a:gd name="connsiteX7" fmla="*/ 131245 w 166871"/>
                  <a:gd name="connsiteY7" fmla="*/ 100941 h 110001"/>
                  <a:gd name="connsiteX8" fmla="*/ 166871 w 166871"/>
                  <a:gd name="connsiteY8" fmla="*/ 95003 h 110001"/>
                  <a:gd name="connsiteX9" fmla="*/ 71869 w 166871"/>
                  <a:gd name="connsiteY9" fmla="*/ 83128 h 110001"/>
                  <a:gd name="connsiteX10" fmla="*/ 6554 w 166871"/>
                  <a:gd name="connsiteY10" fmla="*/ 65315 h 1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871" h="110001">
                    <a:moveTo>
                      <a:pt x="6554" y="65315"/>
                    </a:moveTo>
                    <a:cubicBezTo>
                      <a:pt x="3585" y="58388"/>
                      <a:pt x="43693" y="58835"/>
                      <a:pt x="54056" y="41564"/>
                    </a:cubicBezTo>
                    <a:cubicBezTo>
                      <a:pt x="57276" y="36197"/>
                      <a:pt x="58014" y="29689"/>
                      <a:pt x="59993" y="23751"/>
                    </a:cubicBezTo>
                    <a:cubicBezTo>
                      <a:pt x="58014" y="17813"/>
                      <a:pt x="51257" y="11536"/>
                      <a:pt x="54056" y="5938"/>
                    </a:cubicBezTo>
                    <a:cubicBezTo>
                      <a:pt x="56855" y="340"/>
                      <a:pt x="65610" y="0"/>
                      <a:pt x="71869" y="0"/>
                    </a:cubicBezTo>
                    <a:cubicBezTo>
                      <a:pt x="87826" y="0"/>
                      <a:pt x="103536" y="3959"/>
                      <a:pt x="119370" y="5938"/>
                    </a:cubicBezTo>
                    <a:cubicBezTo>
                      <a:pt x="121349" y="19793"/>
                      <a:pt x="123572" y="33615"/>
                      <a:pt x="125308" y="47502"/>
                    </a:cubicBezTo>
                    <a:cubicBezTo>
                      <a:pt x="127531" y="65286"/>
                      <a:pt x="119443" y="87453"/>
                      <a:pt x="131245" y="100941"/>
                    </a:cubicBezTo>
                    <a:cubicBezTo>
                      <a:pt x="139173" y="110001"/>
                      <a:pt x="154996" y="96982"/>
                      <a:pt x="166871" y="95003"/>
                    </a:cubicBezTo>
                    <a:cubicBezTo>
                      <a:pt x="122062" y="80066"/>
                      <a:pt x="165667" y="93001"/>
                      <a:pt x="71869" y="83128"/>
                    </a:cubicBezTo>
                    <a:cubicBezTo>
                      <a:pt x="0" y="75563"/>
                      <a:pt x="9523" y="72242"/>
                      <a:pt x="6554" y="65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61" name="Freeform 2460"/>
              <p:cNvSpPr/>
              <p:nvPr/>
            </p:nvSpPr>
            <p:spPr bwMode="auto">
              <a:xfrm>
                <a:off x="3320143" y="2355695"/>
                <a:ext cx="132719" cy="119971"/>
              </a:xfrm>
              <a:custGeom>
                <a:avLst/>
                <a:gdLst>
                  <a:gd name="connsiteX0" fmla="*/ 4948 w 132719"/>
                  <a:gd name="connsiteY0" fmla="*/ 90622 h 119971"/>
                  <a:gd name="connsiteX1" fmla="*/ 10886 w 132719"/>
                  <a:gd name="connsiteY1" fmla="*/ 13432 h 119971"/>
                  <a:gd name="connsiteX2" fmla="*/ 28699 w 132719"/>
                  <a:gd name="connsiteY2" fmla="*/ 1557 h 119971"/>
                  <a:gd name="connsiteX3" fmla="*/ 94013 w 132719"/>
                  <a:gd name="connsiteY3" fmla="*/ 7495 h 119971"/>
                  <a:gd name="connsiteX4" fmla="*/ 111826 w 132719"/>
                  <a:gd name="connsiteY4" fmla="*/ 13432 h 119971"/>
                  <a:gd name="connsiteX5" fmla="*/ 123701 w 132719"/>
                  <a:gd name="connsiteY5" fmla="*/ 49058 h 119971"/>
                  <a:gd name="connsiteX6" fmla="*/ 40574 w 132719"/>
                  <a:gd name="connsiteY6" fmla="*/ 84684 h 119971"/>
                  <a:gd name="connsiteX7" fmla="*/ 4948 w 132719"/>
                  <a:gd name="connsiteY7" fmla="*/ 90622 h 1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719" h="119971">
                    <a:moveTo>
                      <a:pt x="4948" y="90622"/>
                    </a:moveTo>
                    <a:cubicBezTo>
                      <a:pt x="0" y="78747"/>
                      <a:pt x="4237" y="38367"/>
                      <a:pt x="10886" y="13432"/>
                    </a:cubicBezTo>
                    <a:cubicBezTo>
                      <a:pt x="12725" y="6537"/>
                      <a:pt x="21581" y="2065"/>
                      <a:pt x="28699" y="1557"/>
                    </a:cubicBezTo>
                    <a:cubicBezTo>
                      <a:pt x="50505" y="0"/>
                      <a:pt x="72242" y="5516"/>
                      <a:pt x="94013" y="7495"/>
                    </a:cubicBezTo>
                    <a:cubicBezTo>
                      <a:pt x="99951" y="9474"/>
                      <a:pt x="108188" y="8339"/>
                      <a:pt x="111826" y="13432"/>
                    </a:cubicBezTo>
                    <a:cubicBezTo>
                      <a:pt x="119102" y="23618"/>
                      <a:pt x="123701" y="49058"/>
                      <a:pt x="123701" y="49058"/>
                    </a:cubicBezTo>
                    <a:cubicBezTo>
                      <a:pt x="113570" y="119971"/>
                      <a:pt x="132719" y="84684"/>
                      <a:pt x="40574" y="84684"/>
                    </a:cubicBezTo>
                    <a:cubicBezTo>
                      <a:pt x="8945" y="84684"/>
                      <a:pt x="9896" y="102497"/>
                      <a:pt x="4948" y="906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62" name="Freeform 2461"/>
              <p:cNvSpPr/>
              <p:nvPr/>
            </p:nvSpPr>
            <p:spPr bwMode="auto">
              <a:xfrm>
                <a:off x="3469574" y="2379923"/>
                <a:ext cx="159572" cy="96082"/>
              </a:xfrm>
              <a:custGeom>
                <a:avLst/>
                <a:gdLst>
                  <a:gd name="connsiteX0" fmla="*/ 3958 w 159572"/>
                  <a:gd name="connsiteY0" fmla="*/ 72332 h 96082"/>
                  <a:gd name="connsiteX1" fmla="*/ 27709 w 159572"/>
                  <a:gd name="connsiteY1" fmla="*/ 42643 h 96082"/>
                  <a:gd name="connsiteX2" fmla="*/ 63335 w 159572"/>
                  <a:gd name="connsiteY2" fmla="*/ 36706 h 96082"/>
                  <a:gd name="connsiteX3" fmla="*/ 75210 w 159572"/>
                  <a:gd name="connsiteY3" fmla="*/ 12955 h 96082"/>
                  <a:gd name="connsiteX4" fmla="*/ 134587 w 159572"/>
                  <a:gd name="connsiteY4" fmla="*/ 12955 h 96082"/>
                  <a:gd name="connsiteX5" fmla="*/ 140525 w 159572"/>
                  <a:gd name="connsiteY5" fmla="*/ 54519 h 96082"/>
                  <a:gd name="connsiteX6" fmla="*/ 104899 w 159572"/>
                  <a:gd name="connsiteY6" fmla="*/ 60456 h 96082"/>
                  <a:gd name="connsiteX7" fmla="*/ 93023 w 159572"/>
                  <a:gd name="connsiteY7" fmla="*/ 72332 h 96082"/>
                  <a:gd name="connsiteX8" fmla="*/ 98961 w 159572"/>
                  <a:gd name="connsiteY8" fmla="*/ 96082 h 96082"/>
                  <a:gd name="connsiteX9" fmla="*/ 51460 w 159572"/>
                  <a:gd name="connsiteY9" fmla="*/ 60456 h 96082"/>
                  <a:gd name="connsiteX10" fmla="*/ 3958 w 159572"/>
                  <a:gd name="connsiteY10" fmla="*/ 72332 h 9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72" h="96082">
                    <a:moveTo>
                      <a:pt x="3958" y="72332"/>
                    </a:moveTo>
                    <a:cubicBezTo>
                      <a:pt x="0" y="69363"/>
                      <a:pt x="20191" y="45462"/>
                      <a:pt x="27709" y="42643"/>
                    </a:cubicBezTo>
                    <a:cubicBezTo>
                      <a:pt x="38982" y="38416"/>
                      <a:pt x="51460" y="38685"/>
                      <a:pt x="63335" y="36706"/>
                    </a:cubicBezTo>
                    <a:cubicBezTo>
                      <a:pt x="67293" y="28789"/>
                      <a:pt x="68951" y="19214"/>
                      <a:pt x="75210" y="12955"/>
                    </a:cubicBezTo>
                    <a:cubicBezTo>
                      <a:pt x="88164" y="0"/>
                      <a:pt x="127380" y="11925"/>
                      <a:pt x="134587" y="12955"/>
                    </a:cubicBezTo>
                    <a:cubicBezTo>
                      <a:pt x="141038" y="22632"/>
                      <a:pt x="159572" y="40914"/>
                      <a:pt x="140525" y="54519"/>
                    </a:cubicBezTo>
                    <a:cubicBezTo>
                      <a:pt x="130728" y="61517"/>
                      <a:pt x="116774" y="58477"/>
                      <a:pt x="104899" y="60456"/>
                    </a:cubicBezTo>
                    <a:cubicBezTo>
                      <a:pt x="100940" y="64415"/>
                      <a:pt x="93943" y="66810"/>
                      <a:pt x="93023" y="72332"/>
                    </a:cubicBezTo>
                    <a:cubicBezTo>
                      <a:pt x="91681" y="80381"/>
                      <a:pt x="107121" y="96082"/>
                      <a:pt x="98961" y="96082"/>
                    </a:cubicBezTo>
                    <a:cubicBezTo>
                      <a:pt x="85530" y="96082"/>
                      <a:pt x="62894" y="71891"/>
                      <a:pt x="51460" y="60456"/>
                    </a:cubicBezTo>
                    <a:cubicBezTo>
                      <a:pt x="35385" y="76531"/>
                      <a:pt x="7917" y="75301"/>
                      <a:pt x="3958" y="7233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463" name="Freeform 2462"/>
              <p:cNvSpPr/>
              <p:nvPr/>
            </p:nvSpPr>
            <p:spPr bwMode="auto">
              <a:xfrm>
                <a:off x="1635826" y="2303813"/>
                <a:ext cx="166260" cy="83127"/>
              </a:xfrm>
              <a:custGeom>
                <a:avLst/>
                <a:gdLst>
                  <a:gd name="connsiteX0" fmla="*/ 14844 w 166260"/>
                  <a:gd name="connsiteY0" fmla="*/ 59377 h 83127"/>
                  <a:gd name="connsiteX1" fmla="*/ 103909 w 166260"/>
                  <a:gd name="connsiteY1" fmla="*/ 29688 h 83127"/>
                  <a:gd name="connsiteX2" fmla="*/ 115784 w 166260"/>
                  <a:gd name="connsiteY2" fmla="*/ 11875 h 83127"/>
                  <a:gd name="connsiteX3" fmla="*/ 127660 w 166260"/>
                  <a:gd name="connsiteY3" fmla="*/ 0 h 83127"/>
                  <a:gd name="connsiteX4" fmla="*/ 145473 w 166260"/>
                  <a:gd name="connsiteY4" fmla="*/ 5938 h 83127"/>
                  <a:gd name="connsiteX5" fmla="*/ 151410 w 166260"/>
                  <a:gd name="connsiteY5" fmla="*/ 65314 h 83127"/>
                  <a:gd name="connsiteX6" fmla="*/ 145473 w 166260"/>
                  <a:gd name="connsiteY6" fmla="*/ 83127 h 83127"/>
                  <a:gd name="connsiteX7" fmla="*/ 103909 w 166260"/>
                  <a:gd name="connsiteY7" fmla="*/ 77190 h 83127"/>
                  <a:gd name="connsiteX8" fmla="*/ 14844 w 166260"/>
                  <a:gd name="connsiteY8" fmla="*/ 71252 h 83127"/>
                  <a:gd name="connsiteX9" fmla="*/ 14844 w 166260"/>
                  <a:gd name="connsiteY9" fmla="*/ 59377 h 8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60" h="83127">
                    <a:moveTo>
                      <a:pt x="14844" y="59377"/>
                    </a:moveTo>
                    <a:cubicBezTo>
                      <a:pt x="29688" y="52450"/>
                      <a:pt x="8296" y="53592"/>
                      <a:pt x="103909" y="29688"/>
                    </a:cubicBezTo>
                    <a:cubicBezTo>
                      <a:pt x="110832" y="27957"/>
                      <a:pt x="111326" y="17447"/>
                      <a:pt x="115784" y="11875"/>
                    </a:cubicBezTo>
                    <a:cubicBezTo>
                      <a:pt x="119281" y="7504"/>
                      <a:pt x="123701" y="3958"/>
                      <a:pt x="127660" y="0"/>
                    </a:cubicBezTo>
                    <a:cubicBezTo>
                      <a:pt x="133598" y="1979"/>
                      <a:pt x="140586" y="2028"/>
                      <a:pt x="145473" y="5938"/>
                    </a:cubicBezTo>
                    <a:cubicBezTo>
                      <a:pt x="166260" y="22568"/>
                      <a:pt x="156104" y="41844"/>
                      <a:pt x="151410" y="65314"/>
                    </a:cubicBezTo>
                    <a:cubicBezTo>
                      <a:pt x="150183" y="71451"/>
                      <a:pt x="147452" y="77189"/>
                      <a:pt x="145473" y="83127"/>
                    </a:cubicBezTo>
                    <a:cubicBezTo>
                      <a:pt x="131618" y="81148"/>
                      <a:pt x="117847" y="78457"/>
                      <a:pt x="103909" y="77190"/>
                    </a:cubicBezTo>
                    <a:cubicBezTo>
                      <a:pt x="74277" y="74496"/>
                      <a:pt x="44337" y="75185"/>
                      <a:pt x="14844" y="71252"/>
                    </a:cubicBezTo>
                    <a:cubicBezTo>
                      <a:pt x="12882" y="70990"/>
                      <a:pt x="0" y="66304"/>
                      <a:pt x="14844" y="5937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4" name="Freeform 2463"/>
              <p:cNvSpPr/>
              <p:nvPr/>
            </p:nvSpPr>
            <p:spPr bwMode="auto">
              <a:xfrm>
                <a:off x="1549266" y="2291938"/>
                <a:ext cx="128123" cy="164275"/>
              </a:xfrm>
              <a:custGeom>
                <a:avLst/>
                <a:gdLst>
                  <a:gd name="connsiteX0" fmla="*/ 119217 w 128123"/>
                  <a:gd name="connsiteY0" fmla="*/ 160317 h 164275"/>
                  <a:gd name="connsiteX1" fmla="*/ 107342 w 128123"/>
                  <a:gd name="connsiteY1" fmla="*/ 112815 h 164275"/>
                  <a:gd name="connsiteX2" fmla="*/ 101404 w 128123"/>
                  <a:gd name="connsiteY2" fmla="*/ 59376 h 164275"/>
                  <a:gd name="connsiteX3" fmla="*/ 83591 w 128123"/>
                  <a:gd name="connsiteY3" fmla="*/ 23750 h 164275"/>
                  <a:gd name="connsiteX4" fmla="*/ 65778 w 128123"/>
                  <a:gd name="connsiteY4" fmla="*/ 5937 h 164275"/>
                  <a:gd name="connsiteX5" fmla="*/ 47965 w 128123"/>
                  <a:gd name="connsiteY5" fmla="*/ 0 h 164275"/>
                  <a:gd name="connsiteX6" fmla="*/ 36090 w 128123"/>
                  <a:gd name="connsiteY6" fmla="*/ 130628 h 164275"/>
                  <a:gd name="connsiteX7" fmla="*/ 53903 w 128123"/>
                  <a:gd name="connsiteY7" fmla="*/ 136566 h 164275"/>
                  <a:gd name="connsiteX8" fmla="*/ 119217 w 128123"/>
                  <a:gd name="connsiteY8" fmla="*/ 160317 h 16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123" h="164275">
                    <a:moveTo>
                      <a:pt x="119217" y="160317"/>
                    </a:moveTo>
                    <a:cubicBezTo>
                      <a:pt x="128123" y="156359"/>
                      <a:pt x="111300" y="128649"/>
                      <a:pt x="107342" y="112815"/>
                    </a:cubicBezTo>
                    <a:cubicBezTo>
                      <a:pt x="102995" y="95427"/>
                      <a:pt x="104351" y="77055"/>
                      <a:pt x="101404" y="59376"/>
                    </a:cubicBezTo>
                    <a:cubicBezTo>
                      <a:pt x="99172" y="45987"/>
                      <a:pt x="92139" y="34007"/>
                      <a:pt x="83591" y="23750"/>
                    </a:cubicBezTo>
                    <a:cubicBezTo>
                      <a:pt x="78215" y="17299"/>
                      <a:pt x="72765" y="10595"/>
                      <a:pt x="65778" y="5937"/>
                    </a:cubicBezTo>
                    <a:cubicBezTo>
                      <a:pt x="60570" y="2465"/>
                      <a:pt x="53903" y="1979"/>
                      <a:pt x="47965" y="0"/>
                    </a:cubicBezTo>
                    <a:cubicBezTo>
                      <a:pt x="0" y="31976"/>
                      <a:pt x="14105" y="15208"/>
                      <a:pt x="36090" y="130628"/>
                    </a:cubicBezTo>
                    <a:cubicBezTo>
                      <a:pt x="37261" y="136776"/>
                      <a:pt x="48305" y="133767"/>
                      <a:pt x="53903" y="136566"/>
                    </a:cubicBezTo>
                    <a:cubicBezTo>
                      <a:pt x="90827" y="155028"/>
                      <a:pt x="110311" y="164275"/>
                      <a:pt x="119217" y="16031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465" name="Freeform 2464"/>
              <p:cNvSpPr/>
              <p:nvPr/>
            </p:nvSpPr>
            <p:spPr bwMode="auto">
              <a:xfrm>
                <a:off x="1571501" y="2426524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6" name="Freeform 2465"/>
              <p:cNvSpPr/>
              <p:nvPr/>
            </p:nvSpPr>
            <p:spPr bwMode="auto">
              <a:xfrm rot="11457246">
                <a:off x="1604158" y="2552640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467" name="Freeform 2466"/>
              <p:cNvSpPr/>
              <p:nvPr/>
            </p:nvSpPr>
            <p:spPr bwMode="auto">
              <a:xfrm rot="9629512">
                <a:off x="1777340" y="2563093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  <p:grpSp>
          <p:nvGrpSpPr>
            <p:cNvPr id="425" name="Group 1123"/>
            <p:cNvGrpSpPr>
              <a:grpSpLocks noChangeAspect="1"/>
            </p:cNvGrpSpPr>
            <p:nvPr/>
          </p:nvGrpSpPr>
          <p:grpSpPr>
            <a:xfrm flipH="1" flipV="1">
              <a:off x="2560402" y="2073606"/>
              <a:ext cx="1039937" cy="180208"/>
              <a:chOff x="1549266" y="2291938"/>
              <a:chExt cx="2079880" cy="360415"/>
            </a:xfrm>
          </p:grpSpPr>
          <p:sp>
            <p:nvSpPr>
              <p:cNvPr id="2508" name="Diagonal Stripe 2507"/>
              <p:cNvSpPr/>
              <p:nvPr/>
            </p:nvSpPr>
            <p:spPr bwMode="auto">
              <a:xfrm>
                <a:off x="2523507" y="2347356"/>
                <a:ext cx="120732" cy="45719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09" name="Freeform 2508"/>
              <p:cNvSpPr/>
              <p:nvPr/>
            </p:nvSpPr>
            <p:spPr bwMode="auto">
              <a:xfrm>
                <a:off x="3436916" y="2305792"/>
                <a:ext cx="148442" cy="71252"/>
              </a:xfrm>
              <a:custGeom>
                <a:avLst/>
                <a:gdLst>
                  <a:gd name="connsiteX0" fmla="*/ 0 w 148442"/>
                  <a:gd name="connsiteY0" fmla="*/ 59377 h 71252"/>
                  <a:gd name="connsiteX1" fmla="*/ 0 w 148442"/>
                  <a:gd name="connsiteY1" fmla="*/ 59377 h 71252"/>
                  <a:gd name="connsiteX2" fmla="*/ 47502 w 148442"/>
                  <a:gd name="connsiteY2" fmla="*/ 0 h 71252"/>
                  <a:gd name="connsiteX3" fmla="*/ 47502 w 148442"/>
                  <a:gd name="connsiteY3" fmla="*/ 0 h 71252"/>
                  <a:gd name="connsiteX4" fmla="*/ 89065 w 148442"/>
                  <a:gd name="connsiteY4" fmla="*/ 41564 h 71252"/>
                  <a:gd name="connsiteX5" fmla="*/ 148442 w 148442"/>
                  <a:gd name="connsiteY5" fmla="*/ 71252 h 71252"/>
                  <a:gd name="connsiteX6" fmla="*/ 35626 w 148442"/>
                  <a:gd name="connsiteY6" fmla="*/ 71252 h 71252"/>
                  <a:gd name="connsiteX7" fmla="*/ 35626 w 148442"/>
                  <a:gd name="connsiteY7" fmla="*/ 71252 h 71252"/>
                  <a:gd name="connsiteX8" fmla="*/ 0 w 148442"/>
                  <a:gd name="connsiteY8" fmla="*/ 59377 h 7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442" h="71252">
                    <a:moveTo>
                      <a:pt x="0" y="59377"/>
                    </a:moveTo>
                    <a:lnTo>
                      <a:pt x="0" y="59377"/>
                    </a:lnTo>
                    <a:lnTo>
                      <a:pt x="47502" y="0"/>
                    </a:lnTo>
                    <a:lnTo>
                      <a:pt x="47502" y="0"/>
                    </a:lnTo>
                    <a:lnTo>
                      <a:pt x="89065" y="41564"/>
                    </a:lnTo>
                    <a:lnTo>
                      <a:pt x="148442" y="71252"/>
                    </a:lnTo>
                    <a:lnTo>
                      <a:pt x="35626" y="71252"/>
                    </a:lnTo>
                    <a:lnTo>
                      <a:pt x="35626" y="71252"/>
                    </a:lnTo>
                    <a:lnTo>
                      <a:pt x="0" y="59377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0" name="Freeform 2509"/>
              <p:cNvSpPr/>
              <p:nvPr/>
            </p:nvSpPr>
            <p:spPr bwMode="auto">
              <a:xfrm>
                <a:off x="2011878" y="2296142"/>
                <a:ext cx="131618" cy="79698"/>
              </a:xfrm>
              <a:custGeom>
                <a:avLst/>
                <a:gdLst>
                  <a:gd name="connsiteX0" fmla="*/ 12865 w 131618"/>
                  <a:gd name="connsiteY0" fmla="*/ 13608 h 79698"/>
                  <a:gd name="connsiteX1" fmla="*/ 30678 w 131618"/>
                  <a:gd name="connsiteY1" fmla="*/ 31421 h 79698"/>
                  <a:gd name="connsiteX2" fmla="*/ 48490 w 131618"/>
                  <a:gd name="connsiteY2" fmla="*/ 43297 h 79698"/>
                  <a:gd name="connsiteX3" fmla="*/ 78179 w 131618"/>
                  <a:gd name="connsiteY3" fmla="*/ 72985 h 79698"/>
                  <a:gd name="connsiteX4" fmla="*/ 101929 w 131618"/>
                  <a:gd name="connsiteY4" fmla="*/ 67047 h 79698"/>
                  <a:gd name="connsiteX5" fmla="*/ 107867 w 131618"/>
                  <a:gd name="connsiteY5" fmla="*/ 49234 h 79698"/>
                  <a:gd name="connsiteX6" fmla="*/ 131618 w 131618"/>
                  <a:gd name="connsiteY6" fmla="*/ 43297 h 79698"/>
                  <a:gd name="connsiteX7" fmla="*/ 125680 w 131618"/>
                  <a:gd name="connsiteY7" fmla="*/ 13608 h 79698"/>
                  <a:gd name="connsiteX8" fmla="*/ 107867 w 131618"/>
                  <a:gd name="connsiteY8" fmla="*/ 1733 h 79698"/>
                  <a:gd name="connsiteX9" fmla="*/ 12865 w 131618"/>
                  <a:gd name="connsiteY9" fmla="*/ 13608 h 7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8" h="79698">
                    <a:moveTo>
                      <a:pt x="12865" y="13608"/>
                    </a:moveTo>
                    <a:cubicBezTo>
                      <a:pt x="0" y="18556"/>
                      <a:pt x="24227" y="26045"/>
                      <a:pt x="30678" y="31421"/>
                    </a:cubicBezTo>
                    <a:cubicBezTo>
                      <a:pt x="36160" y="35990"/>
                      <a:pt x="44032" y="37725"/>
                      <a:pt x="48490" y="43297"/>
                    </a:cubicBezTo>
                    <a:cubicBezTo>
                      <a:pt x="77609" y="79698"/>
                      <a:pt x="20006" y="43900"/>
                      <a:pt x="78179" y="72985"/>
                    </a:cubicBezTo>
                    <a:cubicBezTo>
                      <a:pt x="86096" y="71006"/>
                      <a:pt x="95557" y="72145"/>
                      <a:pt x="101929" y="67047"/>
                    </a:cubicBezTo>
                    <a:cubicBezTo>
                      <a:pt x="106816" y="63137"/>
                      <a:pt x="102980" y="53144"/>
                      <a:pt x="107867" y="49234"/>
                    </a:cubicBezTo>
                    <a:cubicBezTo>
                      <a:pt x="114239" y="44136"/>
                      <a:pt x="123701" y="45276"/>
                      <a:pt x="131618" y="43297"/>
                    </a:cubicBezTo>
                    <a:cubicBezTo>
                      <a:pt x="129639" y="33401"/>
                      <a:pt x="130687" y="22371"/>
                      <a:pt x="125680" y="13608"/>
                    </a:cubicBezTo>
                    <a:cubicBezTo>
                      <a:pt x="122139" y="7412"/>
                      <a:pt x="114989" y="2178"/>
                      <a:pt x="107867" y="1733"/>
                    </a:cubicBezTo>
                    <a:cubicBezTo>
                      <a:pt x="80141" y="0"/>
                      <a:pt x="25730" y="8660"/>
                      <a:pt x="12865" y="13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1" name="Freeform 2510"/>
              <p:cNvSpPr/>
              <p:nvPr/>
            </p:nvSpPr>
            <p:spPr bwMode="auto">
              <a:xfrm>
                <a:off x="2181102" y="2303054"/>
                <a:ext cx="158337" cy="74980"/>
              </a:xfrm>
              <a:custGeom>
                <a:avLst/>
                <a:gdLst>
                  <a:gd name="connsiteX0" fmla="*/ 3958 w 158337"/>
                  <a:gd name="connsiteY0" fmla="*/ 72011 h 74980"/>
                  <a:gd name="connsiteX1" fmla="*/ 33646 w 158337"/>
                  <a:gd name="connsiteY1" fmla="*/ 48260 h 74980"/>
                  <a:gd name="connsiteX2" fmla="*/ 57397 w 158337"/>
                  <a:gd name="connsiteY2" fmla="*/ 24510 h 74980"/>
                  <a:gd name="connsiteX3" fmla="*/ 69272 w 158337"/>
                  <a:gd name="connsiteY3" fmla="*/ 12634 h 74980"/>
                  <a:gd name="connsiteX4" fmla="*/ 158337 w 158337"/>
                  <a:gd name="connsiteY4" fmla="*/ 12634 h 74980"/>
                  <a:gd name="connsiteX5" fmla="*/ 152399 w 158337"/>
                  <a:gd name="connsiteY5" fmla="*/ 48260 h 74980"/>
                  <a:gd name="connsiteX6" fmla="*/ 140524 w 158337"/>
                  <a:gd name="connsiteY6" fmla="*/ 60136 h 74980"/>
                  <a:gd name="connsiteX7" fmla="*/ 57397 w 158337"/>
                  <a:gd name="connsiteY7" fmla="*/ 66073 h 74980"/>
                  <a:gd name="connsiteX8" fmla="*/ 3958 w 158337"/>
                  <a:gd name="connsiteY8" fmla="*/ 72011 h 7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337" h="74980">
                    <a:moveTo>
                      <a:pt x="3958" y="72011"/>
                    </a:moveTo>
                    <a:cubicBezTo>
                      <a:pt x="0" y="69042"/>
                      <a:pt x="28004" y="57663"/>
                      <a:pt x="33646" y="48260"/>
                    </a:cubicBezTo>
                    <a:cubicBezTo>
                      <a:pt x="49479" y="21871"/>
                      <a:pt x="25731" y="35064"/>
                      <a:pt x="57397" y="24510"/>
                    </a:cubicBezTo>
                    <a:cubicBezTo>
                      <a:pt x="61355" y="20551"/>
                      <a:pt x="63798" y="13807"/>
                      <a:pt x="69272" y="12634"/>
                    </a:cubicBezTo>
                    <a:cubicBezTo>
                      <a:pt x="128228" y="0"/>
                      <a:pt x="122781" y="783"/>
                      <a:pt x="158337" y="12634"/>
                    </a:cubicBezTo>
                    <a:cubicBezTo>
                      <a:pt x="156358" y="24509"/>
                      <a:pt x="156626" y="36987"/>
                      <a:pt x="152399" y="48260"/>
                    </a:cubicBezTo>
                    <a:cubicBezTo>
                      <a:pt x="150433" y="53502"/>
                      <a:pt x="146026" y="59104"/>
                      <a:pt x="140524" y="60136"/>
                    </a:cubicBezTo>
                    <a:cubicBezTo>
                      <a:pt x="113220" y="65255"/>
                      <a:pt x="85063" y="63558"/>
                      <a:pt x="57397" y="66073"/>
                    </a:cubicBezTo>
                    <a:cubicBezTo>
                      <a:pt x="41505" y="67518"/>
                      <a:pt x="7917" y="74980"/>
                      <a:pt x="3958" y="7201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2" name="Freeform 2511"/>
              <p:cNvSpPr/>
              <p:nvPr/>
            </p:nvSpPr>
            <p:spPr bwMode="auto">
              <a:xfrm>
                <a:off x="2563091" y="2292927"/>
                <a:ext cx="181138" cy="68997"/>
              </a:xfrm>
              <a:custGeom>
                <a:avLst/>
                <a:gdLst>
                  <a:gd name="connsiteX0" fmla="*/ 19792 w 181138"/>
                  <a:gd name="connsiteY0" fmla="*/ 4948 h 68997"/>
                  <a:gd name="connsiteX1" fmla="*/ 174171 w 181138"/>
                  <a:gd name="connsiteY1" fmla="*/ 10886 h 68997"/>
                  <a:gd name="connsiteX2" fmla="*/ 180109 w 181138"/>
                  <a:gd name="connsiteY2" fmla="*/ 28699 h 68997"/>
                  <a:gd name="connsiteX3" fmla="*/ 168234 w 181138"/>
                  <a:gd name="connsiteY3" fmla="*/ 46512 h 68997"/>
                  <a:gd name="connsiteX4" fmla="*/ 156358 w 181138"/>
                  <a:gd name="connsiteY4" fmla="*/ 58387 h 68997"/>
                  <a:gd name="connsiteX5" fmla="*/ 55418 w 181138"/>
                  <a:gd name="connsiteY5" fmla="*/ 40574 h 68997"/>
                  <a:gd name="connsiteX6" fmla="*/ 19792 w 181138"/>
                  <a:gd name="connsiteY6" fmla="*/ 4948 h 6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138" h="68997">
                    <a:moveTo>
                      <a:pt x="19792" y="4948"/>
                    </a:moveTo>
                    <a:cubicBezTo>
                      <a:pt x="39584" y="0"/>
                      <a:pt x="123229" y="3339"/>
                      <a:pt x="174171" y="10886"/>
                    </a:cubicBezTo>
                    <a:cubicBezTo>
                      <a:pt x="180362" y="11803"/>
                      <a:pt x="181138" y="22525"/>
                      <a:pt x="180109" y="28699"/>
                    </a:cubicBezTo>
                    <a:cubicBezTo>
                      <a:pt x="178936" y="35738"/>
                      <a:pt x="172692" y="40940"/>
                      <a:pt x="168234" y="46512"/>
                    </a:cubicBezTo>
                    <a:cubicBezTo>
                      <a:pt x="164737" y="50883"/>
                      <a:pt x="160317" y="54429"/>
                      <a:pt x="156358" y="58387"/>
                    </a:cubicBezTo>
                    <a:cubicBezTo>
                      <a:pt x="4144" y="47516"/>
                      <a:pt x="112264" y="68997"/>
                      <a:pt x="55418" y="40574"/>
                    </a:cubicBezTo>
                    <a:cubicBezTo>
                      <a:pt x="30960" y="28345"/>
                      <a:pt x="0" y="9896"/>
                      <a:pt x="19792" y="494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3" name="Freeform 2512"/>
              <p:cNvSpPr/>
              <p:nvPr/>
            </p:nvSpPr>
            <p:spPr bwMode="auto">
              <a:xfrm>
                <a:off x="2737620" y="2317666"/>
                <a:ext cx="169856" cy="63029"/>
              </a:xfrm>
              <a:custGeom>
                <a:avLst/>
                <a:gdLst>
                  <a:gd name="connsiteX0" fmla="*/ 5580 w 169856"/>
                  <a:gd name="connsiteY0" fmla="*/ 39586 h 63029"/>
                  <a:gd name="connsiteX1" fmla="*/ 17455 w 169856"/>
                  <a:gd name="connsiteY1" fmla="*/ 57399 h 63029"/>
                  <a:gd name="connsiteX2" fmla="*/ 154022 w 169856"/>
                  <a:gd name="connsiteY2" fmla="*/ 45524 h 63029"/>
                  <a:gd name="connsiteX3" fmla="*/ 165897 w 169856"/>
                  <a:gd name="connsiteY3" fmla="*/ 33648 h 63029"/>
                  <a:gd name="connsiteX4" fmla="*/ 88707 w 169856"/>
                  <a:gd name="connsiteY4" fmla="*/ 15835 h 63029"/>
                  <a:gd name="connsiteX5" fmla="*/ 5580 w 169856"/>
                  <a:gd name="connsiteY5" fmla="*/ 15835 h 63029"/>
                  <a:gd name="connsiteX6" fmla="*/ 5580 w 169856"/>
                  <a:gd name="connsiteY6" fmla="*/ 39586 h 6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56" h="63029">
                    <a:moveTo>
                      <a:pt x="5580" y="39586"/>
                    </a:moveTo>
                    <a:cubicBezTo>
                      <a:pt x="7559" y="46513"/>
                      <a:pt x="10354" y="56689"/>
                      <a:pt x="17455" y="57399"/>
                    </a:cubicBezTo>
                    <a:cubicBezTo>
                      <a:pt x="73760" y="63029"/>
                      <a:pt x="106499" y="55027"/>
                      <a:pt x="154022" y="45524"/>
                    </a:cubicBezTo>
                    <a:cubicBezTo>
                      <a:pt x="157980" y="41565"/>
                      <a:pt x="169856" y="37607"/>
                      <a:pt x="165897" y="33648"/>
                    </a:cubicBezTo>
                    <a:cubicBezTo>
                      <a:pt x="155030" y="22781"/>
                      <a:pt x="100136" y="17468"/>
                      <a:pt x="88707" y="15835"/>
                    </a:cubicBezTo>
                    <a:cubicBezTo>
                      <a:pt x="58170" y="5657"/>
                      <a:pt x="49128" y="0"/>
                      <a:pt x="5580" y="15835"/>
                    </a:cubicBezTo>
                    <a:cubicBezTo>
                      <a:pt x="0" y="17864"/>
                      <a:pt x="3601" y="32659"/>
                      <a:pt x="5580" y="3958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4" name="Freeform 2513"/>
              <p:cNvSpPr/>
              <p:nvPr/>
            </p:nvSpPr>
            <p:spPr bwMode="auto">
              <a:xfrm rot="10361752">
                <a:off x="2881877" y="2303688"/>
                <a:ext cx="215191" cy="83253"/>
              </a:xfrm>
              <a:custGeom>
                <a:avLst/>
                <a:gdLst>
                  <a:gd name="connsiteX0" fmla="*/ 27578 w 215191"/>
                  <a:gd name="connsiteY0" fmla="*/ 77315 h 83253"/>
                  <a:gd name="connsiteX1" fmla="*/ 81016 w 215191"/>
                  <a:gd name="connsiteY1" fmla="*/ 59502 h 83253"/>
                  <a:gd name="connsiteX2" fmla="*/ 86954 w 215191"/>
                  <a:gd name="connsiteY2" fmla="*/ 41689 h 83253"/>
                  <a:gd name="connsiteX3" fmla="*/ 104767 w 215191"/>
                  <a:gd name="connsiteY3" fmla="*/ 47627 h 83253"/>
                  <a:gd name="connsiteX4" fmla="*/ 128518 w 215191"/>
                  <a:gd name="connsiteY4" fmla="*/ 77315 h 83253"/>
                  <a:gd name="connsiteX5" fmla="*/ 146331 w 215191"/>
                  <a:gd name="connsiteY5" fmla="*/ 83253 h 83253"/>
                  <a:gd name="connsiteX6" fmla="*/ 170081 w 215191"/>
                  <a:gd name="connsiteY6" fmla="*/ 77315 h 83253"/>
                  <a:gd name="connsiteX7" fmla="*/ 187894 w 215191"/>
                  <a:gd name="connsiteY7" fmla="*/ 71377 h 83253"/>
                  <a:gd name="connsiteX8" fmla="*/ 199770 w 215191"/>
                  <a:gd name="connsiteY8" fmla="*/ 83253 h 83253"/>
                  <a:gd name="connsiteX9" fmla="*/ 170081 w 215191"/>
                  <a:gd name="connsiteY9" fmla="*/ 12001 h 83253"/>
                  <a:gd name="connsiteX10" fmla="*/ 152268 w 215191"/>
                  <a:gd name="connsiteY10" fmla="*/ 6063 h 83253"/>
                  <a:gd name="connsiteX11" fmla="*/ 9765 w 215191"/>
                  <a:gd name="connsiteY11" fmla="*/ 12001 h 83253"/>
                  <a:gd name="connsiteX12" fmla="*/ 15702 w 215191"/>
                  <a:gd name="connsiteY12" fmla="*/ 41689 h 83253"/>
                  <a:gd name="connsiteX13" fmla="*/ 33515 w 215191"/>
                  <a:gd name="connsiteY13" fmla="*/ 77315 h 83253"/>
                  <a:gd name="connsiteX14" fmla="*/ 27578 w 215191"/>
                  <a:gd name="connsiteY14" fmla="*/ 77315 h 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5191" h="83253">
                    <a:moveTo>
                      <a:pt x="27578" y="77315"/>
                    </a:moveTo>
                    <a:cubicBezTo>
                      <a:pt x="35495" y="74346"/>
                      <a:pt x="68172" y="75558"/>
                      <a:pt x="81016" y="59502"/>
                    </a:cubicBezTo>
                    <a:cubicBezTo>
                      <a:pt x="84926" y="54615"/>
                      <a:pt x="84975" y="47627"/>
                      <a:pt x="86954" y="41689"/>
                    </a:cubicBezTo>
                    <a:cubicBezTo>
                      <a:pt x="92892" y="43668"/>
                      <a:pt x="99880" y="43717"/>
                      <a:pt x="104767" y="47627"/>
                    </a:cubicBezTo>
                    <a:cubicBezTo>
                      <a:pt x="129043" y="67049"/>
                      <a:pt x="104303" y="62786"/>
                      <a:pt x="128518" y="77315"/>
                    </a:cubicBezTo>
                    <a:cubicBezTo>
                      <a:pt x="133885" y="80535"/>
                      <a:pt x="140393" y="81274"/>
                      <a:pt x="146331" y="83253"/>
                    </a:cubicBezTo>
                    <a:cubicBezTo>
                      <a:pt x="154248" y="81274"/>
                      <a:pt x="162235" y="79557"/>
                      <a:pt x="170081" y="77315"/>
                    </a:cubicBezTo>
                    <a:cubicBezTo>
                      <a:pt x="176099" y="75595"/>
                      <a:pt x="181757" y="70149"/>
                      <a:pt x="187894" y="71377"/>
                    </a:cubicBezTo>
                    <a:cubicBezTo>
                      <a:pt x="193384" y="72475"/>
                      <a:pt x="195811" y="79294"/>
                      <a:pt x="199770" y="83253"/>
                    </a:cubicBezTo>
                    <a:cubicBezTo>
                      <a:pt x="192691" y="5392"/>
                      <a:pt x="215191" y="24889"/>
                      <a:pt x="170081" y="12001"/>
                    </a:cubicBezTo>
                    <a:cubicBezTo>
                      <a:pt x="164063" y="10282"/>
                      <a:pt x="158206" y="8042"/>
                      <a:pt x="152268" y="6063"/>
                    </a:cubicBezTo>
                    <a:cubicBezTo>
                      <a:pt x="104767" y="8042"/>
                      <a:pt x="55768" y="0"/>
                      <a:pt x="9765" y="12001"/>
                    </a:cubicBezTo>
                    <a:cubicBezTo>
                      <a:pt x="0" y="14548"/>
                      <a:pt x="13254" y="31898"/>
                      <a:pt x="15702" y="41689"/>
                    </a:cubicBezTo>
                    <a:cubicBezTo>
                      <a:pt x="18921" y="54566"/>
                      <a:pt x="23841" y="67641"/>
                      <a:pt x="33515" y="77315"/>
                    </a:cubicBezTo>
                    <a:cubicBezTo>
                      <a:pt x="36645" y="80445"/>
                      <a:pt x="19661" y="80284"/>
                      <a:pt x="27578" y="77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5" name="Freeform 2514"/>
              <p:cNvSpPr/>
              <p:nvPr/>
            </p:nvSpPr>
            <p:spPr bwMode="auto">
              <a:xfrm rot="713748" flipV="1">
                <a:off x="3045696" y="2328433"/>
                <a:ext cx="259774" cy="63163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grpSp>
            <p:nvGrpSpPr>
              <p:cNvPr id="426" name="Group 83"/>
              <p:cNvGrpSpPr/>
              <p:nvPr/>
            </p:nvGrpSpPr>
            <p:grpSpPr>
              <a:xfrm rot="10800000">
                <a:off x="1631867" y="2370626"/>
                <a:ext cx="1957450" cy="281727"/>
                <a:chOff x="1738745" y="2572506"/>
                <a:chExt cx="1957450" cy="281727"/>
              </a:xfrm>
            </p:grpSpPr>
            <p:sp>
              <p:nvSpPr>
                <p:cNvPr id="2525" name="Diagonal Stripe 2524"/>
                <p:cNvSpPr/>
                <p:nvPr/>
              </p:nvSpPr>
              <p:spPr bwMode="auto">
                <a:xfrm>
                  <a:off x="2551217" y="2808514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26" name="Diagonal Stripe 2525"/>
                <p:cNvSpPr/>
                <p:nvPr/>
              </p:nvSpPr>
              <p:spPr bwMode="auto">
                <a:xfrm flipH="1">
                  <a:off x="3552702" y="2683823"/>
                  <a:ext cx="45719" cy="152400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27" name="Freeform 2526"/>
                <p:cNvSpPr/>
                <p:nvPr/>
              </p:nvSpPr>
              <p:spPr bwMode="auto">
                <a:xfrm>
                  <a:off x="3577442" y="2702626"/>
                  <a:ext cx="118753" cy="5343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28" name="Freeform 2527"/>
                <p:cNvSpPr/>
                <p:nvPr/>
              </p:nvSpPr>
              <p:spPr bwMode="auto">
                <a:xfrm>
                  <a:off x="3464626" y="2766950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29" name="Freeform 2528"/>
                <p:cNvSpPr/>
                <p:nvPr/>
              </p:nvSpPr>
              <p:spPr bwMode="auto">
                <a:xfrm>
                  <a:off x="1738745" y="2622467"/>
                  <a:ext cx="147453" cy="120227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0" name="Freeform 2529"/>
                <p:cNvSpPr/>
                <p:nvPr/>
              </p:nvSpPr>
              <p:spPr bwMode="auto">
                <a:xfrm rot="713748" flipH="1">
                  <a:off x="1767444" y="2723410"/>
                  <a:ext cx="178129" cy="47972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1" name="Freeform 2530"/>
                <p:cNvSpPr/>
                <p:nvPr/>
              </p:nvSpPr>
              <p:spPr bwMode="auto">
                <a:xfrm flipH="1" flipV="1">
                  <a:off x="1868385" y="2616528"/>
                  <a:ext cx="95002" cy="118754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2" name="Freeform 2531"/>
                <p:cNvSpPr/>
                <p:nvPr/>
              </p:nvSpPr>
              <p:spPr bwMode="auto">
                <a:xfrm>
                  <a:off x="1963388" y="2610592"/>
                  <a:ext cx="141612" cy="83127"/>
                </a:xfrm>
                <a:custGeom>
                  <a:avLst/>
                  <a:gdLst>
                    <a:gd name="connsiteX0" fmla="*/ 4948 w 134685"/>
                    <a:gd name="connsiteY0" fmla="*/ 103515 h 116373"/>
                    <a:gd name="connsiteX1" fmla="*/ 28699 w 134685"/>
                    <a:gd name="connsiteY1" fmla="*/ 56014 h 116373"/>
                    <a:gd name="connsiteX2" fmla="*/ 52450 w 134685"/>
                    <a:gd name="connsiteY2" fmla="*/ 50076 h 116373"/>
                    <a:gd name="connsiteX3" fmla="*/ 70263 w 134685"/>
                    <a:gd name="connsiteY3" fmla="*/ 8513 h 116373"/>
                    <a:gd name="connsiteX4" fmla="*/ 94013 w 134685"/>
                    <a:gd name="connsiteY4" fmla="*/ 2575 h 116373"/>
                    <a:gd name="connsiteX5" fmla="*/ 129639 w 134685"/>
                    <a:gd name="connsiteY5" fmla="*/ 8513 h 116373"/>
                    <a:gd name="connsiteX6" fmla="*/ 117764 w 134685"/>
                    <a:gd name="connsiteY6" fmla="*/ 26326 h 116373"/>
                    <a:gd name="connsiteX7" fmla="*/ 99951 w 134685"/>
                    <a:gd name="connsiteY7" fmla="*/ 38201 h 116373"/>
                    <a:gd name="connsiteX8" fmla="*/ 88076 w 134685"/>
                    <a:gd name="connsiteY8" fmla="*/ 56014 h 116373"/>
                    <a:gd name="connsiteX9" fmla="*/ 82138 w 134685"/>
                    <a:gd name="connsiteY9" fmla="*/ 109453 h 116373"/>
                    <a:gd name="connsiteX10" fmla="*/ 58387 w 134685"/>
                    <a:gd name="connsiteY10" fmla="*/ 103515 h 116373"/>
                    <a:gd name="connsiteX11" fmla="*/ 4948 w 134685"/>
                    <a:gd name="connsiteY11" fmla="*/ 103515 h 1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685" h="116373">
                      <a:moveTo>
                        <a:pt x="4948" y="103515"/>
                      </a:moveTo>
                      <a:cubicBezTo>
                        <a:pt x="0" y="95598"/>
                        <a:pt x="6164" y="68891"/>
                        <a:pt x="28699" y="56014"/>
                      </a:cubicBezTo>
                      <a:cubicBezTo>
                        <a:pt x="35784" y="51965"/>
                        <a:pt x="44533" y="52055"/>
                        <a:pt x="52450" y="50076"/>
                      </a:cubicBezTo>
                      <a:cubicBezTo>
                        <a:pt x="55600" y="40626"/>
                        <a:pt x="63487" y="14159"/>
                        <a:pt x="70263" y="8513"/>
                      </a:cubicBezTo>
                      <a:cubicBezTo>
                        <a:pt x="76532" y="3289"/>
                        <a:pt x="86096" y="4554"/>
                        <a:pt x="94013" y="2575"/>
                      </a:cubicBezTo>
                      <a:cubicBezTo>
                        <a:pt x="105888" y="4554"/>
                        <a:pt x="121126" y="0"/>
                        <a:pt x="129639" y="8513"/>
                      </a:cubicBezTo>
                      <a:cubicBezTo>
                        <a:pt x="134685" y="13559"/>
                        <a:pt x="122810" y="21280"/>
                        <a:pt x="117764" y="26326"/>
                      </a:cubicBezTo>
                      <a:cubicBezTo>
                        <a:pt x="112718" y="31372"/>
                        <a:pt x="105889" y="34243"/>
                        <a:pt x="99951" y="38201"/>
                      </a:cubicBezTo>
                      <a:cubicBezTo>
                        <a:pt x="95993" y="44139"/>
                        <a:pt x="89807" y="49091"/>
                        <a:pt x="88076" y="56014"/>
                      </a:cubicBezTo>
                      <a:cubicBezTo>
                        <a:pt x="83729" y="73402"/>
                        <a:pt x="91637" y="94255"/>
                        <a:pt x="82138" y="109453"/>
                      </a:cubicBezTo>
                      <a:cubicBezTo>
                        <a:pt x="77813" y="116373"/>
                        <a:pt x="66304" y="105494"/>
                        <a:pt x="58387" y="103515"/>
                      </a:cubicBezTo>
                      <a:cubicBezTo>
                        <a:pt x="14053" y="109849"/>
                        <a:pt x="9896" y="111432"/>
                        <a:pt x="4948" y="1035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3" name="Freeform 2532"/>
                <p:cNvSpPr/>
                <p:nvPr/>
              </p:nvSpPr>
              <p:spPr bwMode="auto">
                <a:xfrm>
                  <a:off x="2069276" y="2621120"/>
                  <a:ext cx="104066" cy="113040"/>
                </a:xfrm>
                <a:custGeom>
                  <a:avLst/>
                  <a:gdLst>
                    <a:gd name="connsiteX0" fmla="*/ 990 w 104066"/>
                    <a:gd name="connsiteY0" fmla="*/ 31035 h 113040"/>
                    <a:gd name="connsiteX1" fmla="*/ 12865 w 104066"/>
                    <a:gd name="connsiteY1" fmla="*/ 48848 h 113040"/>
                    <a:gd name="connsiteX2" fmla="*/ 18803 w 104066"/>
                    <a:gd name="connsiteY2" fmla="*/ 102287 h 113040"/>
                    <a:gd name="connsiteX3" fmla="*/ 42553 w 104066"/>
                    <a:gd name="connsiteY3" fmla="*/ 108225 h 113040"/>
                    <a:gd name="connsiteX4" fmla="*/ 95992 w 104066"/>
                    <a:gd name="connsiteY4" fmla="*/ 102287 h 113040"/>
                    <a:gd name="connsiteX5" fmla="*/ 90055 w 104066"/>
                    <a:gd name="connsiteY5" fmla="*/ 72599 h 113040"/>
                    <a:gd name="connsiteX6" fmla="*/ 60366 w 104066"/>
                    <a:gd name="connsiteY6" fmla="*/ 48848 h 113040"/>
                    <a:gd name="connsiteX7" fmla="*/ 18803 w 104066"/>
                    <a:gd name="connsiteY7" fmla="*/ 19160 h 113040"/>
                    <a:gd name="connsiteX8" fmla="*/ 990 w 104066"/>
                    <a:gd name="connsiteY8" fmla="*/ 31035 h 1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066" h="113040">
                      <a:moveTo>
                        <a:pt x="990" y="31035"/>
                      </a:moveTo>
                      <a:cubicBezTo>
                        <a:pt x="0" y="35983"/>
                        <a:pt x="11134" y="41925"/>
                        <a:pt x="12865" y="48848"/>
                      </a:cubicBezTo>
                      <a:cubicBezTo>
                        <a:pt x="17212" y="66236"/>
                        <a:pt x="10788" y="86256"/>
                        <a:pt x="18803" y="102287"/>
                      </a:cubicBezTo>
                      <a:cubicBezTo>
                        <a:pt x="22452" y="109586"/>
                        <a:pt x="34636" y="106246"/>
                        <a:pt x="42553" y="108225"/>
                      </a:cubicBezTo>
                      <a:cubicBezTo>
                        <a:pt x="60366" y="106246"/>
                        <a:pt x="81654" y="113040"/>
                        <a:pt x="95992" y="102287"/>
                      </a:cubicBezTo>
                      <a:cubicBezTo>
                        <a:pt x="104066" y="96232"/>
                        <a:pt x="94030" y="81875"/>
                        <a:pt x="90055" y="72599"/>
                      </a:cubicBezTo>
                      <a:cubicBezTo>
                        <a:pt x="86672" y="64705"/>
                        <a:pt x="65578" y="52323"/>
                        <a:pt x="60366" y="48848"/>
                      </a:cubicBezTo>
                      <a:cubicBezTo>
                        <a:pt x="46383" y="27873"/>
                        <a:pt x="44350" y="0"/>
                        <a:pt x="18803" y="19160"/>
                      </a:cubicBezTo>
                      <a:cubicBezTo>
                        <a:pt x="15262" y="21815"/>
                        <a:pt x="1980" y="26087"/>
                        <a:pt x="990" y="3103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4" name="Freeform 2533"/>
                <p:cNvSpPr/>
                <p:nvPr/>
              </p:nvSpPr>
              <p:spPr bwMode="auto">
                <a:xfrm>
                  <a:off x="2120023" y="2572506"/>
                  <a:ext cx="129258" cy="84597"/>
                </a:xfrm>
                <a:custGeom>
                  <a:avLst/>
                  <a:gdLst>
                    <a:gd name="connsiteX0" fmla="*/ 9619 w 129258"/>
                    <a:gd name="connsiteY0" fmla="*/ 79649 h 84597"/>
                    <a:gd name="connsiteX1" fmla="*/ 33370 w 129258"/>
                    <a:gd name="connsiteY1" fmla="*/ 73712 h 84597"/>
                    <a:gd name="connsiteX2" fmla="*/ 51183 w 129258"/>
                    <a:gd name="connsiteY2" fmla="*/ 67774 h 84597"/>
                    <a:gd name="connsiteX3" fmla="*/ 110560 w 129258"/>
                    <a:gd name="connsiteY3" fmla="*/ 55899 h 84597"/>
                    <a:gd name="connsiteX4" fmla="*/ 128373 w 129258"/>
                    <a:gd name="connsiteY4" fmla="*/ 44023 h 84597"/>
                    <a:gd name="connsiteX5" fmla="*/ 86809 w 129258"/>
                    <a:gd name="connsiteY5" fmla="*/ 2460 h 84597"/>
                    <a:gd name="connsiteX6" fmla="*/ 45245 w 129258"/>
                    <a:gd name="connsiteY6" fmla="*/ 8397 h 84597"/>
                    <a:gd name="connsiteX7" fmla="*/ 39308 w 129258"/>
                    <a:gd name="connsiteY7" fmla="*/ 38086 h 84597"/>
                    <a:gd name="connsiteX8" fmla="*/ 21495 w 129258"/>
                    <a:gd name="connsiteY8" fmla="*/ 44023 h 84597"/>
                    <a:gd name="connsiteX9" fmla="*/ 9619 w 129258"/>
                    <a:gd name="connsiteY9" fmla="*/ 79649 h 8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258" h="84597">
                      <a:moveTo>
                        <a:pt x="9619" y="79649"/>
                      </a:moveTo>
                      <a:cubicBezTo>
                        <a:pt x="11598" y="84597"/>
                        <a:pt x="25523" y="75954"/>
                        <a:pt x="33370" y="73712"/>
                      </a:cubicBezTo>
                      <a:cubicBezTo>
                        <a:pt x="39388" y="71993"/>
                        <a:pt x="45084" y="69181"/>
                        <a:pt x="51183" y="67774"/>
                      </a:cubicBezTo>
                      <a:cubicBezTo>
                        <a:pt x="70850" y="63235"/>
                        <a:pt x="110560" y="55899"/>
                        <a:pt x="110560" y="55899"/>
                      </a:cubicBezTo>
                      <a:cubicBezTo>
                        <a:pt x="116498" y="51940"/>
                        <a:pt x="129258" y="51104"/>
                        <a:pt x="128373" y="44023"/>
                      </a:cubicBezTo>
                      <a:cubicBezTo>
                        <a:pt x="124230" y="10882"/>
                        <a:pt x="108041" y="9537"/>
                        <a:pt x="86809" y="2460"/>
                      </a:cubicBezTo>
                      <a:cubicBezTo>
                        <a:pt x="72954" y="4439"/>
                        <a:pt x="56441" y="0"/>
                        <a:pt x="45245" y="8397"/>
                      </a:cubicBezTo>
                      <a:cubicBezTo>
                        <a:pt x="37171" y="14452"/>
                        <a:pt x="44906" y="29689"/>
                        <a:pt x="39308" y="38086"/>
                      </a:cubicBezTo>
                      <a:cubicBezTo>
                        <a:pt x="35836" y="43294"/>
                        <a:pt x="27433" y="42044"/>
                        <a:pt x="21495" y="44023"/>
                      </a:cubicBezTo>
                      <a:cubicBezTo>
                        <a:pt x="0" y="58354"/>
                        <a:pt x="7640" y="74701"/>
                        <a:pt x="9619" y="7964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5" name="Freeform 2534"/>
                <p:cNvSpPr/>
                <p:nvPr/>
              </p:nvSpPr>
              <p:spPr bwMode="auto">
                <a:xfrm>
                  <a:off x="2176154" y="2637150"/>
                  <a:ext cx="137556" cy="93693"/>
                </a:xfrm>
                <a:custGeom>
                  <a:avLst/>
                  <a:gdLst>
                    <a:gd name="connsiteX0" fmla="*/ 6927 w 137556"/>
                    <a:gd name="connsiteY0" fmla="*/ 9068 h 93693"/>
                    <a:gd name="connsiteX1" fmla="*/ 30678 w 137556"/>
                    <a:gd name="connsiteY1" fmla="*/ 44694 h 93693"/>
                    <a:gd name="connsiteX2" fmla="*/ 42553 w 137556"/>
                    <a:gd name="connsiteY2" fmla="*/ 62507 h 93693"/>
                    <a:gd name="connsiteX3" fmla="*/ 60366 w 137556"/>
                    <a:gd name="connsiteY3" fmla="*/ 68444 h 93693"/>
                    <a:gd name="connsiteX4" fmla="*/ 101930 w 137556"/>
                    <a:gd name="connsiteY4" fmla="*/ 74382 h 93693"/>
                    <a:gd name="connsiteX5" fmla="*/ 107868 w 137556"/>
                    <a:gd name="connsiteY5" fmla="*/ 92195 h 93693"/>
                    <a:gd name="connsiteX6" fmla="*/ 137556 w 137556"/>
                    <a:gd name="connsiteY6" fmla="*/ 68444 h 93693"/>
                    <a:gd name="connsiteX7" fmla="*/ 131618 w 137556"/>
                    <a:gd name="connsiteY7" fmla="*/ 26881 h 93693"/>
                    <a:gd name="connsiteX8" fmla="*/ 72242 w 137556"/>
                    <a:gd name="connsiteY8" fmla="*/ 9068 h 93693"/>
                    <a:gd name="connsiteX9" fmla="*/ 6927 w 137556"/>
                    <a:gd name="connsiteY9" fmla="*/ 9068 h 9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56" h="93693">
                      <a:moveTo>
                        <a:pt x="6927" y="9068"/>
                      </a:moveTo>
                      <a:cubicBezTo>
                        <a:pt x="0" y="15006"/>
                        <a:pt x="5968" y="15042"/>
                        <a:pt x="30678" y="44694"/>
                      </a:cubicBezTo>
                      <a:cubicBezTo>
                        <a:pt x="35246" y="50176"/>
                        <a:pt x="36981" y="58049"/>
                        <a:pt x="42553" y="62507"/>
                      </a:cubicBezTo>
                      <a:cubicBezTo>
                        <a:pt x="47440" y="66417"/>
                        <a:pt x="54229" y="67217"/>
                        <a:pt x="60366" y="68444"/>
                      </a:cubicBezTo>
                      <a:cubicBezTo>
                        <a:pt x="74090" y="71189"/>
                        <a:pt x="88075" y="72403"/>
                        <a:pt x="101930" y="74382"/>
                      </a:cubicBezTo>
                      <a:cubicBezTo>
                        <a:pt x="103909" y="80320"/>
                        <a:pt x="101796" y="90677"/>
                        <a:pt x="107868" y="92195"/>
                      </a:cubicBezTo>
                      <a:cubicBezTo>
                        <a:pt x="113862" y="93693"/>
                        <a:pt x="133561" y="72439"/>
                        <a:pt x="137556" y="68444"/>
                      </a:cubicBezTo>
                      <a:cubicBezTo>
                        <a:pt x="135577" y="54590"/>
                        <a:pt x="136044" y="40158"/>
                        <a:pt x="131618" y="26881"/>
                      </a:cubicBezTo>
                      <a:cubicBezTo>
                        <a:pt x="124569" y="5735"/>
                        <a:pt x="79381" y="9960"/>
                        <a:pt x="72242" y="9068"/>
                      </a:cubicBezTo>
                      <a:cubicBezTo>
                        <a:pt x="45041" y="0"/>
                        <a:pt x="13854" y="3130"/>
                        <a:pt x="6927" y="90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6" name="Freeform 2535"/>
                <p:cNvSpPr/>
                <p:nvPr/>
              </p:nvSpPr>
              <p:spPr bwMode="auto">
                <a:xfrm>
                  <a:off x="2152403" y="2699657"/>
                  <a:ext cx="160416" cy="81306"/>
                </a:xfrm>
                <a:custGeom>
                  <a:avLst/>
                  <a:gdLst>
                    <a:gd name="connsiteX0" fmla="*/ 990 w 160416"/>
                    <a:gd name="connsiteY0" fmla="*/ 47501 h 81306"/>
                    <a:gd name="connsiteX1" fmla="*/ 18803 w 160416"/>
                    <a:gd name="connsiteY1" fmla="*/ 41564 h 81306"/>
                    <a:gd name="connsiteX2" fmla="*/ 30678 w 160416"/>
                    <a:gd name="connsiteY2" fmla="*/ 5938 h 81306"/>
                    <a:gd name="connsiteX3" fmla="*/ 54429 w 160416"/>
                    <a:gd name="connsiteY3" fmla="*/ 0 h 81306"/>
                    <a:gd name="connsiteX4" fmla="*/ 95993 w 160416"/>
                    <a:gd name="connsiteY4" fmla="*/ 11875 h 81306"/>
                    <a:gd name="connsiteX5" fmla="*/ 155369 w 160416"/>
                    <a:gd name="connsiteY5" fmla="*/ 47501 h 81306"/>
                    <a:gd name="connsiteX6" fmla="*/ 60367 w 160416"/>
                    <a:gd name="connsiteY6" fmla="*/ 53439 h 81306"/>
                    <a:gd name="connsiteX7" fmla="*/ 24741 w 160416"/>
                    <a:gd name="connsiteY7" fmla="*/ 65314 h 81306"/>
                    <a:gd name="connsiteX8" fmla="*/ 990 w 160416"/>
                    <a:gd name="connsiteY8" fmla="*/ 47501 h 8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416" h="81306">
                      <a:moveTo>
                        <a:pt x="990" y="47501"/>
                      </a:moveTo>
                      <a:cubicBezTo>
                        <a:pt x="0" y="43543"/>
                        <a:pt x="15165" y="46657"/>
                        <a:pt x="18803" y="41564"/>
                      </a:cubicBezTo>
                      <a:cubicBezTo>
                        <a:pt x="26079" y="31378"/>
                        <a:pt x="18534" y="8974"/>
                        <a:pt x="30678" y="5938"/>
                      </a:cubicBezTo>
                      <a:lnTo>
                        <a:pt x="54429" y="0"/>
                      </a:lnTo>
                      <a:cubicBezTo>
                        <a:pt x="56482" y="513"/>
                        <a:pt x="91736" y="8682"/>
                        <a:pt x="95993" y="11875"/>
                      </a:cubicBezTo>
                      <a:cubicBezTo>
                        <a:pt x="149556" y="52048"/>
                        <a:pt x="99887" y="36406"/>
                        <a:pt x="155369" y="47501"/>
                      </a:cubicBezTo>
                      <a:cubicBezTo>
                        <a:pt x="121567" y="81306"/>
                        <a:pt x="160416" y="48437"/>
                        <a:pt x="60367" y="53439"/>
                      </a:cubicBezTo>
                      <a:cubicBezTo>
                        <a:pt x="47865" y="54064"/>
                        <a:pt x="24741" y="65314"/>
                        <a:pt x="24741" y="65314"/>
                      </a:cubicBezTo>
                      <a:cubicBezTo>
                        <a:pt x="2729" y="57978"/>
                        <a:pt x="1980" y="51459"/>
                        <a:pt x="990" y="475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7" name="Freeform 2536"/>
                <p:cNvSpPr/>
                <p:nvPr/>
              </p:nvSpPr>
              <p:spPr bwMode="auto">
                <a:xfrm>
                  <a:off x="1957451" y="2699657"/>
                  <a:ext cx="103853" cy="102919"/>
                </a:xfrm>
                <a:custGeom>
                  <a:avLst/>
                  <a:gdLst>
                    <a:gd name="connsiteX0" fmla="*/ 77189 w 103853"/>
                    <a:gd name="connsiteY0" fmla="*/ 100940 h 102919"/>
                    <a:gd name="connsiteX1" fmla="*/ 41563 w 103853"/>
                    <a:gd name="connsiteY1" fmla="*/ 71252 h 102919"/>
                    <a:gd name="connsiteX2" fmla="*/ 5937 w 103853"/>
                    <a:gd name="connsiteY2" fmla="*/ 59376 h 102919"/>
                    <a:gd name="connsiteX3" fmla="*/ 0 w 103853"/>
                    <a:gd name="connsiteY3" fmla="*/ 41563 h 102919"/>
                    <a:gd name="connsiteX4" fmla="*/ 17813 w 103853"/>
                    <a:gd name="connsiteY4" fmla="*/ 11875 h 102919"/>
                    <a:gd name="connsiteX5" fmla="*/ 53439 w 103853"/>
                    <a:gd name="connsiteY5" fmla="*/ 0 h 102919"/>
                    <a:gd name="connsiteX6" fmla="*/ 89065 w 103853"/>
                    <a:gd name="connsiteY6" fmla="*/ 17813 h 102919"/>
                    <a:gd name="connsiteX7" fmla="*/ 100940 w 103853"/>
                    <a:gd name="connsiteY7" fmla="*/ 35626 h 102919"/>
                    <a:gd name="connsiteX8" fmla="*/ 95002 w 103853"/>
                    <a:gd name="connsiteY8" fmla="*/ 83127 h 102919"/>
                    <a:gd name="connsiteX9" fmla="*/ 77189 w 103853"/>
                    <a:gd name="connsiteY9" fmla="*/ 100940 h 10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853" h="102919">
                      <a:moveTo>
                        <a:pt x="77189" y="100940"/>
                      </a:moveTo>
                      <a:cubicBezTo>
                        <a:pt x="68283" y="98961"/>
                        <a:pt x="56444" y="77866"/>
                        <a:pt x="41563" y="71252"/>
                      </a:cubicBezTo>
                      <a:cubicBezTo>
                        <a:pt x="30124" y="66168"/>
                        <a:pt x="5937" y="59376"/>
                        <a:pt x="5937" y="59376"/>
                      </a:cubicBezTo>
                      <a:cubicBezTo>
                        <a:pt x="3958" y="53438"/>
                        <a:pt x="0" y="47822"/>
                        <a:pt x="0" y="41563"/>
                      </a:cubicBezTo>
                      <a:cubicBezTo>
                        <a:pt x="0" y="31404"/>
                        <a:pt x="8405" y="16579"/>
                        <a:pt x="17813" y="11875"/>
                      </a:cubicBezTo>
                      <a:cubicBezTo>
                        <a:pt x="29009" y="6277"/>
                        <a:pt x="53439" y="0"/>
                        <a:pt x="53439" y="0"/>
                      </a:cubicBezTo>
                      <a:cubicBezTo>
                        <a:pt x="67928" y="4829"/>
                        <a:pt x="77553" y="6301"/>
                        <a:pt x="89065" y="17813"/>
                      </a:cubicBezTo>
                      <a:cubicBezTo>
                        <a:pt x="94111" y="22859"/>
                        <a:pt x="96982" y="29688"/>
                        <a:pt x="100940" y="35626"/>
                      </a:cubicBezTo>
                      <a:cubicBezTo>
                        <a:pt x="98961" y="51460"/>
                        <a:pt x="103853" y="69850"/>
                        <a:pt x="95002" y="83127"/>
                      </a:cubicBezTo>
                      <a:cubicBezTo>
                        <a:pt x="89404" y="91524"/>
                        <a:pt x="86095" y="102919"/>
                        <a:pt x="77189" y="1009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8" name="Freeform 2537"/>
                <p:cNvSpPr/>
                <p:nvPr/>
              </p:nvSpPr>
              <p:spPr bwMode="auto">
                <a:xfrm>
                  <a:off x="2039588" y="2757300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39" name="Freeform 2538"/>
                <p:cNvSpPr/>
                <p:nvPr/>
              </p:nvSpPr>
              <p:spPr bwMode="auto">
                <a:xfrm>
                  <a:off x="1915887" y="2578734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0" name="Freeform 2539"/>
                <p:cNvSpPr/>
                <p:nvPr/>
              </p:nvSpPr>
              <p:spPr bwMode="auto">
                <a:xfrm>
                  <a:off x="2276105" y="2610592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1" name="Freeform 2540"/>
                <p:cNvSpPr/>
                <p:nvPr/>
              </p:nvSpPr>
              <p:spPr bwMode="auto">
                <a:xfrm>
                  <a:off x="2330534" y="2685888"/>
                  <a:ext cx="183471" cy="104493"/>
                </a:xfrm>
                <a:custGeom>
                  <a:avLst/>
                  <a:gdLst>
                    <a:gd name="connsiteX0" fmla="*/ 6927 w 183471"/>
                    <a:gd name="connsiteY0" fmla="*/ 67208 h 104493"/>
                    <a:gd name="connsiteX1" fmla="*/ 18802 w 183471"/>
                    <a:gd name="connsiteY1" fmla="*/ 49395 h 104493"/>
                    <a:gd name="connsiteX2" fmla="*/ 30677 w 183471"/>
                    <a:gd name="connsiteY2" fmla="*/ 37519 h 104493"/>
                    <a:gd name="connsiteX3" fmla="*/ 54428 w 183471"/>
                    <a:gd name="connsiteY3" fmla="*/ 7831 h 104493"/>
                    <a:gd name="connsiteX4" fmla="*/ 107867 w 183471"/>
                    <a:gd name="connsiteY4" fmla="*/ 13769 h 104493"/>
                    <a:gd name="connsiteX5" fmla="*/ 60366 w 183471"/>
                    <a:gd name="connsiteY5" fmla="*/ 73145 h 104493"/>
                    <a:gd name="connsiteX6" fmla="*/ 6927 w 183471"/>
                    <a:gd name="connsiteY6" fmla="*/ 67208 h 10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471" h="104493">
                      <a:moveTo>
                        <a:pt x="6927" y="67208"/>
                      </a:moveTo>
                      <a:cubicBezTo>
                        <a:pt x="0" y="63250"/>
                        <a:pt x="14344" y="54967"/>
                        <a:pt x="18802" y="49395"/>
                      </a:cubicBezTo>
                      <a:cubicBezTo>
                        <a:pt x="22299" y="45023"/>
                        <a:pt x="27797" y="42319"/>
                        <a:pt x="30677" y="37519"/>
                      </a:cubicBezTo>
                      <a:cubicBezTo>
                        <a:pt x="49796" y="5654"/>
                        <a:pt x="18952" y="31481"/>
                        <a:pt x="54428" y="7831"/>
                      </a:cubicBezTo>
                      <a:cubicBezTo>
                        <a:pt x="72241" y="9810"/>
                        <a:pt x="96393" y="0"/>
                        <a:pt x="107867" y="13769"/>
                      </a:cubicBezTo>
                      <a:cubicBezTo>
                        <a:pt x="183471" y="104493"/>
                        <a:pt x="79748" y="75299"/>
                        <a:pt x="60366" y="73145"/>
                      </a:cubicBezTo>
                      <a:cubicBezTo>
                        <a:pt x="27014" y="64808"/>
                        <a:pt x="13854" y="71166"/>
                        <a:pt x="6927" y="672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2" name="Freeform 2541"/>
                <p:cNvSpPr/>
                <p:nvPr/>
              </p:nvSpPr>
              <p:spPr bwMode="auto">
                <a:xfrm>
                  <a:off x="2423557" y="2600141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3" name="Freeform 2542"/>
                <p:cNvSpPr/>
                <p:nvPr/>
              </p:nvSpPr>
              <p:spPr bwMode="auto">
                <a:xfrm>
                  <a:off x="2557154" y="2616529"/>
                  <a:ext cx="120523" cy="23751"/>
                </a:xfrm>
                <a:custGeom>
                  <a:avLst/>
                  <a:gdLst>
                    <a:gd name="connsiteX0" fmla="*/ 0 w 120523"/>
                    <a:gd name="connsiteY0" fmla="*/ 23751 h 23751"/>
                    <a:gd name="connsiteX1" fmla="*/ 35626 w 120523"/>
                    <a:gd name="connsiteY1" fmla="*/ 11876 h 23751"/>
                    <a:gd name="connsiteX2" fmla="*/ 53439 w 120523"/>
                    <a:gd name="connsiteY2" fmla="*/ 5938 h 23751"/>
                    <a:gd name="connsiteX3" fmla="*/ 106878 w 120523"/>
                    <a:gd name="connsiteY3" fmla="*/ 0 h 23751"/>
                    <a:gd name="connsiteX4" fmla="*/ 118753 w 120523"/>
                    <a:gd name="connsiteY4" fmla="*/ 11876 h 23751"/>
                    <a:gd name="connsiteX5" fmla="*/ 100940 w 120523"/>
                    <a:gd name="connsiteY5" fmla="*/ 17813 h 23751"/>
                    <a:gd name="connsiteX6" fmla="*/ 0 w 120523"/>
                    <a:gd name="connsiteY6" fmla="*/ 23751 h 23751"/>
                    <a:gd name="connsiteX7" fmla="*/ 0 w 120523"/>
                    <a:gd name="connsiteY7" fmla="*/ 23751 h 23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523" h="23751">
                      <a:moveTo>
                        <a:pt x="0" y="23751"/>
                      </a:moveTo>
                      <a:lnTo>
                        <a:pt x="35626" y="11876"/>
                      </a:lnTo>
                      <a:cubicBezTo>
                        <a:pt x="41564" y="9897"/>
                        <a:pt x="47218" y="6629"/>
                        <a:pt x="53439" y="5938"/>
                      </a:cubicBezTo>
                      <a:lnTo>
                        <a:pt x="106878" y="0"/>
                      </a:lnTo>
                      <a:cubicBezTo>
                        <a:pt x="110836" y="3959"/>
                        <a:pt x="120523" y="6565"/>
                        <a:pt x="118753" y="11876"/>
                      </a:cubicBezTo>
                      <a:cubicBezTo>
                        <a:pt x="116774" y="17814"/>
                        <a:pt x="107168" y="17190"/>
                        <a:pt x="100940" y="17813"/>
                      </a:cubicBezTo>
                      <a:cubicBezTo>
                        <a:pt x="67402" y="21167"/>
                        <a:pt x="33647" y="21772"/>
                        <a:pt x="0" y="23751"/>
                      </a:cubicBezTo>
                      <a:lnTo>
                        <a:pt x="0" y="2375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4" name="Freeform 2543"/>
                <p:cNvSpPr/>
                <p:nvPr/>
              </p:nvSpPr>
              <p:spPr bwMode="auto">
                <a:xfrm>
                  <a:off x="2496792" y="2674565"/>
                  <a:ext cx="131614" cy="94852"/>
                </a:xfrm>
                <a:custGeom>
                  <a:avLst/>
                  <a:gdLst>
                    <a:gd name="connsiteX0" fmla="*/ 6923 w 131614"/>
                    <a:gd name="connsiteY0" fmla="*/ 84468 h 94852"/>
                    <a:gd name="connsiteX1" fmla="*/ 30674 w 131614"/>
                    <a:gd name="connsiteY1" fmla="*/ 48842 h 94852"/>
                    <a:gd name="connsiteX2" fmla="*/ 48487 w 131614"/>
                    <a:gd name="connsiteY2" fmla="*/ 36967 h 94852"/>
                    <a:gd name="connsiteX3" fmla="*/ 66300 w 131614"/>
                    <a:gd name="connsiteY3" fmla="*/ 1341 h 94852"/>
                    <a:gd name="connsiteX4" fmla="*/ 90050 w 131614"/>
                    <a:gd name="connsiteY4" fmla="*/ 7279 h 94852"/>
                    <a:gd name="connsiteX5" fmla="*/ 107863 w 131614"/>
                    <a:gd name="connsiteY5" fmla="*/ 60718 h 94852"/>
                    <a:gd name="connsiteX6" fmla="*/ 131614 w 131614"/>
                    <a:gd name="connsiteY6" fmla="*/ 66655 h 94852"/>
                    <a:gd name="connsiteX7" fmla="*/ 119739 w 131614"/>
                    <a:gd name="connsiteY7" fmla="*/ 78531 h 94852"/>
                    <a:gd name="connsiteX8" fmla="*/ 18799 w 131614"/>
                    <a:gd name="connsiteY8" fmla="*/ 90406 h 94852"/>
                    <a:gd name="connsiteX9" fmla="*/ 6923 w 131614"/>
                    <a:gd name="connsiteY9" fmla="*/ 84468 h 9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4" h="94852">
                      <a:moveTo>
                        <a:pt x="6923" y="84468"/>
                      </a:moveTo>
                      <a:cubicBezTo>
                        <a:pt x="8902" y="77541"/>
                        <a:pt x="0" y="94852"/>
                        <a:pt x="30674" y="48842"/>
                      </a:cubicBezTo>
                      <a:cubicBezTo>
                        <a:pt x="34632" y="42904"/>
                        <a:pt x="42549" y="40925"/>
                        <a:pt x="48487" y="36967"/>
                      </a:cubicBezTo>
                      <a:cubicBezTo>
                        <a:pt x="50191" y="30152"/>
                        <a:pt x="52489" y="3643"/>
                        <a:pt x="66300" y="1341"/>
                      </a:cubicBezTo>
                      <a:cubicBezTo>
                        <a:pt x="74349" y="0"/>
                        <a:pt x="82133" y="5300"/>
                        <a:pt x="90050" y="7279"/>
                      </a:cubicBezTo>
                      <a:cubicBezTo>
                        <a:pt x="92592" y="25073"/>
                        <a:pt x="87768" y="50670"/>
                        <a:pt x="107863" y="60718"/>
                      </a:cubicBezTo>
                      <a:cubicBezTo>
                        <a:pt x="115162" y="64368"/>
                        <a:pt x="123697" y="64676"/>
                        <a:pt x="131614" y="66655"/>
                      </a:cubicBezTo>
                      <a:cubicBezTo>
                        <a:pt x="127656" y="70614"/>
                        <a:pt x="125241" y="77499"/>
                        <a:pt x="119739" y="78531"/>
                      </a:cubicBezTo>
                      <a:cubicBezTo>
                        <a:pt x="101719" y="81910"/>
                        <a:pt x="46890" y="76360"/>
                        <a:pt x="18799" y="90406"/>
                      </a:cubicBezTo>
                      <a:cubicBezTo>
                        <a:pt x="16295" y="91658"/>
                        <a:pt x="4944" y="91395"/>
                        <a:pt x="6923" y="844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5" name="Freeform 2544"/>
                <p:cNvSpPr/>
                <p:nvPr/>
              </p:nvSpPr>
              <p:spPr bwMode="auto">
                <a:xfrm>
                  <a:off x="2608614" y="2646218"/>
                  <a:ext cx="79169" cy="97971"/>
                </a:xfrm>
                <a:custGeom>
                  <a:avLst/>
                  <a:gdLst>
                    <a:gd name="connsiteX0" fmla="*/ 1979 w 79169"/>
                    <a:gd name="connsiteY0" fmla="*/ 89065 h 97971"/>
                    <a:gd name="connsiteX1" fmla="*/ 7917 w 79169"/>
                    <a:gd name="connsiteY1" fmla="*/ 17813 h 97971"/>
                    <a:gd name="connsiteX2" fmla="*/ 25730 w 79169"/>
                    <a:gd name="connsiteY2" fmla="*/ 11875 h 97971"/>
                    <a:gd name="connsiteX3" fmla="*/ 79169 w 79169"/>
                    <a:gd name="connsiteY3" fmla="*/ 0 h 97971"/>
                    <a:gd name="connsiteX4" fmla="*/ 67293 w 79169"/>
                    <a:gd name="connsiteY4" fmla="*/ 35626 h 97971"/>
                    <a:gd name="connsiteX5" fmla="*/ 49480 w 79169"/>
                    <a:gd name="connsiteY5" fmla="*/ 65314 h 97971"/>
                    <a:gd name="connsiteX6" fmla="*/ 19792 w 79169"/>
                    <a:gd name="connsiteY6" fmla="*/ 71252 h 97971"/>
                    <a:gd name="connsiteX7" fmla="*/ 1979 w 79169"/>
                    <a:gd name="connsiteY7" fmla="*/ 89065 h 97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69" h="97971">
                      <a:moveTo>
                        <a:pt x="1979" y="89065"/>
                      </a:moveTo>
                      <a:cubicBezTo>
                        <a:pt x="0" y="80159"/>
                        <a:pt x="908" y="40592"/>
                        <a:pt x="7917" y="17813"/>
                      </a:cubicBezTo>
                      <a:cubicBezTo>
                        <a:pt x="9758" y="11831"/>
                        <a:pt x="19712" y="13595"/>
                        <a:pt x="25730" y="11875"/>
                      </a:cubicBezTo>
                      <a:cubicBezTo>
                        <a:pt x="45303" y="6282"/>
                        <a:pt x="58752" y="4083"/>
                        <a:pt x="79169" y="0"/>
                      </a:cubicBezTo>
                      <a:lnTo>
                        <a:pt x="67293" y="35626"/>
                      </a:lnTo>
                      <a:cubicBezTo>
                        <a:pt x="63634" y="46602"/>
                        <a:pt x="62161" y="59879"/>
                        <a:pt x="49480" y="65314"/>
                      </a:cubicBezTo>
                      <a:cubicBezTo>
                        <a:pt x="40204" y="69289"/>
                        <a:pt x="29688" y="69273"/>
                        <a:pt x="19792" y="71252"/>
                      </a:cubicBezTo>
                      <a:cubicBezTo>
                        <a:pt x="332" y="84225"/>
                        <a:pt x="3958" y="97971"/>
                        <a:pt x="1979" y="8906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6" name="Freeform 2545"/>
                <p:cNvSpPr/>
                <p:nvPr/>
              </p:nvSpPr>
              <p:spPr bwMode="auto">
                <a:xfrm>
                  <a:off x="2667001" y="2657111"/>
                  <a:ext cx="145473" cy="137548"/>
                </a:xfrm>
                <a:custGeom>
                  <a:avLst/>
                  <a:gdLst>
                    <a:gd name="connsiteX0" fmla="*/ 8906 w 145473"/>
                    <a:gd name="connsiteY0" fmla="*/ 36608 h 137548"/>
                    <a:gd name="connsiteX1" fmla="*/ 26719 w 145473"/>
                    <a:gd name="connsiteY1" fmla="*/ 54421 h 137548"/>
                    <a:gd name="connsiteX2" fmla="*/ 56408 w 145473"/>
                    <a:gd name="connsiteY2" fmla="*/ 90047 h 137548"/>
                    <a:gd name="connsiteX3" fmla="*/ 80158 w 145473"/>
                    <a:gd name="connsiteY3" fmla="*/ 95985 h 137548"/>
                    <a:gd name="connsiteX4" fmla="*/ 97971 w 145473"/>
                    <a:gd name="connsiteY4" fmla="*/ 101922 h 137548"/>
                    <a:gd name="connsiteX5" fmla="*/ 145473 w 145473"/>
                    <a:gd name="connsiteY5" fmla="*/ 107860 h 137548"/>
                    <a:gd name="connsiteX6" fmla="*/ 139535 w 145473"/>
                    <a:gd name="connsiteY6" fmla="*/ 60359 h 137548"/>
                    <a:gd name="connsiteX7" fmla="*/ 133597 w 145473"/>
                    <a:gd name="connsiteY7" fmla="*/ 42546 h 137548"/>
                    <a:gd name="connsiteX8" fmla="*/ 115784 w 145473"/>
                    <a:gd name="connsiteY8" fmla="*/ 36608 h 137548"/>
                    <a:gd name="connsiteX9" fmla="*/ 80158 w 145473"/>
                    <a:gd name="connsiteY9" fmla="*/ 6920 h 137548"/>
                    <a:gd name="connsiteX10" fmla="*/ 8906 w 145473"/>
                    <a:gd name="connsiteY10" fmla="*/ 36608 h 13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73" h="137548">
                      <a:moveTo>
                        <a:pt x="8906" y="36608"/>
                      </a:moveTo>
                      <a:cubicBezTo>
                        <a:pt x="0" y="44525"/>
                        <a:pt x="21343" y="47970"/>
                        <a:pt x="26719" y="54421"/>
                      </a:cubicBezTo>
                      <a:cubicBezTo>
                        <a:pt x="37897" y="67835"/>
                        <a:pt x="39851" y="80585"/>
                        <a:pt x="56408" y="90047"/>
                      </a:cubicBezTo>
                      <a:cubicBezTo>
                        <a:pt x="63493" y="94096"/>
                        <a:pt x="72312" y="93743"/>
                        <a:pt x="80158" y="95985"/>
                      </a:cubicBezTo>
                      <a:cubicBezTo>
                        <a:pt x="86176" y="97704"/>
                        <a:pt x="92033" y="99943"/>
                        <a:pt x="97971" y="101922"/>
                      </a:cubicBezTo>
                      <a:cubicBezTo>
                        <a:pt x="139535" y="129632"/>
                        <a:pt x="125680" y="137548"/>
                        <a:pt x="145473" y="107860"/>
                      </a:cubicBezTo>
                      <a:cubicBezTo>
                        <a:pt x="143494" y="92026"/>
                        <a:pt x="142390" y="76058"/>
                        <a:pt x="139535" y="60359"/>
                      </a:cubicBezTo>
                      <a:cubicBezTo>
                        <a:pt x="138415" y="54201"/>
                        <a:pt x="138023" y="46972"/>
                        <a:pt x="133597" y="42546"/>
                      </a:cubicBezTo>
                      <a:cubicBezTo>
                        <a:pt x="129171" y="38120"/>
                        <a:pt x="121722" y="38587"/>
                        <a:pt x="115784" y="36608"/>
                      </a:cubicBezTo>
                      <a:cubicBezTo>
                        <a:pt x="108731" y="29555"/>
                        <a:pt x="91525" y="10020"/>
                        <a:pt x="80158" y="6920"/>
                      </a:cubicBezTo>
                      <a:cubicBezTo>
                        <a:pt x="54785" y="0"/>
                        <a:pt x="17812" y="28691"/>
                        <a:pt x="8906" y="36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7" name="Freeform 2546"/>
                <p:cNvSpPr/>
                <p:nvPr/>
              </p:nvSpPr>
              <p:spPr bwMode="auto">
                <a:xfrm>
                  <a:off x="2741222" y="2622467"/>
                  <a:ext cx="219694" cy="71252"/>
                </a:xfrm>
                <a:custGeom>
                  <a:avLst/>
                  <a:gdLst>
                    <a:gd name="connsiteX0" fmla="*/ 23751 w 184068"/>
                    <a:gd name="connsiteY0" fmla="*/ 53439 h 94747"/>
                    <a:gd name="connsiteX1" fmla="*/ 41564 w 184068"/>
                    <a:gd name="connsiteY1" fmla="*/ 17813 h 94747"/>
                    <a:gd name="connsiteX2" fmla="*/ 47501 w 184068"/>
                    <a:gd name="connsiteY2" fmla="*/ 0 h 94747"/>
                    <a:gd name="connsiteX3" fmla="*/ 65314 w 184068"/>
                    <a:gd name="connsiteY3" fmla="*/ 11876 h 94747"/>
                    <a:gd name="connsiteX4" fmla="*/ 83127 w 184068"/>
                    <a:gd name="connsiteY4" fmla="*/ 29689 h 94747"/>
                    <a:gd name="connsiteX5" fmla="*/ 184068 w 184068"/>
                    <a:gd name="connsiteY5" fmla="*/ 35626 h 94747"/>
                    <a:gd name="connsiteX6" fmla="*/ 23751 w 184068"/>
                    <a:gd name="connsiteY6" fmla="*/ 53439 h 9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068" h="94747">
                      <a:moveTo>
                        <a:pt x="23751" y="53439"/>
                      </a:moveTo>
                      <a:cubicBezTo>
                        <a:pt x="0" y="50470"/>
                        <a:pt x="18543" y="63854"/>
                        <a:pt x="41564" y="17813"/>
                      </a:cubicBezTo>
                      <a:cubicBezTo>
                        <a:pt x="44363" y="12215"/>
                        <a:pt x="45522" y="5938"/>
                        <a:pt x="47501" y="0"/>
                      </a:cubicBezTo>
                      <a:cubicBezTo>
                        <a:pt x="53439" y="3959"/>
                        <a:pt x="59832" y="7307"/>
                        <a:pt x="65314" y="11876"/>
                      </a:cubicBezTo>
                      <a:cubicBezTo>
                        <a:pt x="71765" y="17252"/>
                        <a:pt x="74893" y="28042"/>
                        <a:pt x="83127" y="29689"/>
                      </a:cubicBezTo>
                      <a:cubicBezTo>
                        <a:pt x="116178" y="36299"/>
                        <a:pt x="150421" y="33647"/>
                        <a:pt x="184068" y="35626"/>
                      </a:cubicBezTo>
                      <a:cubicBezTo>
                        <a:pt x="164360" y="94747"/>
                        <a:pt x="47502" y="56408"/>
                        <a:pt x="2375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8" name="Freeform 2547"/>
                <p:cNvSpPr/>
                <p:nvPr/>
              </p:nvSpPr>
              <p:spPr bwMode="auto">
                <a:xfrm>
                  <a:off x="2779817" y="2679458"/>
                  <a:ext cx="180341" cy="111488"/>
                </a:xfrm>
                <a:custGeom>
                  <a:avLst/>
                  <a:gdLst>
                    <a:gd name="connsiteX0" fmla="*/ 2969 w 180341"/>
                    <a:gd name="connsiteY0" fmla="*/ 67701 h 111488"/>
                    <a:gd name="connsiteX1" fmla="*/ 62345 w 180341"/>
                    <a:gd name="connsiteY1" fmla="*/ 55825 h 111488"/>
                    <a:gd name="connsiteX2" fmla="*/ 92034 w 180341"/>
                    <a:gd name="connsiteY2" fmla="*/ 32075 h 111488"/>
                    <a:gd name="connsiteX3" fmla="*/ 109847 w 180341"/>
                    <a:gd name="connsiteY3" fmla="*/ 26137 h 111488"/>
                    <a:gd name="connsiteX4" fmla="*/ 151410 w 180341"/>
                    <a:gd name="connsiteY4" fmla="*/ 2386 h 111488"/>
                    <a:gd name="connsiteX5" fmla="*/ 163286 w 180341"/>
                    <a:gd name="connsiteY5" fmla="*/ 14262 h 111488"/>
                    <a:gd name="connsiteX6" fmla="*/ 163286 w 180341"/>
                    <a:gd name="connsiteY6" fmla="*/ 73638 h 111488"/>
                    <a:gd name="connsiteX7" fmla="*/ 133597 w 180341"/>
                    <a:gd name="connsiteY7" fmla="*/ 67701 h 111488"/>
                    <a:gd name="connsiteX8" fmla="*/ 97971 w 180341"/>
                    <a:gd name="connsiteY8" fmla="*/ 55825 h 111488"/>
                    <a:gd name="connsiteX9" fmla="*/ 80158 w 180341"/>
                    <a:gd name="connsiteY9" fmla="*/ 49888 h 111488"/>
                    <a:gd name="connsiteX10" fmla="*/ 109847 w 180341"/>
                    <a:gd name="connsiteY10" fmla="*/ 103327 h 111488"/>
                    <a:gd name="connsiteX11" fmla="*/ 80158 w 180341"/>
                    <a:gd name="connsiteY11" fmla="*/ 85514 h 111488"/>
                    <a:gd name="connsiteX12" fmla="*/ 2969 w 180341"/>
                    <a:gd name="connsiteY12" fmla="*/ 67701 h 11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1" h="111488">
                      <a:moveTo>
                        <a:pt x="2969" y="67701"/>
                      </a:moveTo>
                      <a:cubicBezTo>
                        <a:pt x="0" y="62753"/>
                        <a:pt x="42553" y="59784"/>
                        <a:pt x="62345" y="55825"/>
                      </a:cubicBezTo>
                      <a:cubicBezTo>
                        <a:pt x="80169" y="52260"/>
                        <a:pt x="78758" y="40041"/>
                        <a:pt x="92034" y="32075"/>
                      </a:cubicBezTo>
                      <a:cubicBezTo>
                        <a:pt x="97401" y="28855"/>
                        <a:pt x="103909" y="28116"/>
                        <a:pt x="109847" y="26137"/>
                      </a:cubicBezTo>
                      <a:cubicBezTo>
                        <a:pt x="114459" y="22678"/>
                        <a:pt x="139480" y="0"/>
                        <a:pt x="151410" y="2386"/>
                      </a:cubicBezTo>
                      <a:cubicBezTo>
                        <a:pt x="156900" y="3484"/>
                        <a:pt x="159327" y="10303"/>
                        <a:pt x="163286" y="14262"/>
                      </a:cubicBezTo>
                      <a:cubicBezTo>
                        <a:pt x="169072" y="31621"/>
                        <a:pt x="180341" y="56583"/>
                        <a:pt x="163286" y="73638"/>
                      </a:cubicBezTo>
                      <a:cubicBezTo>
                        <a:pt x="156150" y="80774"/>
                        <a:pt x="143334" y="70356"/>
                        <a:pt x="133597" y="67701"/>
                      </a:cubicBezTo>
                      <a:cubicBezTo>
                        <a:pt x="121520" y="64407"/>
                        <a:pt x="109846" y="59783"/>
                        <a:pt x="97971" y="55825"/>
                      </a:cubicBezTo>
                      <a:lnTo>
                        <a:pt x="80158" y="49888"/>
                      </a:lnTo>
                      <a:cubicBezTo>
                        <a:pt x="68911" y="83634"/>
                        <a:pt x="69795" y="63275"/>
                        <a:pt x="109847" y="103327"/>
                      </a:cubicBezTo>
                      <a:cubicBezTo>
                        <a:pt x="118008" y="111488"/>
                        <a:pt x="90247" y="91119"/>
                        <a:pt x="80158" y="85514"/>
                      </a:cubicBezTo>
                      <a:cubicBezTo>
                        <a:pt x="49222" y="68327"/>
                        <a:pt x="5938" y="72649"/>
                        <a:pt x="2969" y="677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49" name="Freeform 2548"/>
                <p:cNvSpPr/>
                <p:nvPr/>
              </p:nvSpPr>
              <p:spPr bwMode="auto">
                <a:xfrm>
                  <a:off x="2910833" y="2603450"/>
                  <a:ext cx="129019" cy="83342"/>
                </a:xfrm>
                <a:custGeom>
                  <a:avLst/>
                  <a:gdLst>
                    <a:gd name="connsiteX0" fmla="*/ 26332 w 129019"/>
                    <a:gd name="connsiteY0" fmla="*/ 78394 h 83342"/>
                    <a:gd name="connsiteX1" fmla="*/ 44145 w 129019"/>
                    <a:gd name="connsiteY1" fmla="*/ 66518 h 83342"/>
                    <a:gd name="connsiteX2" fmla="*/ 121334 w 129019"/>
                    <a:gd name="connsiteY2" fmla="*/ 60581 h 83342"/>
                    <a:gd name="connsiteX3" fmla="*/ 127272 w 129019"/>
                    <a:gd name="connsiteY3" fmla="*/ 36830 h 83342"/>
                    <a:gd name="connsiteX4" fmla="*/ 121334 w 129019"/>
                    <a:gd name="connsiteY4" fmla="*/ 13079 h 83342"/>
                    <a:gd name="connsiteX5" fmla="*/ 32269 w 129019"/>
                    <a:gd name="connsiteY5" fmla="*/ 13079 h 83342"/>
                    <a:gd name="connsiteX6" fmla="*/ 20394 w 129019"/>
                    <a:gd name="connsiteY6" fmla="*/ 24955 h 83342"/>
                    <a:gd name="connsiteX7" fmla="*/ 2581 w 129019"/>
                    <a:gd name="connsiteY7" fmla="*/ 36830 h 83342"/>
                    <a:gd name="connsiteX8" fmla="*/ 26332 w 129019"/>
                    <a:gd name="connsiteY8" fmla="*/ 78394 h 8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019" h="83342">
                      <a:moveTo>
                        <a:pt x="26332" y="78394"/>
                      </a:moveTo>
                      <a:cubicBezTo>
                        <a:pt x="33259" y="83342"/>
                        <a:pt x="37131" y="67833"/>
                        <a:pt x="44145" y="66518"/>
                      </a:cubicBezTo>
                      <a:cubicBezTo>
                        <a:pt x="69509" y="61762"/>
                        <a:pt x="97032" y="69260"/>
                        <a:pt x="121334" y="60581"/>
                      </a:cubicBezTo>
                      <a:cubicBezTo>
                        <a:pt x="129019" y="57836"/>
                        <a:pt x="125293" y="44747"/>
                        <a:pt x="127272" y="36830"/>
                      </a:cubicBezTo>
                      <a:cubicBezTo>
                        <a:pt x="125293" y="28913"/>
                        <a:pt x="128468" y="17042"/>
                        <a:pt x="121334" y="13079"/>
                      </a:cubicBezTo>
                      <a:cubicBezTo>
                        <a:pt x="97792" y="0"/>
                        <a:pt x="56436" y="9627"/>
                        <a:pt x="32269" y="13079"/>
                      </a:cubicBezTo>
                      <a:cubicBezTo>
                        <a:pt x="28311" y="17038"/>
                        <a:pt x="24765" y="21458"/>
                        <a:pt x="20394" y="24955"/>
                      </a:cubicBezTo>
                      <a:cubicBezTo>
                        <a:pt x="14822" y="29413"/>
                        <a:pt x="4838" y="30060"/>
                        <a:pt x="2581" y="36830"/>
                      </a:cubicBezTo>
                      <a:cubicBezTo>
                        <a:pt x="0" y="44572"/>
                        <a:pt x="19405" y="73446"/>
                        <a:pt x="26332" y="7839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0" name="Freeform 2549"/>
                <p:cNvSpPr/>
                <p:nvPr/>
              </p:nvSpPr>
              <p:spPr bwMode="auto">
                <a:xfrm>
                  <a:off x="2931227" y="2679865"/>
                  <a:ext cx="124691" cy="110903"/>
                </a:xfrm>
                <a:custGeom>
                  <a:avLst/>
                  <a:gdLst>
                    <a:gd name="connsiteX0" fmla="*/ 0 w 124691"/>
                    <a:gd name="connsiteY0" fmla="*/ 61355 h 110903"/>
                    <a:gd name="connsiteX1" fmla="*/ 17813 w 124691"/>
                    <a:gd name="connsiteY1" fmla="*/ 55418 h 110903"/>
                    <a:gd name="connsiteX2" fmla="*/ 35626 w 124691"/>
                    <a:gd name="connsiteY2" fmla="*/ 43542 h 110903"/>
                    <a:gd name="connsiteX3" fmla="*/ 89065 w 124691"/>
                    <a:gd name="connsiteY3" fmla="*/ 19792 h 110903"/>
                    <a:gd name="connsiteX4" fmla="*/ 95002 w 124691"/>
                    <a:gd name="connsiteY4" fmla="*/ 1979 h 110903"/>
                    <a:gd name="connsiteX5" fmla="*/ 124691 w 124691"/>
                    <a:gd name="connsiteY5" fmla="*/ 31667 h 110903"/>
                    <a:gd name="connsiteX6" fmla="*/ 118753 w 124691"/>
                    <a:gd name="connsiteY6" fmla="*/ 67293 h 110903"/>
                    <a:gd name="connsiteX7" fmla="*/ 100940 w 124691"/>
                    <a:gd name="connsiteY7" fmla="*/ 79168 h 110903"/>
                    <a:gd name="connsiteX8" fmla="*/ 41564 w 124691"/>
                    <a:gd name="connsiteY8" fmla="*/ 91044 h 110903"/>
                    <a:gd name="connsiteX9" fmla="*/ 17813 w 124691"/>
                    <a:gd name="connsiteY9" fmla="*/ 85106 h 110903"/>
                    <a:gd name="connsiteX10" fmla="*/ 0 w 124691"/>
                    <a:gd name="connsiteY10" fmla="*/ 61355 h 11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91" h="110903">
                      <a:moveTo>
                        <a:pt x="0" y="61355"/>
                      </a:moveTo>
                      <a:cubicBezTo>
                        <a:pt x="0" y="56407"/>
                        <a:pt x="12215" y="58217"/>
                        <a:pt x="17813" y="55418"/>
                      </a:cubicBezTo>
                      <a:cubicBezTo>
                        <a:pt x="24196" y="52227"/>
                        <a:pt x="29105" y="46440"/>
                        <a:pt x="35626" y="43542"/>
                      </a:cubicBezTo>
                      <a:cubicBezTo>
                        <a:pt x="99225" y="15275"/>
                        <a:pt x="48749" y="46669"/>
                        <a:pt x="89065" y="19792"/>
                      </a:cubicBezTo>
                      <a:cubicBezTo>
                        <a:pt x="91044" y="13854"/>
                        <a:pt x="89064" y="0"/>
                        <a:pt x="95002" y="1979"/>
                      </a:cubicBezTo>
                      <a:cubicBezTo>
                        <a:pt x="108279" y="6405"/>
                        <a:pt x="124691" y="31667"/>
                        <a:pt x="124691" y="31667"/>
                      </a:cubicBezTo>
                      <a:cubicBezTo>
                        <a:pt x="122712" y="43542"/>
                        <a:pt x="124137" y="56525"/>
                        <a:pt x="118753" y="67293"/>
                      </a:cubicBezTo>
                      <a:cubicBezTo>
                        <a:pt x="115562" y="73676"/>
                        <a:pt x="107323" y="75977"/>
                        <a:pt x="100940" y="79168"/>
                      </a:cubicBezTo>
                      <a:cubicBezTo>
                        <a:pt x="84358" y="87459"/>
                        <a:pt x="56884" y="88855"/>
                        <a:pt x="41564" y="91044"/>
                      </a:cubicBezTo>
                      <a:cubicBezTo>
                        <a:pt x="21704" y="110903"/>
                        <a:pt x="36538" y="103832"/>
                        <a:pt x="17813" y="85106"/>
                      </a:cubicBezTo>
                      <a:cubicBezTo>
                        <a:pt x="14684" y="81977"/>
                        <a:pt x="0" y="66303"/>
                        <a:pt x="0" y="6135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1" name="Freeform 2550"/>
                <p:cNvSpPr/>
                <p:nvPr/>
              </p:nvSpPr>
              <p:spPr bwMode="auto">
                <a:xfrm>
                  <a:off x="3038105" y="2610270"/>
                  <a:ext cx="155354" cy="85062"/>
                </a:xfrm>
                <a:custGeom>
                  <a:avLst/>
                  <a:gdLst>
                    <a:gd name="connsiteX0" fmla="*/ 17813 w 155354"/>
                    <a:gd name="connsiteY0" fmla="*/ 65636 h 85062"/>
                    <a:gd name="connsiteX1" fmla="*/ 23750 w 155354"/>
                    <a:gd name="connsiteY1" fmla="*/ 47823 h 85062"/>
                    <a:gd name="connsiteX2" fmla="*/ 35626 w 155354"/>
                    <a:gd name="connsiteY2" fmla="*/ 35948 h 85062"/>
                    <a:gd name="connsiteX3" fmla="*/ 59376 w 155354"/>
                    <a:gd name="connsiteY3" fmla="*/ 30010 h 85062"/>
                    <a:gd name="connsiteX4" fmla="*/ 148441 w 155354"/>
                    <a:gd name="connsiteY4" fmla="*/ 24072 h 85062"/>
                    <a:gd name="connsiteX5" fmla="*/ 154379 w 155354"/>
                    <a:gd name="connsiteY5" fmla="*/ 6259 h 85062"/>
                    <a:gd name="connsiteX6" fmla="*/ 148441 w 155354"/>
                    <a:gd name="connsiteY6" fmla="*/ 71574 h 85062"/>
                    <a:gd name="connsiteX7" fmla="*/ 130628 w 155354"/>
                    <a:gd name="connsiteY7" fmla="*/ 77511 h 85062"/>
                    <a:gd name="connsiteX8" fmla="*/ 17813 w 155354"/>
                    <a:gd name="connsiteY8" fmla="*/ 65636 h 85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54" h="85062">
                      <a:moveTo>
                        <a:pt x="17813" y="65636"/>
                      </a:moveTo>
                      <a:cubicBezTo>
                        <a:pt x="0" y="60688"/>
                        <a:pt x="20530" y="53190"/>
                        <a:pt x="23750" y="47823"/>
                      </a:cubicBezTo>
                      <a:cubicBezTo>
                        <a:pt x="26630" y="43023"/>
                        <a:pt x="30619" y="38452"/>
                        <a:pt x="35626" y="35948"/>
                      </a:cubicBezTo>
                      <a:cubicBezTo>
                        <a:pt x="42925" y="32299"/>
                        <a:pt x="51260" y="30864"/>
                        <a:pt x="59376" y="30010"/>
                      </a:cubicBezTo>
                      <a:cubicBezTo>
                        <a:pt x="88967" y="26895"/>
                        <a:pt x="118753" y="26051"/>
                        <a:pt x="148441" y="24072"/>
                      </a:cubicBezTo>
                      <a:cubicBezTo>
                        <a:pt x="150420" y="18134"/>
                        <a:pt x="154379" y="0"/>
                        <a:pt x="154379" y="6259"/>
                      </a:cubicBezTo>
                      <a:cubicBezTo>
                        <a:pt x="154379" y="28120"/>
                        <a:pt x="155354" y="50834"/>
                        <a:pt x="148441" y="71574"/>
                      </a:cubicBezTo>
                      <a:cubicBezTo>
                        <a:pt x="146462" y="77512"/>
                        <a:pt x="136824" y="76626"/>
                        <a:pt x="130628" y="77511"/>
                      </a:cubicBezTo>
                      <a:cubicBezTo>
                        <a:pt x="77771" y="85062"/>
                        <a:pt x="35626" y="70584"/>
                        <a:pt x="17813" y="6563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2" name="Freeform 2551"/>
                <p:cNvSpPr/>
                <p:nvPr/>
              </p:nvSpPr>
              <p:spPr bwMode="auto">
                <a:xfrm>
                  <a:off x="3044042" y="2678032"/>
                  <a:ext cx="142753" cy="90563"/>
                </a:xfrm>
                <a:custGeom>
                  <a:avLst/>
                  <a:gdLst>
                    <a:gd name="connsiteX0" fmla="*/ 5938 w 142753"/>
                    <a:gd name="connsiteY0" fmla="*/ 75064 h 90563"/>
                    <a:gd name="connsiteX1" fmla="*/ 29689 w 142753"/>
                    <a:gd name="connsiteY1" fmla="*/ 69126 h 90563"/>
                    <a:gd name="connsiteX2" fmla="*/ 47502 w 142753"/>
                    <a:gd name="connsiteY2" fmla="*/ 51313 h 90563"/>
                    <a:gd name="connsiteX3" fmla="*/ 65315 w 142753"/>
                    <a:gd name="connsiteY3" fmla="*/ 39438 h 90563"/>
                    <a:gd name="connsiteX4" fmla="*/ 71252 w 142753"/>
                    <a:gd name="connsiteY4" fmla="*/ 21625 h 90563"/>
                    <a:gd name="connsiteX5" fmla="*/ 118754 w 142753"/>
                    <a:gd name="connsiteY5" fmla="*/ 15687 h 90563"/>
                    <a:gd name="connsiteX6" fmla="*/ 142504 w 142753"/>
                    <a:gd name="connsiteY6" fmla="*/ 69126 h 90563"/>
                    <a:gd name="connsiteX7" fmla="*/ 136567 w 142753"/>
                    <a:gd name="connsiteY7" fmla="*/ 86939 h 90563"/>
                    <a:gd name="connsiteX8" fmla="*/ 65315 w 142753"/>
                    <a:gd name="connsiteY8" fmla="*/ 81001 h 90563"/>
                    <a:gd name="connsiteX9" fmla="*/ 5938 w 142753"/>
                    <a:gd name="connsiteY9" fmla="*/ 75064 h 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753" h="90563">
                      <a:moveTo>
                        <a:pt x="5938" y="75064"/>
                      </a:moveTo>
                      <a:cubicBezTo>
                        <a:pt x="0" y="73085"/>
                        <a:pt x="22604" y="73175"/>
                        <a:pt x="29689" y="69126"/>
                      </a:cubicBezTo>
                      <a:cubicBezTo>
                        <a:pt x="36980" y="64960"/>
                        <a:pt x="41051" y="56689"/>
                        <a:pt x="47502" y="51313"/>
                      </a:cubicBezTo>
                      <a:cubicBezTo>
                        <a:pt x="52984" y="46745"/>
                        <a:pt x="59377" y="43396"/>
                        <a:pt x="65315" y="39438"/>
                      </a:cubicBezTo>
                      <a:cubicBezTo>
                        <a:pt x="67294" y="33500"/>
                        <a:pt x="68032" y="26992"/>
                        <a:pt x="71252" y="21625"/>
                      </a:cubicBezTo>
                      <a:cubicBezTo>
                        <a:pt x="84227" y="0"/>
                        <a:pt x="93550" y="11486"/>
                        <a:pt x="118754" y="15687"/>
                      </a:cubicBezTo>
                      <a:cubicBezTo>
                        <a:pt x="132886" y="58083"/>
                        <a:pt x="123686" y="40898"/>
                        <a:pt x="142504" y="69126"/>
                      </a:cubicBezTo>
                      <a:cubicBezTo>
                        <a:pt x="140525" y="75064"/>
                        <a:pt x="142753" y="85987"/>
                        <a:pt x="136567" y="86939"/>
                      </a:cubicBezTo>
                      <a:cubicBezTo>
                        <a:pt x="113011" y="90563"/>
                        <a:pt x="89121" y="82135"/>
                        <a:pt x="65315" y="81001"/>
                      </a:cubicBezTo>
                      <a:cubicBezTo>
                        <a:pt x="47522" y="80154"/>
                        <a:pt x="11876" y="77043"/>
                        <a:pt x="5938" y="7506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3" name="Freeform 2552"/>
                <p:cNvSpPr/>
                <p:nvPr/>
              </p:nvSpPr>
              <p:spPr bwMode="auto">
                <a:xfrm>
                  <a:off x="3170713" y="2634342"/>
                  <a:ext cx="128649" cy="54957"/>
                </a:xfrm>
                <a:custGeom>
                  <a:avLst/>
                  <a:gdLst>
                    <a:gd name="connsiteX0" fmla="*/ 9896 w 128649"/>
                    <a:gd name="connsiteY0" fmla="*/ 29689 h 54957"/>
                    <a:gd name="connsiteX1" fmla="*/ 39584 w 128649"/>
                    <a:gd name="connsiteY1" fmla="*/ 23751 h 54957"/>
                    <a:gd name="connsiteX2" fmla="*/ 57397 w 128649"/>
                    <a:gd name="connsiteY2" fmla="*/ 17813 h 54957"/>
                    <a:gd name="connsiteX3" fmla="*/ 63335 w 128649"/>
                    <a:gd name="connsiteY3" fmla="*/ 0 h 54957"/>
                    <a:gd name="connsiteX4" fmla="*/ 81148 w 128649"/>
                    <a:gd name="connsiteY4" fmla="*/ 5938 h 54957"/>
                    <a:gd name="connsiteX5" fmla="*/ 116774 w 128649"/>
                    <a:gd name="connsiteY5" fmla="*/ 11876 h 54957"/>
                    <a:gd name="connsiteX6" fmla="*/ 128649 w 128649"/>
                    <a:gd name="connsiteY6" fmla="*/ 29689 h 54957"/>
                    <a:gd name="connsiteX7" fmla="*/ 116774 w 128649"/>
                    <a:gd name="connsiteY7" fmla="*/ 47502 h 54957"/>
                    <a:gd name="connsiteX8" fmla="*/ 98961 w 128649"/>
                    <a:gd name="connsiteY8" fmla="*/ 53439 h 54957"/>
                    <a:gd name="connsiteX9" fmla="*/ 9896 w 128649"/>
                    <a:gd name="connsiteY9" fmla="*/ 29689 h 5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649" h="54957">
                      <a:moveTo>
                        <a:pt x="9896" y="29689"/>
                      </a:moveTo>
                      <a:cubicBezTo>
                        <a:pt x="0" y="24741"/>
                        <a:pt x="29793" y="26199"/>
                        <a:pt x="39584" y="23751"/>
                      </a:cubicBezTo>
                      <a:cubicBezTo>
                        <a:pt x="45656" y="22233"/>
                        <a:pt x="52971" y="22239"/>
                        <a:pt x="57397" y="17813"/>
                      </a:cubicBezTo>
                      <a:cubicBezTo>
                        <a:pt x="61823" y="13387"/>
                        <a:pt x="61356" y="5938"/>
                        <a:pt x="63335" y="0"/>
                      </a:cubicBezTo>
                      <a:cubicBezTo>
                        <a:pt x="69273" y="1979"/>
                        <a:pt x="75038" y="4580"/>
                        <a:pt x="81148" y="5938"/>
                      </a:cubicBezTo>
                      <a:cubicBezTo>
                        <a:pt x="92900" y="8550"/>
                        <a:pt x="106006" y="6492"/>
                        <a:pt x="116774" y="11876"/>
                      </a:cubicBezTo>
                      <a:cubicBezTo>
                        <a:pt x="123157" y="15067"/>
                        <a:pt x="124691" y="23751"/>
                        <a:pt x="128649" y="29689"/>
                      </a:cubicBezTo>
                      <a:cubicBezTo>
                        <a:pt x="124691" y="35627"/>
                        <a:pt x="122346" y="43044"/>
                        <a:pt x="116774" y="47502"/>
                      </a:cubicBezTo>
                      <a:cubicBezTo>
                        <a:pt x="111887" y="51412"/>
                        <a:pt x="105201" y="52959"/>
                        <a:pt x="98961" y="53439"/>
                      </a:cubicBezTo>
                      <a:cubicBezTo>
                        <a:pt x="79227" y="54957"/>
                        <a:pt x="19792" y="34637"/>
                        <a:pt x="9896" y="2968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4" name="Freeform 2553"/>
                <p:cNvSpPr/>
                <p:nvPr/>
              </p:nvSpPr>
              <p:spPr bwMode="auto">
                <a:xfrm>
                  <a:off x="2208812" y="2764212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5" name="Freeform 2554"/>
                <p:cNvSpPr/>
                <p:nvPr/>
              </p:nvSpPr>
              <p:spPr bwMode="auto">
                <a:xfrm>
                  <a:off x="2398817" y="2732360"/>
                  <a:ext cx="138016" cy="117717"/>
                </a:xfrm>
                <a:custGeom>
                  <a:avLst/>
                  <a:gdLst>
                    <a:gd name="connsiteX0" fmla="*/ 9896 w 138016"/>
                    <a:gd name="connsiteY0" fmla="*/ 115738 h 117717"/>
                    <a:gd name="connsiteX1" fmla="*/ 33646 w 138016"/>
                    <a:gd name="connsiteY1" fmla="*/ 103863 h 117717"/>
                    <a:gd name="connsiteX2" fmla="*/ 57397 w 138016"/>
                    <a:gd name="connsiteY2" fmla="*/ 80112 h 117717"/>
                    <a:gd name="connsiteX3" fmla="*/ 63335 w 138016"/>
                    <a:gd name="connsiteY3" fmla="*/ 8860 h 117717"/>
                    <a:gd name="connsiteX4" fmla="*/ 93023 w 138016"/>
                    <a:gd name="connsiteY4" fmla="*/ 14798 h 117717"/>
                    <a:gd name="connsiteX5" fmla="*/ 134587 w 138016"/>
                    <a:gd name="connsiteY5" fmla="*/ 26673 h 117717"/>
                    <a:gd name="connsiteX6" fmla="*/ 116774 w 138016"/>
                    <a:gd name="connsiteY6" fmla="*/ 103863 h 117717"/>
                    <a:gd name="connsiteX7" fmla="*/ 93023 w 138016"/>
                    <a:gd name="connsiteY7" fmla="*/ 115738 h 117717"/>
                    <a:gd name="connsiteX8" fmla="*/ 9896 w 138016"/>
                    <a:gd name="connsiteY8" fmla="*/ 115738 h 1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016" h="117717">
                      <a:moveTo>
                        <a:pt x="9896" y="115738"/>
                      </a:moveTo>
                      <a:cubicBezTo>
                        <a:pt x="0" y="113759"/>
                        <a:pt x="26565" y="109174"/>
                        <a:pt x="33646" y="103863"/>
                      </a:cubicBezTo>
                      <a:cubicBezTo>
                        <a:pt x="42603" y="97145"/>
                        <a:pt x="57397" y="80112"/>
                        <a:pt x="57397" y="80112"/>
                      </a:cubicBezTo>
                      <a:cubicBezTo>
                        <a:pt x="59376" y="56361"/>
                        <a:pt x="51922" y="29783"/>
                        <a:pt x="63335" y="8860"/>
                      </a:cubicBezTo>
                      <a:cubicBezTo>
                        <a:pt x="68168" y="0"/>
                        <a:pt x="83171" y="12609"/>
                        <a:pt x="93023" y="14798"/>
                      </a:cubicBezTo>
                      <a:cubicBezTo>
                        <a:pt x="115387" y="19768"/>
                        <a:pt x="114752" y="20062"/>
                        <a:pt x="134587" y="26673"/>
                      </a:cubicBezTo>
                      <a:cubicBezTo>
                        <a:pt x="132583" y="46708"/>
                        <a:pt x="138016" y="86161"/>
                        <a:pt x="116774" y="103863"/>
                      </a:cubicBezTo>
                      <a:cubicBezTo>
                        <a:pt x="109974" y="109529"/>
                        <a:pt x="100940" y="111780"/>
                        <a:pt x="93023" y="115738"/>
                      </a:cubicBezTo>
                      <a:cubicBezTo>
                        <a:pt x="29242" y="109361"/>
                        <a:pt x="19792" y="117717"/>
                        <a:pt x="9896" y="11573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6" name="Freeform 2555"/>
                <p:cNvSpPr/>
                <p:nvPr/>
              </p:nvSpPr>
              <p:spPr bwMode="auto">
                <a:xfrm>
                  <a:off x="2590801" y="2754085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7" name="Freeform 2556"/>
                <p:cNvSpPr/>
                <p:nvPr/>
              </p:nvSpPr>
              <p:spPr bwMode="auto">
                <a:xfrm>
                  <a:off x="2765330" y="2778824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8" name="Freeform 2557"/>
                <p:cNvSpPr/>
                <p:nvPr/>
              </p:nvSpPr>
              <p:spPr bwMode="auto">
                <a:xfrm rot="10361752">
                  <a:off x="2909587" y="2764846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59" name="Freeform 2558"/>
                <p:cNvSpPr/>
                <p:nvPr/>
              </p:nvSpPr>
              <p:spPr bwMode="auto">
                <a:xfrm flipH="1" flipV="1">
                  <a:off x="3344883" y="2657587"/>
                  <a:ext cx="215038" cy="158298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0" name="Freeform 2559"/>
                <p:cNvSpPr/>
                <p:nvPr/>
              </p:nvSpPr>
              <p:spPr bwMode="auto">
                <a:xfrm rot="713748" flipV="1">
                  <a:off x="3073406" y="2789591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1" name="Freeform 2560"/>
                <p:cNvSpPr/>
                <p:nvPr/>
              </p:nvSpPr>
              <p:spPr bwMode="auto">
                <a:xfrm>
                  <a:off x="3180609" y="2679862"/>
                  <a:ext cx="190005" cy="156359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2" name="Freeform 2561"/>
                <p:cNvSpPr/>
                <p:nvPr/>
              </p:nvSpPr>
              <p:spPr bwMode="auto">
                <a:xfrm>
                  <a:off x="3311237" y="2639736"/>
                  <a:ext cx="160317" cy="59920"/>
                </a:xfrm>
                <a:custGeom>
                  <a:avLst/>
                  <a:gdLst>
                    <a:gd name="connsiteX0" fmla="*/ 14378 w 150944"/>
                    <a:gd name="connsiteY0" fmla="*/ 83671 h 105216"/>
                    <a:gd name="connsiteX1" fmla="*/ 20316 w 150944"/>
                    <a:gd name="connsiteY1" fmla="*/ 53983 h 105216"/>
                    <a:gd name="connsiteX2" fmla="*/ 61879 w 150944"/>
                    <a:gd name="connsiteY2" fmla="*/ 53983 h 105216"/>
                    <a:gd name="connsiteX3" fmla="*/ 73755 w 150944"/>
                    <a:gd name="connsiteY3" fmla="*/ 65858 h 105216"/>
                    <a:gd name="connsiteX4" fmla="*/ 150944 w 150944"/>
                    <a:gd name="connsiteY4" fmla="*/ 83671 h 105216"/>
                    <a:gd name="connsiteX5" fmla="*/ 145007 w 150944"/>
                    <a:gd name="connsiteY5" fmla="*/ 59920 h 105216"/>
                    <a:gd name="connsiteX6" fmla="*/ 133131 w 150944"/>
                    <a:gd name="connsiteY6" fmla="*/ 48045 h 105216"/>
                    <a:gd name="connsiteX7" fmla="*/ 85630 w 150944"/>
                    <a:gd name="connsiteY7" fmla="*/ 6481 h 105216"/>
                    <a:gd name="connsiteX8" fmla="*/ 55942 w 150944"/>
                    <a:gd name="connsiteY8" fmla="*/ 544 h 105216"/>
                    <a:gd name="connsiteX9" fmla="*/ 8440 w 150944"/>
                    <a:gd name="connsiteY9" fmla="*/ 6481 h 105216"/>
                    <a:gd name="connsiteX10" fmla="*/ 14378 w 150944"/>
                    <a:gd name="connsiteY10" fmla="*/ 83671 h 105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44" h="105216">
                      <a:moveTo>
                        <a:pt x="14378" y="83671"/>
                      </a:moveTo>
                      <a:cubicBezTo>
                        <a:pt x="16357" y="91588"/>
                        <a:pt x="14718" y="62380"/>
                        <a:pt x="20316" y="53983"/>
                      </a:cubicBezTo>
                      <a:cubicBezTo>
                        <a:pt x="28835" y="41205"/>
                        <a:pt x="54268" y="52080"/>
                        <a:pt x="61879" y="53983"/>
                      </a:cubicBezTo>
                      <a:cubicBezTo>
                        <a:pt x="65838" y="57941"/>
                        <a:pt x="70171" y="61557"/>
                        <a:pt x="73755" y="65858"/>
                      </a:cubicBezTo>
                      <a:cubicBezTo>
                        <a:pt x="106554" y="105216"/>
                        <a:pt x="75586" y="91207"/>
                        <a:pt x="150944" y="83671"/>
                      </a:cubicBezTo>
                      <a:cubicBezTo>
                        <a:pt x="148965" y="75754"/>
                        <a:pt x="148657" y="67219"/>
                        <a:pt x="145007" y="59920"/>
                      </a:cubicBezTo>
                      <a:cubicBezTo>
                        <a:pt x="142503" y="54913"/>
                        <a:pt x="136628" y="52416"/>
                        <a:pt x="133131" y="48045"/>
                      </a:cubicBezTo>
                      <a:cubicBezTo>
                        <a:pt x="117862" y="28960"/>
                        <a:pt x="118147" y="12984"/>
                        <a:pt x="85630" y="6481"/>
                      </a:cubicBezTo>
                      <a:lnTo>
                        <a:pt x="55942" y="544"/>
                      </a:lnTo>
                      <a:cubicBezTo>
                        <a:pt x="40108" y="2523"/>
                        <a:pt x="23022" y="0"/>
                        <a:pt x="8440" y="6481"/>
                      </a:cubicBezTo>
                      <a:cubicBezTo>
                        <a:pt x="0" y="10232"/>
                        <a:pt x="12399" y="75754"/>
                        <a:pt x="14378" y="8367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3" name="Freeform 2562"/>
                <p:cNvSpPr/>
                <p:nvPr/>
              </p:nvSpPr>
              <p:spPr bwMode="auto">
                <a:xfrm>
                  <a:off x="2680854" y="2595975"/>
                  <a:ext cx="119743" cy="45719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517" name="Freeform 2516"/>
              <p:cNvSpPr/>
              <p:nvPr/>
            </p:nvSpPr>
            <p:spPr bwMode="auto">
              <a:xfrm>
                <a:off x="1834121" y="2315688"/>
                <a:ext cx="166871" cy="110001"/>
              </a:xfrm>
              <a:custGeom>
                <a:avLst/>
                <a:gdLst>
                  <a:gd name="connsiteX0" fmla="*/ 6554 w 166871"/>
                  <a:gd name="connsiteY0" fmla="*/ 65315 h 110001"/>
                  <a:gd name="connsiteX1" fmla="*/ 54056 w 166871"/>
                  <a:gd name="connsiteY1" fmla="*/ 41564 h 110001"/>
                  <a:gd name="connsiteX2" fmla="*/ 59993 w 166871"/>
                  <a:gd name="connsiteY2" fmla="*/ 23751 h 110001"/>
                  <a:gd name="connsiteX3" fmla="*/ 54056 w 166871"/>
                  <a:gd name="connsiteY3" fmla="*/ 5938 h 110001"/>
                  <a:gd name="connsiteX4" fmla="*/ 71869 w 166871"/>
                  <a:gd name="connsiteY4" fmla="*/ 0 h 110001"/>
                  <a:gd name="connsiteX5" fmla="*/ 119370 w 166871"/>
                  <a:gd name="connsiteY5" fmla="*/ 5938 h 110001"/>
                  <a:gd name="connsiteX6" fmla="*/ 125308 w 166871"/>
                  <a:gd name="connsiteY6" fmla="*/ 47502 h 110001"/>
                  <a:gd name="connsiteX7" fmla="*/ 131245 w 166871"/>
                  <a:gd name="connsiteY7" fmla="*/ 100941 h 110001"/>
                  <a:gd name="connsiteX8" fmla="*/ 166871 w 166871"/>
                  <a:gd name="connsiteY8" fmla="*/ 95003 h 110001"/>
                  <a:gd name="connsiteX9" fmla="*/ 71869 w 166871"/>
                  <a:gd name="connsiteY9" fmla="*/ 83128 h 110001"/>
                  <a:gd name="connsiteX10" fmla="*/ 6554 w 166871"/>
                  <a:gd name="connsiteY10" fmla="*/ 65315 h 1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871" h="110001">
                    <a:moveTo>
                      <a:pt x="6554" y="65315"/>
                    </a:moveTo>
                    <a:cubicBezTo>
                      <a:pt x="3585" y="58388"/>
                      <a:pt x="43693" y="58835"/>
                      <a:pt x="54056" y="41564"/>
                    </a:cubicBezTo>
                    <a:cubicBezTo>
                      <a:pt x="57276" y="36197"/>
                      <a:pt x="58014" y="29689"/>
                      <a:pt x="59993" y="23751"/>
                    </a:cubicBezTo>
                    <a:cubicBezTo>
                      <a:pt x="58014" y="17813"/>
                      <a:pt x="51257" y="11536"/>
                      <a:pt x="54056" y="5938"/>
                    </a:cubicBezTo>
                    <a:cubicBezTo>
                      <a:pt x="56855" y="340"/>
                      <a:pt x="65610" y="0"/>
                      <a:pt x="71869" y="0"/>
                    </a:cubicBezTo>
                    <a:cubicBezTo>
                      <a:pt x="87826" y="0"/>
                      <a:pt x="103536" y="3959"/>
                      <a:pt x="119370" y="5938"/>
                    </a:cubicBezTo>
                    <a:cubicBezTo>
                      <a:pt x="121349" y="19793"/>
                      <a:pt x="123572" y="33615"/>
                      <a:pt x="125308" y="47502"/>
                    </a:cubicBezTo>
                    <a:cubicBezTo>
                      <a:pt x="127531" y="65286"/>
                      <a:pt x="119443" y="87453"/>
                      <a:pt x="131245" y="100941"/>
                    </a:cubicBezTo>
                    <a:cubicBezTo>
                      <a:pt x="139173" y="110001"/>
                      <a:pt x="154996" y="96982"/>
                      <a:pt x="166871" y="95003"/>
                    </a:cubicBezTo>
                    <a:cubicBezTo>
                      <a:pt x="122062" y="80066"/>
                      <a:pt x="165667" y="93001"/>
                      <a:pt x="71869" y="83128"/>
                    </a:cubicBezTo>
                    <a:cubicBezTo>
                      <a:pt x="0" y="75563"/>
                      <a:pt x="9523" y="72242"/>
                      <a:pt x="6554" y="653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8" name="Freeform 2517"/>
              <p:cNvSpPr/>
              <p:nvPr/>
            </p:nvSpPr>
            <p:spPr bwMode="auto">
              <a:xfrm>
                <a:off x="3320143" y="2355695"/>
                <a:ext cx="132719" cy="119971"/>
              </a:xfrm>
              <a:custGeom>
                <a:avLst/>
                <a:gdLst>
                  <a:gd name="connsiteX0" fmla="*/ 4948 w 132719"/>
                  <a:gd name="connsiteY0" fmla="*/ 90622 h 119971"/>
                  <a:gd name="connsiteX1" fmla="*/ 10886 w 132719"/>
                  <a:gd name="connsiteY1" fmla="*/ 13432 h 119971"/>
                  <a:gd name="connsiteX2" fmla="*/ 28699 w 132719"/>
                  <a:gd name="connsiteY2" fmla="*/ 1557 h 119971"/>
                  <a:gd name="connsiteX3" fmla="*/ 94013 w 132719"/>
                  <a:gd name="connsiteY3" fmla="*/ 7495 h 119971"/>
                  <a:gd name="connsiteX4" fmla="*/ 111826 w 132719"/>
                  <a:gd name="connsiteY4" fmla="*/ 13432 h 119971"/>
                  <a:gd name="connsiteX5" fmla="*/ 123701 w 132719"/>
                  <a:gd name="connsiteY5" fmla="*/ 49058 h 119971"/>
                  <a:gd name="connsiteX6" fmla="*/ 40574 w 132719"/>
                  <a:gd name="connsiteY6" fmla="*/ 84684 h 119971"/>
                  <a:gd name="connsiteX7" fmla="*/ 4948 w 132719"/>
                  <a:gd name="connsiteY7" fmla="*/ 90622 h 1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719" h="119971">
                    <a:moveTo>
                      <a:pt x="4948" y="90622"/>
                    </a:moveTo>
                    <a:cubicBezTo>
                      <a:pt x="0" y="78747"/>
                      <a:pt x="4237" y="38367"/>
                      <a:pt x="10886" y="13432"/>
                    </a:cubicBezTo>
                    <a:cubicBezTo>
                      <a:pt x="12725" y="6537"/>
                      <a:pt x="21581" y="2065"/>
                      <a:pt x="28699" y="1557"/>
                    </a:cubicBezTo>
                    <a:cubicBezTo>
                      <a:pt x="50505" y="0"/>
                      <a:pt x="72242" y="5516"/>
                      <a:pt x="94013" y="7495"/>
                    </a:cubicBezTo>
                    <a:cubicBezTo>
                      <a:pt x="99951" y="9474"/>
                      <a:pt x="108188" y="8339"/>
                      <a:pt x="111826" y="13432"/>
                    </a:cubicBezTo>
                    <a:cubicBezTo>
                      <a:pt x="119102" y="23618"/>
                      <a:pt x="123701" y="49058"/>
                      <a:pt x="123701" y="49058"/>
                    </a:cubicBezTo>
                    <a:cubicBezTo>
                      <a:pt x="113570" y="119971"/>
                      <a:pt x="132719" y="84684"/>
                      <a:pt x="40574" y="84684"/>
                    </a:cubicBezTo>
                    <a:cubicBezTo>
                      <a:pt x="8945" y="84684"/>
                      <a:pt x="9896" y="102497"/>
                      <a:pt x="4948" y="9062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19" name="Freeform 2518"/>
              <p:cNvSpPr/>
              <p:nvPr/>
            </p:nvSpPr>
            <p:spPr bwMode="auto">
              <a:xfrm>
                <a:off x="3469574" y="2379923"/>
                <a:ext cx="159572" cy="96082"/>
              </a:xfrm>
              <a:custGeom>
                <a:avLst/>
                <a:gdLst>
                  <a:gd name="connsiteX0" fmla="*/ 3958 w 159572"/>
                  <a:gd name="connsiteY0" fmla="*/ 72332 h 96082"/>
                  <a:gd name="connsiteX1" fmla="*/ 27709 w 159572"/>
                  <a:gd name="connsiteY1" fmla="*/ 42643 h 96082"/>
                  <a:gd name="connsiteX2" fmla="*/ 63335 w 159572"/>
                  <a:gd name="connsiteY2" fmla="*/ 36706 h 96082"/>
                  <a:gd name="connsiteX3" fmla="*/ 75210 w 159572"/>
                  <a:gd name="connsiteY3" fmla="*/ 12955 h 96082"/>
                  <a:gd name="connsiteX4" fmla="*/ 134587 w 159572"/>
                  <a:gd name="connsiteY4" fmla="*/ 12955 h 96082"/>
                  <a:gd name="connsiteX5" fmla="*/ 140525 w 159572"/>
                  <a:gd name="connsiteY5" fmla="*/ 54519 h 96082"/>
                  <a:gd name="connsiteX6" fmla="*/ 104899 w 159572"/>
                  <a:gd name="connsiteY6" fmla="*/ 60456 h 96082"/>
                  <a:gd name="connsiteX7" fmla="*/ 93023 w 159572"/>
                  <a:gd name="connsiteY7" fmla="*/ 72332 h 96082"/>
                  <a:gd name="connsiteX8" fmla="*/ 98961 w 159572"/>
                  <a:gd name="connsiteY8" fmla="*/ 96082 h 96082"/>
                  <a:gd name="connsiteX9" fmla="*/ 51460 w 159572"/>
                  <a:gd name="connsiteY9" fmla="*/ 60456 h 96082"/>
                  <a:gd name="connsiteX10" fmla="*/ 3958 w 159572"/>
                  <a:gd name="connsiteY10" fmla="*/ 72332 h 96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9572" h="96082">
                    <a:moveTo>
                      <a:pt x="3958" y="72332"/>
                    </a:moveTo>
                    <a:cubicBezTo>
                      <a:pt x="0" y="69363"/>
                      <a:pt x="20191" y="45462"/>
                      <a:pt x="27709" y="42643"/>
                    </a:cubicBezTo>
                    <a:cubicBezTo>
                      <a:pt x="38982" y="38416"/>
                      <a:pt x="51460" y="38685"/>
                      <a:pt x="63335" y="36706"/>
                    </a:cubicBezTo>
                    <a:cubicBezTo>
                      <a:pt x="67293" y="28789"/>
                      <a:pt x="68951" y="19214"/>
                      <a:pt x="75210" y="12955"/>
                    </a:cubicBezTo>
                    <a:cubicBezTo>
                      <a:pt x="88164" y="0"/>
                      <a:pt x="127380" y="11925"/>
                      <a:pt x="134587" y="12955"/>
                    </a:cubicBezTo>
                    <a:cubicBezTo>
                      <a:pt x="141038" y="22632"/>
                      <a:pt x="159572" y="40914"/>
                      <a:pt x="140525" y="54519"/>
                    </a:cubicBezTo>
                    <a:cubicBezTo>
                      <a:pt x="130728" y="61517"/>
                      <a:pt x="116774" y="58477"/>
                      <a:pt x="104899" y="60456"/>
                    </a:cubicBezTo>
                    <a:cubicBezTo>
                      <a:pt x="100940" y="64415"/>
                      <a:pt x="93943" y="66810"/>
                      <a:pt x="93023" y="72332"/>
                    </a:cubicBezTo>
                    <a:cubicBezTo>
                      <a:pt x="91681" y="80381"/>
                      <a:pt x="107121" y="96082"/>
                      <a:pt x="98961" y="96082"/>
                    </a:cubicBezTo>
                    <a:cubicBezTo>
                      <a:pt x="85530" y="96082"/>
                      <a:pt x="62894" y="71891"/>
                      <a:pt x="51460" y="60456"/>
                    </a:cubicBezTo>
                    <a:cubicBezTo>
                      <a:pt x="35385" y="76531"/>
                      <a:pt x="7917" y="75301"/>
                      <a:pt x="3958" y="7233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520" name="Freeform 2519"/>
              <p:cNvSpPr/>
              <p:nvPr/>
            </p:nvSpPr>
            <p:spPr bwMode="auto">
              <a:xfrm>
                <a:off x="1635826" y="2303813"/>
                <a:ext cx="166260" cy="83127"/>
              </a:xfrm>
              <a:custGeom>
                <a:avLst/>
                <a:gdLst>
                  <a:gd name="connsiteX0" fmla="*/ 14844 w 166260"/>
                  <a:gd name="connsiteY0" fmla="*/ 59377 h 83127"/>
                  <a:gd name="connsiteX1" fmla="*/ 103909 w 166260"/>
                  <a:gd name="connsiteY1" fmla="*/ 29688 h 83127"/>
                  <a:gd name="connsiteX2" fmla="*/ 115784 w 166260"/>
                  <a:gd name="connsiteY2" fmla="*/ 11875 h 83127"/>
                  <a:gd name="connsiteX3" fmla="*/ 127660 w 166260"/>
                  <a:gd name="connsiteY3" fmla="*/ 0 h 83127"/>
                  <a:gd name="connsiteX4" fmla="*/ 145473 w 166260"/>
                  <a:gd name="connsiteY4" fmla="*/ 5938 h 83127"/>
                  <a:gd name="connsiteX5" fmla="*/ 151410 w 166260"/>
                  <a:gd name="connsiteY5" fmla="*/ 65314 h 83127"/>
                  <a:gd name="connsiteX6" fmla="*/ 145473 w 166260"/>
                  <a:gd name="connsiteY6" fmla="*/ 83127 h 83127"/>
                  <a:gd name="connsiteX7" fmla="*/ 103909 w 166260"/>
                  <a:gd name="connsiteY7" fmla="*/ 77190 h 83127"/>
                  <a:gd name="connsiteX8" fmla="*/ 14844 w 166260"/>
                  <a:gd name="connsiteY8" fmla="*/ 71252 h 83127"/>
                  <a:gd name="connsiteX9" fmla="*/ 14844 w 166260"/>
                  <a:gd name="connsiteY9" fmla="*/ 59377 h 8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60" h="83127">
                    <a:moveTo>
                      <a:pt x="14844" y="59377"/>
                    </a:moveTo>
                    <a:cubicBezTo>
                      <a:pt x="29688" y="52450"/>
                      <a:pt x="8296" y="53592"/>
                      <a:pt x="103909" y="29688"/>
                    </a:cubicBezTo>
                    <a:cubicBezTo>
                      <a:pt x="110832" y="27957"/>
                      <a:pt x="111326" y="17447"/>
                      <a:pt x="115784" y="11875"/>
                    </a:cubicBezTo>
                    <a:cubicBezTo>
                      <a:pt x="119281" y="7504"/>
                      <a:pt x="123701" y="3958"/>
                      <a:pt x="127660" y="0"/>
                    </a:cubicBezTo>
                    <a:cubicBezTo>
                      <a:pt x="133598" y="1979"/>
                      <a:pt x="140586" y="2028"/>
                      <a:pt x="145473" y="5938"/>
                    </a:cubicBezTo>
                    <a:cubicBezTo>
                      <a:pt x="166260" y="22568"/>
                      <a:pt x="156104" y="41844"/>
                      <a:pt x="151410" y="65314"/>
                    </a:cubicBezTo>
                    <a:cubicBezTo>
                      <a:pt x="150183" y="71451"/>
                      <a:pt x="147452" y="77189"/>
                      <a:pt x="145473" y="83127"/>
                    </a:cubicBezTo>
                    <a:cubicBezTo>
                      <a:pt x="131618" y="81148"/>
                      <a:pt x="117847" y="78457"/>
                      <a:pt x="103909" y="77190"/>
                    </a:cubicBezTo>
                    <a:cubicBezTo>
                      <a:pt x="74277" y="74496"/>
                      <a:pt x="44337" y="75185"/>
                      <a:pt x="14844" y="71252"/>
                    </a:cubicBezTo>
                    <a:cubicBezTo>
                      <a:pt x="12882" y="70990"/>
                      <a:pt x="0" y="66304"/>
                      <a:pt x="14844" y="5937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1" name="Freeform 2520"/>
              <p:cNvSpPr/>
              <p:nvPr/>
            </p:nvSpPr>
            <p:spPr bwMode="auto">
              <a:xfrm>
                <a:off x="1549266" y="2291938"/>
                <a:ext cx="128123" cy="164275"/>
              </a:xfrm>
              <a:custGeom>
                <a:avLst/>
                <a:gdLst>
                  <a:gd name="connsiteX0" fmla="*/ 119217 w 128123"/>
                  <a:gd name="connsiteY0" fmla="*/ 160317 h 164275"/>
                  <a:gd name="connsiteX1" fmla="*/ 107342 w 128123"/>
                  <a:gd name="connsiteY1" fmla="*/ 112815 h 164275"/>
                  <a:gd name="connsiteX2" fmla="*/ 101404 w 128123"/>
                  <a:gd name="connsiteY2" fmla="*/ 59376 h 164275"/>
                  <a:gd name="connsiteX3" fmla="*/ 83591 w 128123"/>
                  <a:gd name="connsiteY3" fmla="*/ 23750 h 164275"/>
                  <a:gd name="connsiteX4" fmla="*/ 65778 w 128123"/>
                  <a:gd name="connsiteY4" fmla="*/ 5937 h 164275"/>
                  <a:gd name="connsiteX5" fmla="*/ 47965 w 128123"/>
                  <a:gd name="connsiteY5" fmla="*/ 0 h 164275"/>
                  <a:gd name="connsiteX6" fmla="*/ 36090 w 128123"/>
                  <a:gd name="connsiteY6" fmla="*/ 130628 h 164275"/>
                  <a:gd name="connsiteX7" fmla="*/ 53903 w 128123"/>
                  <a:gd name="connsiteY7" fmla="*/ 136566 h 164275"/>
                  <a:gd name="connsiteX8" fmla="*/ 119217 w 128123"/>
                  <a:gd name="connsiteY8" fmla="*/ 160317 h 16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123" h="164275">
                    <a:moveTo>
                      <a:pt x="119217" y="160317"/>
                    </a:moveTo>
                    <a:cubicBezTo>
                      <a:pt x="128123" y="156359"/>
                      <a:pt x="111300" y="128649"/>
                      <a:pt x="107342" y="112815"/>
                    </a:cubicBezTo>
                    <a:cubicBezTo>
                      <a:pt x="102995" y="95427"/>
                      <a:pt x="104351" y="77055"/>
                      <a:pt x="101404" y="59376"/>
                    </a:cubicBezTo>
                    <a:cubicBezTo>
                      <a:pt x="99172" y="45987"/>
                      <a:pt x="92139" y="34007"/>
                      <a:pt x="83591" y="23750"/>
                    </a:cubicBezTo>
                    <a:cubicBezTo>
                      <a:pt x="78215" y="17299"/>
                      <a:pt x="72765" y="10595"/>
                      <a:pt x="65778" y="5937"/>
                    </a:cubicBezTo>
                    <a:cubicBezTo>
                      <a:pt x="60570" y="2465"/>
                      <a:pt x="53903" y="1979"/>
                      <a:pt x="47965" y="0"/>
                    </a:cubicBezTo>
                    <a:cubicBezTo>
                      <a:pt x="0" y="31976"/>
                      <a:pt x="14105" y="15208"/>
                      <a:pt x="36090" y="130628"/>
                    </a:cubicBezTo>
                    <a:cubicBezTo>
                      <a:pt x="37261" y="136776"/>
                      <a:pt x="48305" y="133767"/>
                      <a:pt x="53903" y="136566"/>
                    </a:cubicBezTo>
                    <a:cubicBezTo>
                      <a:pt x="90827" y="155028"/>
                      <a:pt x="110311" y="164275"/>
                      <a:pt x="119217" y="160317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522" name="Freeform 2521"/>
              <p:cNvSpPr/>
              <p:nvPr/>
            </p:nvSpPr>
            <p:spPr bwMode="auto">
              <a:xfrm>
                <a:off x="1571501" y="2426524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3" name="Freeform 2522"/>
              <p:cNvSpPr/>
              <p:nvPr/>
            </p:nvSpPr>
            <p:spPr bwMode="auto">
              <a:xfrm rot="11457246">
                <a:off x="1604158" y="2552640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524" name="Freeform 2523"/>
              <p:cNvSpPr/>
              <p:nvPr/>
            </p:nvSpPr>
            <p:spPr bwMode="auto">
              <a:xfrm rot="9629512">
                <a:off x="1777340" y="2563093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</p:grpSp>
      </p:grpSp>
      <p:grpSp>
        <p:nvGrpSpPr>
          <p:cNvPr id="444" name="Group 484"/>
          <p:cNvGrpSpPr>
            <a:grpSpLocks/>
          </p:cNvGrpSpPr>
          <p:nvPr/>
        </p:nvGrpSpPr>
        <p:grpSpPr bwMode="auto">
          <a:xfrm>
            <a:off x="1594715" y="1752600"/>
            <a:ext cx="2018994" cy="744537"/>
            <a:chOff x="4126" y="2476"/>
            <a:chExt cx="1286" cy="1161"/>
          </a:xfrm>
        </p:grpSpPr>
        <p:sp>
          <p:nvSpPr>
            <p:cNvPr id="2598" name="Rectangle 485"/>
            <p:cNvSpPr>
              <a:spLocks noChangeArrowheads="1"/>
            </p:cNvSpPr>
            <p:nvPr/>
          </p:nvSpPr>
          <p:spPr bwMode="auto">
            <a:xfrm>
              <a:off x="4126" y="2476"/>
              <a:ext cx="1286" cy="1161"/>
            </a:xfrm>
            <a:prstGeom prst="rect">
              <a:avLst/>
            </a:prstGeom>
            <a:solidFill>
              <a:srgbClr val="CC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599" name="Freeform 486"/>
            <p:cNvSpPr>
              <a:spLocks/>
            </p:cNvSpPr>
            <p:nvPr/>
          </p:nvSpPr>
          <p:spPr bwMode="auto">
            <a:xfrm>
              <a:off x="4611" y="276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0" name="Freeform 487"/>
            <p:cNvSpPr>
              <a:spLocks/>
            </p:cNvSpPr>
            <p:nvPr/>
          </p:nvSpPr>
          <p:spPr bwMode="auto">
            <a:xfrm>
              <a:off x="4731" y="2871"/>
              <a:ext cx="27" cy="27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1" name="Freeform 488"/>
            <p:cNvSpPr>
              <a:spLocks/>
            </p:cNvSpPr>
            <p:nvPr/>
          </p:nvSpPr>
          <p:spPr bwMode="auto">
            <a:xfrm>
              <a:off x="4706" y="2501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2" name="Freeform 489"/>
            <p:cNvSpPr>
              <a:spLocks/>
            </p:cNvSpPr>
            <p:nvPr/>
          </p:nvSpPr>
          <p:spPr bwMode="auto">
            <a:xfrm>
              <a:off x="4204" y="2727"/>
              <a:ext cx="39" cy="4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3" name="Freeform 490"/>
            <p:cNvSpPr>
              <a:spLocks/>
            </p:cNvSpPr>
            <p:nvPr/>
          </p:nvSpPr>
          <p:spPr bwMode="auto">
            <a:xfrm rot="5400000">
              <a:off x="4388" y="2480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4" name="Freeform 491"/>
            <p:cNvSpPr>
              <a:spLocks/>
            </p:cNvSpPr>
            <p:nvPr/>
          </p:nvSpPr>
          <p:spPr bwMode="auto">
            <a:xfrm rot="5400000">
              <a:off x="4652" y="2630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5" name="Freeform 492"/>
            <p:cNvSpPr>
              <a:spLocks/>
            </p:cNvSpPr>
            <p:nvPr/>
          </p:nvSpPr>
          <p:spPr bwMode="auto">
            <a:xfrm rot="2863694">
              <a:off x="4214" y="2801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6" name="Freeform 493"/>
            <p:cNvSpPr>
              <a:spLocks noChangeAspect="1"/>
            </p:cNvSpPr>
            <p:nvPr/>
          </p:nvSpPr>
          <p:spPr bwMode="auto">
            <a:xfrm rot="5400000">
              <a:off x="4293" y="2534"/>
              <a:ext cx="17" cy="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7" name="Freeform 494"/>
            <p:cNvSpPr>
              <a:spLocks/>
            </p:cNvSpPr>
            <p:nvPr/>
          </p:nvSpPr>
          <p:spPr bwMode="auto">
            <a:xfrm>
              <a:off x="4884" y="2925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8" name="Freeform 495"/>
            <p:cNvSpPr>
              <a:spLocks/>
            </p:cNvSpPr>
            <p:nvPr/>
          </p:nvSpPr>
          <p:spPr bwMode="auto">
            <a:xfrm flipH="1">
              <a:off x="4473" y="2625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9" name="Freeform 496"/>
            <p:cNvSpPr>
              <a:spLocks/>
            </p:cNvSpPr>
            <p:nvPr/>
          </p:nvSpPr>
          <p:spPr bwMode="auto">
            <a:xfrm rot="7069825" flipH="1">
              <a:off x="4620" y="2859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0" name="Freeform 497"/>
            <p:cNvSpPr>
              <a:spLocks/>
            </p:cNvSpPr>
            <p:nvPr/>
          </p:nvSpPr>
          <p:spPr bwMode="auto">
            <a:xfrm rot="5400000">
              <a:off x="4539" y="2544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1" name="Freeform 498"/>
            <p:cNvSpPr>
              <a:spLocks/>
            </p:cNvSpPr>
            <p:nvPr/>
          </p:nvSpPr>
          <p:spPr bwMode="auto">
            <a:xfrm rot="12469825" flipH="1">
              <a:off x="4491" y="2727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2" name="Freeform 499"/>
            <p:cNvSpPr>
              <a:spLocks/>
            </p:cNvSpPr>
            <p:nvPr/>
          </p:nvSpPr>
          <p:spPr bwMode="auto">
            <a:xfrm>
              <a:off x="4902" y="2610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3" name="Freeform 500"/>
            <p:cNvSpPr>
              <a:spLocks/>
            </p:cNvSpPr>
            <p:nvPr/>
          </p:nvSpPr>
          <p:spPr bwMode="auto">
            <a:xfrm>
              <a:off x="5037" y="285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4" name="Freeform 501"/>
            <p:cNvSpPr>
              <a:spLocks/>
            </p:cNvSpPr>
            <p:nvPr/>
          </p:nvSpPr>
          <p:spPr bwMode="auto">
            <a:xfrm>
              <a:off x="4848" y="2760"/>
              <a:ext cx="116" cy="11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5" name="Freeform 502"/>
            <p:cNvSpPr>
              <a:spLocks/>
            </p:cNvSpPr>
            <p:nvPr/>
          </p:nvSpPr>
          <p:spPr bwMode="auto">
            <a:xfrm rot="16887460">
              <a:off x="5292" y="2664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6" name="Freeform 503"/>
            <p:cNvSpPr>
              <a:spLocks/>
            </p:cNvSpPr>
            <p:nvPr/>
          </p:nvSpPr>
          <p:spPr bwMode="auto">
            <a:xfrm>
              <a:off x="5234" y="2513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7" name="Freeform 504"/>
            <p:cNvSpPr>
              <a:spLocks/>
            </p:cNvSpPr>
            <p:nvPr/>
          </p:nvSpPr>
          <p:spPr bwMode="auto">
            <a:xfrm rot="5400000">
              <a:off x="5000" y="2498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8" name="Freeform 505"/>
            <p:cNvSpPr>
              <a:spLocks/>
            </p:cNvSpPr>
            <p:nvPr/>
          </p:nvSpPr>
          <p:spPr bwMode="auto">
            <a:xfrm rot="5400000">
              <a:off x="5168" y="2705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9" name="Freeform 506"/>
            <p:cNvSpPr>
              <a:spLocks/>
            </p:cNvSpPr>
            <p:nvPr/>
          </p:nvSpPr>
          <p:spPr bwMode="auto">
            <a:xfrm rot="2863694">
              <a:off x="4731" y="2839"/>
              <a:ext cx="91" cy="100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0" name="Freeform 507"/>
            <p:cNvSpPr>
              <a:spLocks/>
            </p:cNvSpPr>
            <p:nvPr/>
          </p:nvSpPr>
          <p:spPr bwMode="auto">
            <a:xfrm rot="2863694">
              <a:off x="5003" y="2985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1" name="Freeform 508"/>
            <p:cNvSpPr>
              <a:spLocks/>
            </p:cNvSpPr>
            <p:nvPr/>
          </p:nvSpPr>
          <p:spPr bwMode="auto">
            <a:xfrm>
              <a:off x="5310" y="2931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2" name="Freeform 509"/>
            <p:cNvSpPr>
              <a:spLocks/>
            </p:cNvSpPr>
            <p:nvPr/>
          </p:nvSpPr>
          <p:spPr bwMode="auto">
            <a:xfrm>
              <a:off x="4794" y="2688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3" name="Freeform 510"/>
            <p:cNvSpPr>
              <a:spLocks/>
            </p:cNvSpPr>
            <p:nvPr/>
          </p:nvSpPr>
          <p:spPr bwMode="auto">
            <a:xfrm flipH="1">
              <a:off x="5070" y="2652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4" name="Freeform 511"/>
            <p:cNvSpPr>
              <a:spLocks/>
            </p:cNvSpPr>
            <p:nvPr/>
          </p:nvSpPr>
          <p:spPr bwMode="auto">
            <a:xfrm rot="7069825" flipH="1">
              <a:off x="5148" y="2871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5" name="Freeform 512"/>
            <p:cNvSpPr>
              <a:spLocks/>
            </p:cNvSpPr>
            <p:nvPr/>
          </p:nvSpPr>
          <p:spPr bwMode="auto">
            <a:xfrm rot="5400000">
              <a:off x="5148" y="2556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6" name="Freeform 513"/>
            <p:cNvSpPr>
              <a:spLocks/>
            </p:cNvSpPr>
            <p:nvPr/>
          </p:nvSpPr>
          <p:spPr bwMode="auto">
            <a:xfrm rot="5400000">
              <a:off x="5044" y="2755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7" name="Freeform 514"/>
            <p:cNvSpPr>
              <a:spLocks noChangeAspect="1"/>
            </p:cNvSpPr>
            <p:nvPr/>
          </p:nvSpPr>
          <p:spPr bwMode="auto">
            <a:xfrm>
              <a:off x="4776" y="2580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8" name="Freeform 515"/>
            <p:cNvSpPr>
              <a:spLocks/>
            </p:cNvSpPr>
            <p:nvPr/>
          </p:nvSpPr>
          <p:spPr bwMode="auto">
            <a:xfrm rot="16412514">
              <a:off x="4219" y="3372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9" name="Freeform 516"/>
            <p:cNvSpPr>
              <a:spLocks/>
            </p:cNvSpPr>
            <p:nvPr/>
          </p:nvSpPr>
          <p:spPr bwMode="auto">
            <a:xfrm rot="16412514">
              <a:off x="4493" y="3247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0" name="Freeform 517"/>
            <p:cNvSpPr>
              <a:spLocks/>
            </p:cNvSpPr>
            <p:nvPr/>
          </p:nvSpPr>
          <p:spPr bwMode="auto">
            <a:xfrm rot="16412514">
              <a:off x="4174" y="2963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1" name="Freeform 518"/>
            <p:cNvSpPr>
              <a:spLocks/>
            </p:cNvSpPr>
            <p:nvPr/>
          </p:nvSpPr>
          <p:spPr bwMode="auto">
            <a:xfrm rot="16412514">
              <a:off x="4367" y="3493"/>
              <a:ext cx="39" cy="4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2" name="Freeform 519"/>
            <p:cNvSpPr>
              <a:spLocks/>
            </p:cNvSpPr>
            <p:nvPr/>
          </p:nvSpPr>
          <p:spPr bwMode="auto">
            <a:xfrm rot="21812514">
              <a:off x="4133" y="3279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3" name="Freeform 520"/>
            <p:cNvSpPr>
              <a:spLocks/>
            </p:cNvSpPr>
            <p:nvPr/>
          </p:nvSpPr>
          <p:spPr bwMode="auto">
            <a:xfrm rot="21812514">
              <a:off x="4293" y="3142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4" name="Freeform 521"/>
            <p:cNvSpPr>
              <a:spLocks noChangeAspect="1"/>
            </p:cNvSpPr>
            <p:nvPr/>
          </p:nvSpPr>
          <p:spPr bwMode="auto">
            <a:xfrm rot="21812514">
              <a:off x="4178" y="3465"/>
              <a:ext cx="17" cy="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5" name="Freeform 522"/>
            <p:cNvSpPr>
              <a:spLocks/>
            </p:cNvSpPr>
            <p:nvPr/>
          </p:nvSpPr>
          <p:spPr bwMode="auto">
            <a:xfrm rot="16412514">
              <a:off x="4425" y="3426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6" name="Freeform 523"/>
            <p:cNvSpPr>
              <a:spLocks/>
            </p:cNvSpPr>
            <p:nvPr/>
          </p:nvSpPr>
          <p:spPr bwMode="auto">
            <a:xfrm rot="16412514" flipH="1">
              <a:off x="4295" y="3292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7" name="Freeform 524"/>
            <p:cNvSpPr>
              <a:spLocks/>
            </p:cNvSpPr>
            <p:nvPr/>
          </p:nvSpPr>
          <p:spPr bwMode="auto">
            <a:xfrm rot="1882339" flipH="1">
              <a:off x="4514" y="311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8" name="Freeform 525"/>
            <p:cNvSpPr>
              <a:spLocks/>
            </p:cNvSpPr>
            <p:nvPr/>
          </p:nvSpPr>
          <p:spPr bwMode="auto">
            <a:xfrm rot="21812514">
              <a:off x="4205" y="3175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9" name="Freeform 526"/>
            <p:cNvSpPr>
              <a:spLocks/>
            </p:cNvSpPr>
            <p:nvPr/>
          </p:nvSpPr>
          <p:spPr bwMode="auto">
            <a:xfrm rot="21812514">
              <a:off x="4284" y="3500"/>
              <a:ext cx="27" cy="5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0" name="Freeform 527"/>
            <p:cNvSpPr>
              <a:spLocks/>
            </p:cNvSpPr>
            <p:nvPr/>
          </p:nvSpPr>
          <p:spPr bwMode="auto">
            <a:xfrm rot="7282339" flipH="1">
              <a:off x="4416" y="3208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1" name="Freeform 528"/>
            <p:cNvSpPr>
              <a:spLocks/>
            </p:cNvSpPr>
            <p:nvPr/>
          </p:nvSpPr>
          <p:spPr bwMode="auto">
            <a:xfrm rot="21812514">
              <a:off x="4254" y="3059"/>
              <a:ext cx="27" cy="27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2" name="Freeform 529"/>
            <p:cNvSpPr>
              <a:spLocks noChangeAspect="1"/>
            </p:cNvSpPr>
            <p:nvPr/>
          </p:nvSpPr>
          <p:spPr bwMode="auto">
            <a:xfrm rot="16412514">
              <a:off x="4208" y="3528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3" name="Freeform 530"/>
            <p:cNvSpPr>
              <a:spLocks noChangeAspect="1"/>
            </p:cNvSpPr>
            <p:nvPr/>
          </p:nvSpPr>
          <p:spPr bwMode="auto">
            <a:xfrm rot="16412514">
              <a:off x="4426" y="3319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4" name="Freeform 531"/>
            <p:cNvSpPr>
              <a:spLocks/>
            </p:cNvSpPr>
            <p:nvPr/>
          </p:nvSpPr>
          <p:spPr bwMode="auto">
            <a:xfrm>
              <a:off x="4992" y="3303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5" name="Freeform 532"/>
            <p:cNvSpPr>
              <a:spLocks/>
            </p:cNvSpPr>
            <p:nvPr/>
          </p:nvSpPr>
          <p:spPr bwMode="auto">
            <a:xfrm rot="16887460">
              <a:off x="5271" y="3240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6" name="Freeform 533"/>
            <p:cNvSpPr>
              <a:spLocks/>
            </p:cNvSpPr>
            <p:nvPr/>
          </p:nvSpPr>
          <p:spPr bwMode="auto">
            <a:xfrm>
              <a:off x="5118" y="3276"/>
              <a:ext cx="5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7" name="Freeform 534"/>
            <p:cNvSpPr>
              <a:spLocks/>
            </p:cNvSpPr>
            <p:nvPr/>
          </p:nvSpPr>
          <p:spPr bwMode="auto">
            <a:xfrm rot="5400000">
              <a:off x="4775" y="3095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8" name="Freeform 535"/>
            <p:cNvSpPr>
              <a:spLocks/>
            </p:cNvSpPr>
            <p:nvPr/>
          </p:nvSpPr>
          <p:spPr bwMode="auto">
            <a:xfrm rot="2863694">
              <a:off x="4721" y="3389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9" name="Freeform 536"/>
            <p:cNvSpPr>
              <a:spLocks/>
            </p:cNvSpPr>
            <p:nvPr/>
          </p:nvSpPr>
          <p:spPr bwMode="auto">
            <a:xfrm rot="2863694">
              <a:off x="4982" y="3561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0" name="Freeform 537"/>
            <p:cNvSpPr>
              <a:spLocks/>
            </p:cNvSpPr>
            <p:nvPr/>
          </p:nvSpPr>
          <p:spPr bwMode="auto">
            <a:xfrm>
              <a:off x="5289" y="350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1" name="Freeform 538"/>
            <p:cNvSpPr>
              <a:spLocks/>
            </p:cNvSpPr>
            <p:nvPr/>
          </p:nvSpPr>
          <p:spPr bwMode="auto">
            <a:xfrm>
              <a:off x="4860" y="3246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2" name="Freeform 539"/>
            <p:cNvSpPr>
              <a:spLocks/>
            </p:cNvSpPr>
            <p:nvPr/>
          </p:nvSpPr>
          <p:spPr bwMode="auto">
            <a:xfrm flipH="1">
              <a:off x="5022" y="317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3" name="Freeform 540"/>
            <p:cNvSpPr>
              <a:spLocks/>
            </p:cNvSpPr>
            <p:nvPr/>
          </p:nvSpPr>
          <p:spPr bwMode="auto">
            <a:xfrm rot="7069825" flipH="1">
              <a:off x="5127" y="3447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4" name="Freeform 541"/>
            <p:cNvSpPr>
              <a:spLocks/>
            </p:cNvSpPr>
            <p:nvPr/>
          </p:nvSpPr>
          <p:spPr bwMode="auto">
            <a:xfrm rot="5400000">
              <a:off x="5169" y="314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5" name="Freeform 542"/>
            <p:cNvSpPr>
              <a:spLocks/>
            </p:cNvSpPr>
            <p:nvPr/>
          </p:nvSpPr>
          <p:spPr bwMode="auto">
            <a:xfrm rot="5400000">
              <a:off x="4945" y="3274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6" name="Freeform 543"/>
            <p:cNvSpPr>
              <a:spLocks noChangeAspect="1"/>
            </p:cNvSpPr>
            <p:nvPr/>
          </p:nvSpPr>
          <p:spPr bwMode="auto">
            <a:xfrm>
              <a:off x="4863" y="3318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7" name="Freeform 544"/>
            <p:cNvSpPr>
              <a:spLocks/>
            </p:cNvSpPr>
            <p:nvPr/>
          </p:nvSpPr>
          <p:spPr bwMode="auto">
            <a:xfrm rot="16412514">
              <a:off x="4819" y="353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8" name="Freeform 545"/>
            <p:cNvSpPr>
              <a:spLocks/>
            </p:cNvSpPr>
            <p:nvPr/>
          </p:nvSpPr>
          <p:spPr bwMode="auto">
            <a:xfrm rot="16412514">
              <a:off x="5121" y="3542"/>
              <a:ext cx="27" cy="36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9" name="Freeform 546"/>
            <p:cNvSpPr>
              <a:spLocks/>
            </p:cNvSpPr>
            <p:nvPr/>
          </p:nvSpPr>
          <p:spPr bwMode="auto">
            <a:xfrm rot="33299974">
              <a:off x="4738" y="3020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0" name="Freeform 547"/>
            <p:cNvSpPr>
              <a:spLocks/>
            </p:cNvSpPr>
            <p:nvPr/>
          </p:nvSpPr>
          <p:spPr bwMode="auto">
            <a:xfrm rot="16412514">
              <a:off x="4648" y="3191"/>
              <a:ext cx="5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1" name="Freeform 548"/>
            <p:cNvSpPr>
              <a:spLocks/>
            </p:cNvSpPr>
            <p:nvPr/>
          </p:nvSpPr>
          <p:spPr bwMode="auto">
            <a:xfrm rot="16412514">
              <a:off x="4567" y="3038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2" name="Freeform 549"/>
            <p:cNvSpPr>
              <a:spLocks/>
            </p:cNvSpPr>
            <p:nvPr/>
          </p:nvSpPr>
          <p:spPr bwMode="auto">
            <a:xfrm rot="21812514">
              <a:off x="4494" y="3499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3" name="Freeform 550"/>
            <p:cNvSpPr>
              <a:spLocks/>
            </p:cNvSpPr>
            <p:nvPr/>
          </p:nvSpPr>
          <p:spPr bwMode="auto">
            <a:xfrm rot="19276208">
              <a:off x="5287" y="3416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4" name="Freeform 551"/>
            <p:cNvSpPr>
              <a:spLocks/>
            </p:cNvSpPr>
            <p:nvPr/>
          </p:nvSpPr>
          <p:spPr bwMode="auto">
            <a:xfrm rot="16412514">
              <a:off x="4271" y="261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5" name="Freeform 552"/>
            <p:cNvSpPr>
              <a:spLocks/>
            </p:cNvSpPr>
            <p:nvPr/>
          </p:nvSpPr>
          <p:spPr bwMode="auto">
            <a:xfrm rot="1882339" flipH="1">
              <a:off x="4640" y="350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6" name="Freeform 553"/>
            <p:cNvSpPr>
              <a:spLocks/>
            </p:cNvSpPr>
            <p:nvPr/>
          </p:nvSpPr>
          <p:spPr bwMode="auto">
            <a:xfrm rot="21812514">
              <a:off x="5315" y="3022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7" name="Freeform 554"/>
            <p:cNvSpPr>
              <a:spLocks/>
            </p:cNvSpPr>
            <p:nvPr/>
          </p:nvSpPr>
          <p:spPr bwMode="auto">
            <a:xfrm rot="21812514">
              <a:off x="5340" y="3155"/>
              <a:ext cx="27" cy="5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8" name="Freeform 555"/>
            <p:cNvSpPr>
              <a:spLocks/>
            </p:cNvSpPr>
            <p:nvPr/>
          </p:nvSpPr>
          <p:spPr bwMode="auto">
            <a:xfrm rot="21812514">
              <a:off x="5353" y="3329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9" name="Freeform 556"/>
            <p:cNvSpPr>
              <a:spLocks/>
            </p:cNvSpPr>
            <p:nvPr/>
          </p:nvSpPr>
          <p:spPr bwMode="auto">
            <a:xfrm rot="7282339" flipH="1">
              <a:off x="4887" y="3439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0" name="Freeform 557"/>
            <p:cNvSpPr>
              <a:spLocks noChangeAspect="1"/>
            </p:cNvSpPr>
            <p:nvPr/>
          </p:nvSpPr>
          <p:spPr bwMode="auto">
            <a:xfrm rot="21812514">
              <a:off x="4653" y="3395"/>
              <a:ext cx="6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1" name="Freeform 558"/>
            <p:cNvSpPr>
              <a:spLocks/>
            </p:cNvSpPr>
            <p:nvPr/>
          </p:nvSpPr>
          <p:spPr bwMode="auto">
            <a:xfrm>
              <a:off x="4431" y="2844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2" name="Freeform 559"/>
            <p:cNvSpPr>
              <a:spLocks/>
            </p:cNvSpPr>
            <p:nvPr/>
          </p:nvSpPr>
          <p:spPr bwMode="auto">
            <a:xfrm>
              <a:off x="4878" y="2988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3" name="Freeform 560"/>
            <p:cNvSpPr>
              <a:spLocks/>
            </p:cNvSpPr>
            <p:nvPr/>
          </p:nvSpPr>
          <p:spPr bwMode="auto">
            <a:xfrm>
              <a:off x="5151" y="3009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4" name="Freeform 561"/>
            <p:cNvSpPr>
              <a:spLocks/>
            </p:cNvSpPr>
            <p:nvPr/>
          </p:nvSpPr>
          <p:spPr bwMode="auto">
            <a:xfrm rot="16412514">
              <a:off x="4366" y="3021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5" name="Freeform 562"/>
            <p:cNvSpPr>
              <a:spLocks/>
            </p:cNvSpPr>
            <p:nvPr/>
          </p:nvSpPr>
          <p:spPr bwMode="auto">
            <a:xfrm rot="5187486" flipH="1">
              <a:off x="4738" y="3279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6" name="Freeform 563"/>
            <p:cNvSpPr>
              <a:spLocks/>
            </p:cNvSpPr>
            <p:nvPr/>
          </p:nvSpPr>
          <p:spPr bwMode="auto">
            <a:xfrm>
              <a:off x="4323" y="2724"/>
              <a:ext cx="116" cy="11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</p:grpSp>
      <p:sp>
        <p:nvSpPr>
          <p:cNvPr id="3830" name="Down Arrow 3829"/>
          <p:cNvSpPr/>
          <p:nvPr/>
        </p:nvSpPr>
        <p:spPr bwMode="auto">
          <a:xfrm>
            <a:off x="2428875" y="2543175"/>
            <a:ext cx="266700" cy="3162300"/>
          </a:xfrm>
          <a:prstGeom prst="downArrow">
            <a:avLst/>
          </a:prstGeom>
          <a:solidFill>
            <a:schemeClr val="accent1">
              <a:lumMod val="20000"/>
              <a:lumOff val="80000"/>
              <a:alpha val="48000"/>
            </a:schemeClr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834" name="TextBox 3833"/>
          <p:cNvSpPr txBox="1"/>
          <p:nvPr/>
        </p:nvSpPr>
        <p:spPr>
          <a:xfrm>
            <a:off x="4206774" y="2389327"/>
            <a:ext cx="4764446" cy="24006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Solids buildup/cake formation in the </a:t>
            </a:r>
            <a:br>
              <a:rPr lang="en-US" sz="2000" dirty="0" smtClean="0"/>
            </a:br>
            <a:r>
              <a:rPr lang="en-US" sz="2000" dirty="0" smtClean="0"/>
              <a:t>top layer of the bed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Ineffective use of solids capturing </a:t>
            </a:r>
            <a:br>
              <a:rPr lang="en-US" sz="2000" dirty="0" smtClean="0"/>
            </a:br>
            <a:r>
              <a:rPr lang="en-US" sz="2000" dirty="0" smtClean="0"/>
              <a:t>capacity of the media depth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   Filter runtime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   Sustainable loading rates</a:t>
            </a:r>
          </a:p>
        </p:txBody>
      </p:sp>
      <p:sp>
        <p:nvSpPr>
          <p:cNvPr id="3838" name="Down Arrow 3837"/>
          <p:cNvSpPr/>
          <p:nvPr/>
        </p:nvSpPr>
        <p:spPr bwMode="auto">
          <a:xfrm>
            <a:off x="4744669" y="4409618"/>
            <a:ext cx="152400" cy="400050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840" name="Down Arrow 3839"/>
          <p:cNvSpPr/>
          <p:nvPr/>
        </p:nvSpPr>
        <p:spPr bwMode="auto">
          <a:xfrm>
            <a:off x="4754880" y="3908831"/>
            <a:ext cx="152400" cy="400050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320879" y="1733463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Intermixing of the Media Causes</a:t>
            </a:r>
            <a:endParaRPr lang="en-US" dirty="0"/>
          </a:p>
        </p:txBody>
      </p:sp>
      <p:grpSp>
        <p:nvGrpSpPr>
          <p:cNvPr id="2" name="Group 484"/>
          <p:cNvGrpSpPr>
            <a:grpSpLocks/>
          </p:cNvGrpSpPr>
          <p:nvPr/>
        </p:nvGrpSpPr>
        <p:grpSpPr bwMode="auto">
          <a:xfrm>
            <a:off x="1031444" y="1664818"/>
            <a:ext cx="2018994" cy="744537"/>
            <a:chOff x="4126" y="2476"/>
            <a:chExt cx="1286" cy="1161"/>
          </a:xfrm>
        </p:grpSpPr>
        <p:sp>
          <p:nvSpPr>
            <p:cNvPr id="2598" name="Rectangle 485"/>
            <p:cNvSpPr>
              <a:spLocks noChangeArrowheads="1"/>
            </p:cNvSpPr>
            <p:nvPr/>
          </p:nvSpPr>
          <p:spPr bwMode="auto">
            <a:xfrm>
              <a:off x="4126" y="2476"/>
              <a:ext cx="1286" cy="1161"/>
            </a:xfrm>
            <a:prstGeom prst="rect">
              <a:avLst/>
            </a:prstGeom>
            <a:solidFill>
              <a:srgbClr val="CC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599" name="Freeform 486"/>
            <p:cNvSpPr>
              <a:spLocks/>
            </p:cNvSpPr>
            <p:nvPr/>
          </p:nvSpPr>
          <p:spPr bwMode="auto">
            <a:xfrm>
              <a:off x="4611" y="276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0" name="Freeform 487"/>
            <p:cNvSpPr>
              <a:spLocks/>
            </p:cNvSpPr>
            <p:nvPr/>
          </p:nvSpPr>
          <p:spPr bwMode="auto">
            <a:xfrm>
              <a:off x="4731" y="2871"/>
              <a:ext cx="27" cy="27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1" name="Freeform 488"/>
            <p:cNvSpPr>
              <a:spLocks/>
            </p:cNvSpPr>
            <p:nvPr/>
          </p:nvSpPr>
          <p:spPr bwMode="auto">
            <a:xfrm>
              <a:off x="4706" y="2501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2" name="Freeform 489"/>
            <p:cNvSpPr>
              <a:spLocks/>
            </p:cNvSpPr>
            <p:nvPr/>
          </p:nvSpPr>
          <p:spPr bwMode="auto">
            <a:xfrm>
              <a:off x="4204" y="2727"/>
              <a:ext cx="39" cy="4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3" name="Freeform 490"/>
            <p:cNvSpPr>
              <a:spLocks/>
            </p:cNvSpPr>
            <p:nvPr/>
          </p:nvSpPr>
          <p:spPr bwMode="auto">
            <a:xfrm rot="5400000">
              <a:off x="4388" y="2480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4" name="Freeform 491"/>
            <p:cNvSpPr>
              <a:spLocks/>
            </p:cNvSpPr>
            <p:nvPr/>
          </p:nvSpPr>
          <p:spPr bwMode="auto">
            <a:xfrm rot="5400000">
              <a:off x="4652" y="2630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5" name="Freeform 492"/>
            <p:cNvSpPr>
              <a:spLocks/>
            </p:cNvSpPr>
            <p:nvPr/>
          </p:nvSpPr>
          <p:spPr bwMode="auto">
            <a:xfrm rot="2863694">
              <a:off x="4214" y="2801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6" name="Freeform 493"/>
            <p:cNvSpPr>
              <a:spLocks noChangeAspect="1"/>
            </p:cNvSpPr>
            <p:nvPr/>
          </p:nvSpPr>
          <p:spPr bwMode="auto">
            <a:xfrm rot="5400000">
              <a:off x="4293" y="2534"/>
              <a:ext cx="17" cy="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7" name="Freeform 494"/>
            <p:cNvSpPr>
              <a:spLocks/>
            </p:cNvSpPr>
            <p:nvPr/>
          </p:nvSpPr>
          <p:spPr bwMode="auto">
            <a:xfrm>
              <a:off x="4884" y="2925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8" name="Freeform 495"/>
            <p:cNvSpPr>
              <a:spLocks/>
            </p:cNvSpPr>
            <p:nvPr/>
          </p:nvSpPr>
          <p:spPr bwMode="auto">
            <a:xfrm flipH="1">
              <a:off x="4473" y="2625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09" name="Freeform 496"/>
            <p:cNvSpPr>
              <a:spLocks/>
            </p:cNvSpPr>
            <p:nvPr/>
          </p:nvSpPr>
          <p:spPr bwMode="auto">
            <a:xfrm rot="7069825" flipH="1">
              <a:off x="4620" y="2859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0" name="Freeform 497"/>
            <p:cNvSpPr>
              <a:spLocks/>
            </p:cNvSpPr>
            <p:nvPr/>
          </p:nvSpPr>
          <p:spPr bwMode="auto">
            <a:xfrm rot="5400000">
              <a:off x="4539" y="2544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1" name="Freeform 498"/>
            <p:cNvSpPr>
              <a:spLocks/>
            </p:cNvSpPr>
            <p:nvPr/>
          </p:nvSpPr>
          <p:spPr bwMode="auto">
            <a:xfrm rot="12469825" flipH="1">
              <a:off x="4491" y="2727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2" name="Freeform 499"/>
            <p:cNvSpPr>
              <a:spLocks/>
            </p:cNvSpPr>
            <p:nvPr/>
          </p:nvSpPr>
          <p:spPr bwMode="auto">
            <a:xfrm>
              <a:off x="4902" y="2610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3" name="Freeform 500"/>
            <p:cNvSpPr>
              <a:spLocks/>
            </p:cNvSpPr>
            <p:nvPr/>
          </p:nvSpPr>
          <p:spPr bwMode="auto">
            <a:xfrm>
              <a:off x="5037" y="285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4" name="Freeform 501"/>
            <p:cNvSpPr>
              <a:spLocks/>
            </p:cNvSpPr>
            <p:nvPr/>
          </p:nvSpPr>
          <p:spPr bwMode="auto">
            <a:xfrm>
              <a:off x="4848" y="2760"/>
              <a:ext cx="116" cy="11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5" name="Freeform 502"/>
            <p:cNvSpPr>
              <a:spLocks/>
            </p:cNvSpPr>
            <p:nvPr/>
          </p:nvSpPr>
          <p:spPr bwMode="auto">
            <a:xfrm rot="16887460">
              <a:off x="5292" y="2664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6" name="Freeform 503"/>
            <p:cNvSpPr>
              <a:spLocks/>
            </p:cNvSpPr>
            <p:nvPr/>
          </p:nvSpPr>
          <p:spPr bwMode="auto">
            <a:xfrm>
              <a:off x="5234" y="2513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7" name="Freeform 504"/>
            <p:cNvSpPr>
              <a:spLocks/>
            </p:cNvSpPr>
            <p:nvPr/>
          </p:nvSpPr>
          <p:spPr bwMode="auto">
            <a:xfrm rot="5400000">
              <a:off x="5000" y="2498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8" name="Freeform 505"/>
            <p:cNvSpPr>
              <a:spLocks/>
            </p:cNvSpPr>
            <p:nvPr/>
          </p:nvSpPr>
          <p:spPr bwMode="auto">
            <a:xfrm rot="5400000">
              <a:off x="5168" y="2705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19" name="Freeform 506"/>
            <p:cNvSpPr>
              <a:spLocks/>
            </p:cNvSpPr>
            <p:nvPr/>
          </p:nvSpPr>
          <p:spPr bwMode="auto">
            <a:xfrm rot="2863694">
              <a:off x="4731" y="2839"/>
              <a:ext cx="91" cy="100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0" name="Freeform 507"/>
            <p:cNvSpPr>
              <a:spLocks/>
            </p:cNvSpPr>
            <p:nvPr/>
          </p:nvSpPr>
          <p:spPr bwMode="auto">
            <a:xfrm rot="2863694">
              <a:off x="5003" y="2985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1" name="Freeform 508"/>
            <p:cNvSpPr>
              <a:spLocks/>
            </p:cNvSpPr>
            <p:nvPr/>
          </p:nvSpPr>
          <p:spPr bwMode="auto">
            <a:xfrm>
              <a:off x="5310" y="2931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2" name="Freeform 509"/>
            <p:cNvSpPr>
              <a:spLocks/>
            </p:cNvSpPr>
            <p:nvPr/>
          </p:nvSpPr>
          <p:spPr bwMode="auto">
            <a:xfrm>
              <a:off x="4794" y="2688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3" name="Freeform 510"/>
            <p:cNvSpPr>
              <a:spLocks/>
            </p:cNvSpPr>
            <p:nvPr/>
          </p:nvSpPr>
          <p:spPr bwMode="auto">
            <a:xfrm flipH="1">
              <a:off x="5070" y="2652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4" name="Freeform 511"/>
            <p:cNvSpPr>
              <a:spLocks/>
            </p:cNvSpPr>
            <p:nvPr/>
          </p:nvSpPr>
          <p:spPr bwMode="auto">
            <a:xfrm rot="7069825" flipH="1">
              <a:off x="5148" y="2871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5" name="Freeform 512"/>
            <p:cNvSpPr>
              <a:spLocks/>
            </p:cNvSpPr>
            <p:nvPr/>
          </p:nvSpPr>
          <p:spPr bwMode="auto">
            <a:xfrm rot="5400000">
              <a:off x="5148" y="2556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6" name="Freeform 513"/>
            <p:cNvSpPr>
              <a:spLocks/>
            </p:cNvSpPr>
            <p:nvPr/>
          </p:nvSpPr>
          <p:spPr bwMode="auto">
            <a:xfrm rot="5400000">
              <a:off x="5044" y="2755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7" name="Freeform 514"/>
            <p:cNvSpPr>
              <a:spLocks noChangeAspect="1"/>
            </p:cNvSpPr>
            <p:nvPr/>
          </p:nvSpPr>
          <p:spPr bwMode="auto">
            <a:xfrm>
              <a:off x="4776" y="2580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8" name="Freeform 515"/>
            <p:cNvSpPr>
              <a:spLocks/>
            </p:cNvSpPr>
            <p:nvPr/>
          </p:nvSpPr>
          <p:spPr bwMode="auto">
            <a:xfrm rot="16412514">
              <a:off x="4219" y="3372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29" name="Freeform 516"/>
            <p:cNvSpPr>
              <a:spLocks/>
            </p:cNvSpPr>
            <p:nvPr/>
          </p:nvSpPr>
          <p:spPr bwMode="auto">
            <a:xfrm rot="16412514">
              <a:off x="4493" y="3247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0" name="Freeform 517"/>
            <p:cNvSpPr>
              <a:spLocks/>
            </p:cNvSpPr>
            <p:nvPr/>
          </p:nvSpPr>
          <p:spPr bwMode="auto">
            <a:xfrm rot="16412514">
              <a:off x="4174" y="2963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1" name="Freeform 518"/>
            <p:cNvSpPr>
              <a:spLocks/>
            </p:cNvSpPr>
            <p:nvPr/>
          </p:nvSpPr>
          <p:spPr bwMode="auto">
            <a:xfrm rot="16412514">
              <a:off x="4367" y="3493"/>
              <a:ext cx="39" cy="4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2" name="Freeform 519"/>
            <p:cNvSpPr>
              <a:spLocks/>
            </p:cNvSpPr>
            <p:nvPr/>
          </p:nvSpPr>
          <p:spPr bwMode="auto">
            <a:xfrm rot="21812514">
              <a:off x="4133" y="3279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3" name="Freeform 520"/>
            <p:cNvSpPr>
              <a:spLocks/>
            </p:cNvSpPr>
            <p:nvPr/>
          </p:nvSpPr>
          <p:spPr bwMode="auto">
            <a:xfrm rot="21812514">
              <a:off x="4293" y="3142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4" name="Freeform 521"/>
            <p:cNvSpPr>
              <a:spLocks noChangeAspect="1"/>
            </p:cNvSpPr>
            <p:nvPr/>
          </p:nvSpPr>
          <p:spPr bwMode="auto">
            <a:xfrm rot="21812514">
              <a:off x="4178" y="3465"/>
              <a:ext cx="17" cy="1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5" name="Freeform 522"/>
            <p:cNvSpPr>
              <a:spLocks/>
            </p:cNvSpPr>
            <p:nvPr/>
          </p:nvSpPr>
          <p:spPr bwMode="auto">
            <a:xfrm rot="16412514">
              <a:off x="4425" y="3426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6" name="Freeform 523"/>
            <p:cNvSpPr>
              <a:spLocks/>
            </p:cNvSpPr>
            <p:nvPr/>
          </p:nvSpPr>
          <p:spPr bwMode="auto">
            <a:xfrm rot="16412514" flipH="1">
              <a:off x="4295" y="3292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7" name="Freeform 524"/>
            <p:cNvSpPr>
              <a:spLocks/>
            </p:cNvSpPr>
            <p:nvPr/>
          </p:nvSpPr>
          <p:spPr bwMode="auto">
            <a:xfrm rot="1882339" flipH="1">
              <a:off x="4514" y="311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8" name="Freeform 525"/>
            <p:cNvSpPr>
              <a:spLocks/>
            </p:cNvSpPr>
            <p:nvPr/>
          </p:nvSpPr>
          <p:spPr bwMode="auto">
            <a:xfrm rot="21812514">
              <a:off x="4205" y="3175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39" name="Freeform 526"/>
            <p:cNvSpPr>
              <a:spLocks/>
            </p:cNvSpPr>
            <p:nvPr/>
          </p:nvSpPr>
          <p:spPr bwMode="auto">
            <a:xfrm rot="21812514">
              <a:off x="4284" y="3500"/>
              <a:ext cx="27" cy="5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0" name="Freeform 527"/>
            <p:cNvSpPr>
              <a:spLocks/>
            </p:cNvSpPr>
            <p:nvPr/>
          </p:nvSpPr>
          <p:spPr bwMode="auto">
            <a:xfrm rot="7282339" flipH="1">
              <a:off x="4416" y="3208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1" name="Freeform 528"/>
            <p:cNvSpPr>
              <a:spLocks/>
            </p:cNvSpPr>
            <p:nvPr/>
          </p:nvSpPr>
          <p:spPr bwMode="auto">
            <a:xfrm rot="21812514">
              <a:off x="4254" y="3059"/>
              <a:ext cx="27" cy="27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2" name="Freeform 529"/>
            <p:cNvSpPr>
              <a:spLocks noChangeAspect="1"/>
            </p:cNvSpPr>
            <p:nvPr/>
          </p:nvSpPr>
          <p:spPr bwMode="auto">
            <a:xfrm rot="16412514">
              <a:off x="4208" y="3528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3" name="Freeform 530"/>
            <p:cNvSpPr>
              <a:spLocks noChangeAspect="1"/>
            </p:cNvSpPr>
            <p:nvPr/>
          </p:nvSpPr>
          <p:spPr bwMode="auto">
            <a:xfrm rot="16412514">
              <a:off x="4426" y="3319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4" name="Freeform 531"/>
            <p:cNvSpPr>
              <a:spLocks/>
            </p:cNvSpPr>
            <p:nvPr/>
          </p:nvSpPr>
          <p:spPr bwMode="auto">
            <a:xfrm>
              <a:off x="4992" y="3303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5" name="Freeform 532"/>
            <p:cNvSpPr>
              <a:spLocks/>
            </p:cNvSpPr>
            <p:nvPr/>
          </p:nvSpPr>
          <p:spPr bwMode="auto">
            <a:xfrm rot="16887460">
              <a:off x="5271" y="3240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6" name="Freeform 533"/>
            <p:cNvSpPr>
              <a:spLocks/>
            </p:cNvSpPr>
            <p:nvPr/>
          </p:nvSpPr>
          <p:spPr bwMode="auto">
            <a:xfrm>
              <a:off x="5118" y="3276"/>
              <a:ext cx="5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7" name="Freeform 534"/>
            <p:cNvSpPr>
              <a:spLocks/>
            </p:cNvSpPr>
            <p:nvPr/>
          </p:nvSpPr>
          <p:spPr bwMode="auto">
            <a:xfrm rot="5400000">
              <a:off x="4775" y="3095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8" name="Freeform 535"/>
            <p:cNvSpPr>
              <a:spLocks/>
            </p:cNvSpPr>
            <p:nvPr/>
          </p:nvSpPr>
          <p:spPr bwMode="auto">
            <a:xfrm rot="2863694">
              <a:off x="4721" y="3389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49" name="Freeform 536"/>
            <p:cNvSpPr>
              <a:spLocks/>
            </p:cNvSpPr>
            <p:nvPr/>
          </p:nvSpPr>
          <p:spPr bwMode="auto">
            <a:xfrm rot="2863694">
              <a:off x="4982" y="3561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0" name="Freeform 537"/>
            <p:cNvSpPr>
              <a:spLocks/>
            </p:cNvSpPr>
            <p:nvPr/>
          </p:nvSpPr>
          <p:spPr bwMode="auto">
            <a:xfrm>
              <a:off x="5289" y="350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1" name="Freeform 538"/>
            <p:cNvSpPr>
              <a:spLocks/>
            </p:cNvSpPr>
            <p:nvPr/>
          </p:nvSpPr>
          <p:spPr bwMode="auto">
            <a:xfrm>
              <a:off x="4860" y="3246"/>
              <a:ext cx="69" cy="3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2" name="Freeform 539"/>
            <p:cNvSpPr>
              <a:spLocks/>
            </p:cNvSpPr>
            <p:nvPr/>
          </p:nvSpPr>
          <p:spPr bwMode="auto">
            <a:xfrm flipH="1">
              <a:off x="5022" y="317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3" name="Freeform 540"/>
            <p:cNvSpPr>
              <a:spLocks/>
            </p:cNvSpPr>
            <p:nvPr/>
          </p:nvSpPr>
          <p:spPr bwMode="auto">
            <a:xfrm rot="7069825" flipH="1">
              <a:off x="5127" y="3447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4" name="Freeform 541"/>
            <p:cNvSpPr>
              <a:spLocks/>
            </p:cNvSpPr>
            <p:nvPr/>
          </p:nvSpPr>
          <p:spPr bwMode="auto">
            <a:xfrm rot="5400000">
              <a:off x="5169" y="314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5" name="Freeform 542"/>
            <p:cNvSpPr>
              <a:spLocks/>
            </p:cNvSpPr>
            <p:nvPr/>
          </p:nvSpPr>
          <p:spPr bwMode="auto">
            <a:xfrm rot="5400000">
              <a:off x="4945" y="3274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6" name="Freeform 543"/>
            <p:cNvSpPr>
              <a:spLocks noChangeAspect="1"/>
            </p:cNvSpPr>
            <p:nvPr/>
          </p:nvSpPr>
          <p:spPr bwMode="auto">
            <a:xfrm>
              <a:off x="4863" y="3318"/>
              <a:ext cx="1" cy="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7" name="Freeform 544"/>
            <p:cNvSpPr>
              <a:spLocks/>
            </p:cNvSpPr>
            <p:nvPr/>
          </p:nvSpPr>
          <p:spPr bwMode="auto">
            <a:xfrm rot="16412514">
              <a:off x="4819" y="3530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FF99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8" name="Freeform 545"/>
            <p:cNvSpPr>
              <a:spLocks/>
            </p:cNvSpPr>
            <p:nvPr/>
          </p:nvSpPr>
          <p:spPr bwMode="auto">
            <a:xfrm rot="16412514">
              <a:off x="5121" y="3542"/>
              <a:ext cx="27" cy="36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59" name="Freeform 546"/>
            <p:cNvSpPr>
              <a:spLocks/>
            </p:cNvSpPr>
            <p:nvPr/>
          </p:nvSpPr>
          <p:spPr bwMode="auto">
            <a:xfrm rot="33299974">
              <a:off x="4738" y="3020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0" name="Freeform 547"/>
            <p:cNvSpPr>
              <a:spLocks/>
            </p:cNvSpPr>
            <p:nvPr/>
          </p:nvSpPr>
          <p:spPr bwMode="auto">
            <a:xfrm rot="16412514">
              <a:off x="4648" y="3191"/>
              <a:ext cx="5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1" name="Freeform 548"/>
            <p:cNvSpPr>
              <a:spLocks/>
            </p:cNvSpPr>
            <p:nvPr/>
          </p:nvSpPr>
          <p:spPr bwMode="auto">
            <a:xfrm rot="16412514">
              <a:off x="4567" y="3038"/>
              <a:ext cx="107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2" name="Freeform 549"/>
            <p:cNvSpPr>
              <a:spLocks/>
            </p:cNvSpPr>
            <p:nvPr/>
          </p:nvSpPr>
          <p:spPr bwMode="auto">
            <a:xfrm rot="21812514">
              <a:off x="4494" y="3499"/>
              <a:ext cx="74" cy="76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3" name="Freeform 550"/>
            <p:cNvSpPr>
              <a:spLocks/>
            </p:cNvSpPr>
            <p:nvPr/>
          </p:nvSpPr>
          <p:spPr bwMode="auto">
            <a:xfrm rot="19276208">
              <a:off x="5287" y="3416"/>
              <a:ext cx="27" cy="52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9" y="67"/>
                </a:cxn>
                <a:cxn ang="0">
                  <a:pos x="40" y="91"/>
                </a:cxn>
                <a:cxn ang="0">
                  <a:pos x="37" y="100"/>
                </a:cxn>
                <a:cxn ang="0">
                  <a:pos x="34" y="91"/>
                </a:cxn>
                <a:cxn ang="0">
                  <a:pos x="85" y="109"/>
                </a:cxn>
                <a:cxn ang="0">
                  <a:pos x="100" y="55"/>
                </a:cxn>
                <a:cxn ang="0">
                  <a:pos x="79" y="19"/>
                </a:cxn>
                <a:cxn ang="0">
                  <a:pos x="52" y="28"/>
                </a:cxn>
                <a:cxn ang="0">
                  <a:pos x="67" y="37"/>
                </a:cxn>
              </a:cxnLst>
              <a:rect l="0" t="0" r="r" b="b"/>
              <a:pathLst>
                <a:path w="107" h="109">
                  <a:moveTo>
                    <a:pt x="67" y="37"/>
                  </a:moveTo>
                  <a:cubicBezTo>
                    <a:pt x="0" y="42"/>
                    <a:pt x="41" y="34"/>
                    <a:pt x="19" y="67"/>
                  </a:cubicBezTo>
                  <a:cubicBezTo>
                    <a:pt x="23" y="79"/>
                    <a:pt x="31" y="82"/>
                    <a:pt x="40" y="91"/>
                  </a:cubicBezTo>
                  <a:cubicBezTo>
                    <a:pt x="39" y="94"/>
                    <a:pt x="40" y="100"/>
                    <a:pt x="37" y="100"/>
                  </a:cubicBezTo>
                  <a:cubicBezTo>
                    <a:pt x="34" y="100"/>
                    <a:pt x="31" y="92"/>
                    <a:pt x="34" y="91"/>
                  </a:cubicBezTo>
                  <a:cubicBezTo>
                    <a:pt x="48" y="86"/>
                    <a:pt x="74" y="102"/>
                    <a:pt x="85" y="109"/>
                  </a:cubicBezTo>
                  <a:cubicBezTo>
                    <a:pt x="92" y="89"/>
                    <a:pt x="84" y="71"/>
                    <a:pt x="100" y="55"/>
                  </a:cubicBezTo>
                  <a:cubicBezTo>
                    <a:pt x="107" y="33"/>
                    <a:pt x="99" y="24"/>
                    <a:pt x="79" y="19"/>
                  </a:cubicBezTo>
                  <a:cubicBezTo>
                    <a:pt x="67" y="0"/>
                    <a:pt x="64" y="20"/>
                    <a:pt x="52" y="28"/>
                  </a:cubicBezTo>
                  <a:cubicBezTo>
                    <a:pt x="56" y="31"/>
                    <a:pt x="83" y="37"/>
                    <a:pt x="67" y="37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4" name="Freeform 551"/>
            <p:cNvSpPr>
              <a:spLocks/>
            </p:cNvSpPr>
            <p:nvPr/>
          </p:nvSpPr>
          <p:spPr bwMode="auto">
            <a:xfrm rot="16412514">
              <a:off x="4271" y="2617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5" name="Freeform 552"/>
            <p:cNvSpPr>
              <a:spLocks/>
            </p:cNvSpPr>
            <p:nvPr/>
          </p:nvSpPr>
          <p:spPr bwMode="auto">
            <a:xfrm rot="1882339" flipH="1">
              <a:off x="4640" y="3504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6" name="Freeform 553"/>
            <p:cNvSpPr>
              <a:spLocks/>
            </p:cNvSpPr>
            <p:nvPr/>
          </p:nvSpPr>
          <p:spPr bwMode="auto">
            <a:xfrm rot="21812514">
              <a:off x="5315" y="3022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7" name="Freeform 554"/>
            <p:cNvSpPr>
              <a:spLocks/>
            </p:cNvSpPr>
            <p:nvPr/>
          </p:nvSpPr>
          <p:spPr bwMode="auto">
            <a:xfrm rot="21812514">
              <a:off x="5340" y="3155"/>
              <a:ext cx="27" cy="5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8" name="Freeform 555"/>
            <p:cNvSpPr>
              <a:spLocks/>
            </p:cNvSpPr>
            <p:nvPr/>
          </p:nvSpPr>
          <p:spPr bwMode="auto">
            <a:xfrm rot="21812514">
              <a:off x="5353" y="3329"/>
              <a:ext cx="27" cy="2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69" name="Freeform 556"/>
            <p:cNvSpPr>
              <a:spLocks/>
            </p:cNvSpPr>
            <p:nvPr/>
          </p:nvSpPr>
          <p:spPr bwMode="auto">
            <a:xfrm rot="7282339" flipH="1">
              <a:off x="4887" y="3439"/>
              <a:ext cx="73" cy="53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0" name="Freeform 557"/>
            <p:cNvSpPr>
              <a:spLocks noChangeAspect="1"/>
            </p:cNvSpPr>
            <p:nvPr/>
          </p:nvSpPr>
          <p:spPr bwMode="auto">
            <a:xfrm rot="21812514">
              <a:off x="4653" y="3395"/>
              <a:ext cx="6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1" name="Freeform 558"/>
            <p:cNvSpPr>
              <a:spLocks/>
            </p:cNvSpPr>
            <p:nvPr/>
          </p:nvSpPr>
          <p:spPr bwMode="auto">
            <a:xfrm>
              <a:off x="4431" y="2844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2" name="Freeform 559"/>
            <p:cNvSpPr>
              <a:spLocks/>
            </p:cNvSpPr>
            <p:nvPr/>
          </p:nvSpPr>
          <p:spPr bwMode="auto">
            <a:xfrm>
              <a:off x="4878" y="2988"/>
              <a:ext cx="134" cy="174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rgbClr val="9933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3" name="Freeform 560"/>
            <p:cNvSpPr>
              <a:spLocks/>
            </p:cNvSpPr>
            <p:nvPr/>
          </p:nvSpPr>
          <p:spPr bwMode="auto">
            <a:xfrm>
              <a:off x="5151" y="3009"/>
              <a:ext cx="63" cy="6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8" y="18"/>
                </a:cxn>
                <a:cxn ang="0">
                  <a:pos x="9" y="21"/>
                </a:cxn>
                <a:cxn ang="0">
                  <a:pos x="0" y="48"/>
                </a:cxn>
                <a:cxn ang="0">
                  <a:pos x="18" y="63"/>
                </a:cxn>
                <a:cxn ang="0">
                  <a:pos x="30" y="45"/>
                </a:cxn>
                <a:cxn ang="0">
                  <a:pos x="51" y="42"/>
                </a:cxn>
                <a:cxn ang="0">
                  <a:pos x="36" y="3"/>
                </a:cxn>
                <a:cxn ang="0">
                  <a:pos x="18" y="12"/>
                </a:cxn>
                <a:cxn ang="0">
                  <a:pos x="15" y="0"/>
                </a:cxn>
              </a:cxnLst>
              <a:rect l="0" t="0" r="r" b="b"/>
              <a:pathLst>
                <a:path w="51" h="68">
                  <a:moveTo>
                    <a:pt x="15" y="0"/>
                  </a:moveTo>
                  <a:cubicBezTo>
                    <a:pt x="16" y="6"/>
                    <a:pt x="20" y="12"/>
                    <a:pt x="18" y="18"/>
                  </a:cubicBezTo>
                  <a:cubicBezTo>
                    <a:pt x="17" y="21"/>
                    <a:pt x="11" y="18"/>
                    <a:pt x="9" y="21"/>
                  </a:cubicBezTo>
                  <a:cubicBezTo>
                    <a:pt x="3" y="29"/>
                    <a:pt x="0" y="48"/>
                    <a:pt x="0" y="48"/>
                  </a:cubicBezTo>
                  <a:cubicBezTo>
                    <a:pt x="5" y="54"/>
                    <a:pt x="12" y="68"/>
                    <a:pt x="18" y="63"/>
                  </a:cubicBezTo>
                  <a:cubicBezTo>
                    <a:pt x="24" y="59"/>
                    <a:pt x="30" y="45"/>
                    <a:pt x="30" y="45"/>
                  </a:cubicBezTo>
                  <a:cubicBezTo>
                    <a:pt x="48" y="63"/>
                    <a:pt x="31" y="49"/>
                    <a:pt x="51" y="42"/>
                  </a:cubicBezTo>
                  <a:cubicBezTo>
                    <a:pt x="47" y="28"/>
                    <a:pt x="41" y="17"/>
                    <a:pt x="36" y="3"/>
                  </a:cubicBezTo>
                  <a:cubicBezTo>
                    <a:pt x="34" y="4"/>
                    <a:pt x="22" y="14"/>
                    <a:pt x="18" y="12"/>
                  </a:cubicBezTo>
                  <a:cubicBezTo>
                    <a:pt x="6" y="7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91651D"/>
            </a:solidFill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4" name="Freeform 561"/>
            <p:cNvSpPr>
              <a:spLocks/>
            </p:cNvSpPr>
            <p:nvPr/>
          </p:nvSpPr>
          <p:spPr bwMode="auto">
            <a:xfrm rot="16412514">
              <a:off x="4366" y="3021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5" name="Freeform 562"/>
            <p:cNvSpPr>
              <a:spLocks/>
            </p:cNvSpPr>
            <p:nvPr/>
          </p:nvSpPr>
          <p:spPr bwMode="auto">
            <a:xfrm rot="5187486" flipH="1">
              <a:off x="4738" y="3279"/>
              <a:ext cx="100" cy="9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18" y="9"/>
                </a:cxn>
                <a:cxn ang="0">
                  <a:pos x="21" y="39"/>
                </a:cxn>
                <a:cxn ang="0">
                  <a:pos x="27" y="60"/>
                </a:cxn>
                <a:cxn ang="0">
                  <a:pos x="42" y="75"/>
                </a:cxn>
                <a:cxn ang="0">
                  <a:pos x="63" y="90"/>
                </a:cxn>
                <a:cxn ang="0">
                  <a:pos x="66" y="78"/>
                </a:cxn>
                <a:cxn ang="0">
                  <a:pos x="87" y="72"/>
                </a:cxn>
                <a:cxn ang="0">
                  <a:pos x="90" y="63"/>
                </a:cxn>
                <a:cxn ang="0">
                  <a:pos x="99" y="54"/>
                </a:cxn>
                <a:cxn ang="0">
                  <a:pos x="87" y="36"/>
                </a:cxn>
                <a:cxn ang="0">
                  <a:pos x="84" y="3"/>
                </a:cxn>
                <a:cxn ang="0">
                  <a:pos x="75" y="9"/>
                </a:cxn>
                <a:cxn ang="0">
                  <a:pos x="72" y="18"/>
                </a:cxn>
                <a:cxn ang="0">
                  <a:pos x="51" y="0"/>
                </a:cxn>
              </a:cxnLst>
              <a:rect l="0" t="0" r="r" b="b"/>
              <a:pathLst>
                <a:path w="100" h="95">
                  <a:moveTo>
                    <a:pt x="51" y="0"/>
                  </a:moveTo>
                  <a:cubicBezTo>
                    <a:pt x="45" y="17"/>
                    <a:pt x="35" y="11"/>
                    <a:pt x="18" y="9"/>
                  </a:cubicBezTo>
                  <a:cubicBezTo>
                    <a:pt x="0" y="15"/>
                    <a:pt x="14" y="28"/>
                    <a:pt x="21" y="39"/>
                  </a:cubicBezTo>
                  <a:cubicBezTo>
                    <a:pt x="13" y="51"/>
                    <a:pt x="13" y="55"/>
                    <a:pt x="27" y="60"/>
                  </a:cubicBezTo>
                  <a:cubicBezTo>
                    <a:pt x="31" y="73"/>
                    <a:pt x="26" y="85"/>
                    <a:pt x="42" y="75"/>
                  </a:cubicBezTo>
                  <a:cubicBezTo>
                    <a:pt x="48" y="81"/>
                    <a:pt x="56" y="95"/>
                    <a:pt x="63" y="90"/>
                  </a:cubicBezTo>
                  <a:cubicBezTo>
                    <a:pt x="66" y="88"/>
                    <a:pt x="63" y="81"/>
                    <a:pt x="66" y="78"/>
                  </a:cubicBezTo>
                  <a:cubicBezTo>
                    <a:pt x="71" y="72"/>
                    <a:pt x="80" y="74"/>
                    <a:pt x="87" y="72"/>
                  </a:cubicBezTo>
                  <a:cubicBezTo>
                    <a:pt x="88" y="69"/>
                    <a:pt x="88" y="66"/>
                    <a:pt x="90" y="63"/>
                  </a:cubicBezTo>
                  <a:cubicBezTo>
                    <a:pt x="92" y="59"/>
                    <a:pt x="99" y="58"/>
                    <a:pt x="99" y="54"/>
                  </a:cubicBezTo>
                  <a:cubicBezTo>
                    <a:pt x="98" y="47"/>
                    <a:pt x="87" y="36"/>
                    <a:pt x="87" y="36"/>
                  </a:cubicBezTo>
                  <a:cubicBezTo>
                    <a:pt x="97" y="22"/>
                    <a:pt x="100" y="13"/>
                    <a:pt x="84" y="3"/>
                  </a:cubicBezTo>
                  <a:cubicBezTo>
                    <a:pt x="81" y="5"/>
                    <a:pt x="77" y="6"/>
                    <a:pt x="75" y="9"/>
                  </a:cubicBezTo>
                  <a:cubicBezTo>
                    <a:pt x="73" y="11"/>
                    <a:pt x="75" y="18"/>
                    <a:pt x="72" y="18"/>
                  </a:cubicBezTo>
                  <a:cubicBezTo>
                    <a:pt x="70" y="18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  <p:sp>
          <p:nvSpPr>
            <p:cNvPr id="2676" name="Freeform 563"/>
            <p:cNvSpPr>
              <a:spLocks/>
            </p:cNvSpPr>
            <p:nvPr/>
          </p:nvSpPr>
          <p:spPr bwMode="auto">
            <a:xfrm>
              <a:off x="4323" y="2724"/>
              <a:ext cx="116" cy="111"/>
            </a:xfrm>
            <a:custGeom>
              <a:avLst/>
              <a:gdLst/>
              <a:ahLst/>
              <a:cxnLst>
                <a:cxn ang="0">
                  <a:pos x="15" y="45"/>
                </a:cxn>
                <a:cxn ang="0">
                  <a:pos x="0" y="75"/>
                </a:cxn>
                <a:cxn ang="0">
                  <a:pos x="18" y="84"/>
                </a:cxn>
                <a:cxn ang="0">
                  <a:pos x="21" y="117"/>
                </a:cxn>
                <a:cxn ang="0">
                  <a:pos x="21" y="114"/>
                </a:cxn>
                <a:cxn ang="0">
                  <a:pos x="51" y="147"/>
                </a:cxn>
                <a:cxn ang="0">
                  <a:pos x="69" y="144"/>
                </a:cxn>
                <a:cxn ang="0">
                  <a:pos x="84" y="138"/>
                </a:cxn>
                <a:cxn ang="0">
                  <a:pos x="93" y="150"/>
                </a:cxn>
                <a:cxn ang="0">
                  <a:pos x="90" y="135"/>
                </a:cxn>
                <a:cxn ang="0">
                  <a:pos x="123" y="114"/>
                </a:cxn>
                <a:cxn ang="0">
                  <a:pos x="111" y="72"/>
                </a:cxn>
                <a:cxn ang="0">
                  <a:pos x="93" y="30"/>
                </a:cxn>
                <a:cxn ang="0">
                  <a:pos x="69" y="0"/>
                </a:cxn>
                <a:cxn ang="0">
                  <a:pos x="78" y="30"/>
                </a:cxn>
                <a:cxn ang="0">
                  <a:pos x="81" y="39"/>
                </a:cxn>
                <a:cxn ang="0">
                  <a:pos x="39" y="30"/>
                </a:cxn>
                <a:cxn ang="0">
                  <a:pos x="15" y="45"/>
                </a:cxn>
              </a:cxnLst>
              <a:rect l="0" t="0" r="r" b="b"/>
              <a:pathLst>
                <a:path w="134" h="174">
                  <a:moveTo>
                    <a:pt x="15" y="45"/>
                  </a:moveTo>
                  <a:cubicBezTo>
                    <a:pt x="12" y="62"/>
                    <a:pt x="5" y="60"/>
                    <a:pt x="0" y="75"/>
                  </a:cubicBezTo>
                  <a:cubicBezTo>
                    <a:pt x="6" y="79"/>
                    <a:pt x="16" y="78"/>
                    <a:pt x="18" y="84"/>
                  </a:cubicBezTo>
                  <a:cubicBezTo>
                    <a:pt x="21" y="94"/>
                    <a:pt x="30" y="123"/>
                    <a:pt x="21" y="117"/>
                  </a:cubicBezTo>
                  <a:cubicBezTo>
                    <a:pt x="9" y="109"/>
                    <a:pt x="9" y="110"/>
                    <a:pt x="21" y="114"/>
                  </a:cubicBezTo>
                  <a:cubicBezTo>
                    <a:pt x="32" y="125"/>
                    <a:pt x="38" y="138"/>
                    <a:pt x="51" y="147"/>
                  </a:cubicBezTo>
                  <a:cubicBezTo>
                    <a:pt x="57" y="146"/>
                    <a:pt x="64" y="147"/>
                    <a:pt x="69" y="144"/>
                  </a:cubicBezTo>
                  <a:cubicBezTo>
                    <a:pt x="86" y="135"/>
                    <a:pt x="63" y="131"/>
                    <a:pt x="84" y="138"/>
                  </a:cubicBezTo>
                  <a:cubicBezTo>
                    <a:pt x="87" y="143"/>
                    <a:pt x="99" y="174"/>
                    <a:pt x="93" y="150"/>
                  </a:cubicBezTo>
                  <a:cubicBezTo>
                    <a:pt x="92" y="145"/>
                    <a:pt x="91" y="140"/>
                    <a:pt x="90" y="135"/>
                  </a:cubicBezTo>
                  <a:cubicBezTo>
                    <a:pt x="95" y="117"/>
                    <a:pt x="106" y="120"/>
                    <a:pt x="123" y="114"/>
                  </a:cubicBezTo>
                  <a:cubicBezTo>
                    <a:pt x="134" y="97"/>
                    <a:pt x="127" y="82"/>
                    <a:pt x="111" y="72"/>
                  </a:cubicBezTo>
                  <a:cubicBezTo>
                    <a:pt x="106" y="56"/>
                    <a:pt x="111" y="36"/>
                    <a:pt x="93" y="30"/>
                  </a:cubicBezTo>
                  <a:cubicBezTo>
                    <a:pt x="86" y="19"/>
                    <a:pt x="76" y="11"/>
                    <a:pt x="69" y="0"/>
                  </a:cubicBezTo>
                  <a:cubicBezTo>
                    <a:pt x="74" y="18"/>
                    <a:pt x="71" y="8"/>
                    <a:pt x="78" y="30"/>
                  </a:cubicBezTo>
                  <a:cubicBezTo>
                    <a:pt x="79" y="33"/>
                    <a:pt x="81" y="39"/>
                    <a:pt x="81" y="39"/>
                  </a:cubicBezTo>
                  <a:cubicBezTo>
                    <a:pt x="65" y="44"/>
                    <a:pt x="52" y="39"/>
                    <a:pt x="39" y="30"/>
                  </a:cubicBezTo>
                  <a:cubicBezTo>
                    <a:pt x="24" y="40"/>
                    <a:pt x="23" y="68"/>
                    <a:pt x="15" y="45"/>
                  </a:cubicBezTo>
                  <a:close/>
                </a:path>
              </a:pathLst>
            </a:custGeom>
            <a:solidFill>
              <a:srgbClr val="FF9933"/>
            </a:solidFill>
            <a:ln w="12700" cap="flat" cmpd="sng">
              <a:solidFill>
                <a:srgbClr val="91651D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anchor="b"/>
            <a:lstStyle/>
            <a:p>
              <a:endParaRPr lang="en-US" dirty="0"/>
            </a:p>
          </p:txBody>
        </p:sp>
      </p:grpSp>
      <p:sp>
        <p:nvSpPr>
          <p:cNvPr id="3834" name="TextBox 3833"/>
          <p:cNvSpPr txBox="1"/>
          <p:nvPr/>
        </p:nvSpPr>
        <p:spPr>
          <a:xfrm>
            <a:off x="4206774" y="2389327"/>
            <a:ext cx="4647426" cy="20928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Decreased Porosity of the filter bed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Ineffective use of solids capturing </a:t>
            </a:r>
            <a:br>
              <a:rPr lang="en-US" sz="2000" dirty="0" smtClean="0"/>
            </a:br>
            <a:r>
              <a:rPr lang="en-US" sz="2000" dirty="0" smtClean="0"/>
              <a:t>capacity of the media depth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   Filter runtime</a:t>
            </a:r>
          </a:p>
          <a:p>
            <a:pPr marL="457200" indent="-457200">
              <a:spcBef>
                <a:spcPts val="1200"/>
              </a:spcBef>
              <a:buFont typeface="+mj-lt"/>
              <a:buAutoNum type="arabicPeriod"/>
            </a:pPr>
            <a:r>
              <a:rPr lang="en-US" sz="2000" dirty="0" smtClean="0"/>
              <a:t>   Sustainable Loading rate</a:t>
            </a:r>
          </a:p>
        </p:txBody>
      </p:sp>
      <p:sp>
        <p:nvSpPr>
          <p:cNvPr id="3838" name="Down Arrow 3837"/>
          <p:cNvSpPr/>
          <p:nvPr/>
        </p:nvSpPr>
        <p:spPr bwMode="auto">
          <a:xfrm>
            <a:off x="4715409" y="4117010"/>
            <a:ext cx="152400" cy="400050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sp>
        <p:nvSpPr>
          <p:cNvPr id="3840" name="Down Arrow 3839"/>
          <p:cNvSpPr/>
          <p:nvPr/>
        </p:nvSpPr>
        <p:spPr bwMode="auto">
          <a:xfrm>
            <a:off x="4710990" y="3608908"/>
            <a:ext cx="152400" cy="400050"/>
          </a:xfrm>
          <a:prstGeom prst="downArrow">
            <a:avLst/>
          </a:prstGeom>
          <a:solidFill>
            <a:schemeClr val="accent1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  <p:grpSp>
        <p:nvGrpSpPr>
          <p:cNvPr id="3" name="Group 4133"/>
          <p:cNvGrpSpPr/>
          <p:nvPr/>
        </p:nvGrpSpPr>
        <p:grpSpPr>
          <a:xfrm>
            <a:off x="895614" y="2538342"/>
            <a:ext cx="2193262" cy="3018257"/>
            <a:chOff x="888299" y="2201843"/>
            <a:chExt cx="2193262" cy="3018257"/>
          </a:xfrm>
        </p:grpSpPr>
        <p:sp>
          <p:nvSpPr>
            <p:cNvPr id="4133" name="Rectangle 4132"/>
            <p:cNvSpPr/>
            <p:nvPr/>
          </p:nvSpPr>
          <p:spPr bwMode="auto">
            <a:xfrm>
              <a:off x="1038758" y="2282342"/>
              <a:ext cx="1909268" cy="1280160"/>
            </a:xfrm>
            <a:prstGeom prst="rect">
              <a:avLst/>
            </a:prstGeom>
            <a:solidFill>
              <a:srgbClr val="B16A0B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b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umanst521 BT" pitchFamily="34" charset="0"/>
              </a:endParaRPr>
            </a:p>
          </p:txBody>
        </p:sp>
        <p:grpSp>
          <p:nvGrpSpPr>
            <p:cNvPr id="4" name="Group 3572"/>
            <p:cNvGrpSpPr/>
            <p:nvPr/>
          </p:nvGrpSpPr>
          <p:grpSpPr>
            <a:xfrm flipH="1" flipV="1">
              <a:off x="888299" y="3045427"/>
              <a:ext cx="2096302" cy="334194"/>
              <a:chOff x="6248899" y="5436935"/>
              <a:chExt cx="2059379" cy="286897"/>
            </a:xfrm>
          </p:grpSpPr>
          <p:grpSp>
            <p:nvGrpSpPr>
              <p:cNvPr id="5" name="Group 2588"/>
              <p:cNvGrpSpPr/>
              <p:nvPr/>
            </p:nvGrpSpPr>
            <p:grpSpPr>
              <a:xfrm>
                <a:off x="6248899" y="5446261"/>
                <a:ext cx="2059379" cy="277571"/>
                <a:chOff x="1234043" y="2367780"/>
                <a:chExt cx="2059379" cy="277571"/>
              </a:xfrm>
            </p:grpSpPr>
            <p:sp>
              <p:nvSpPr>
                <p:cNvPr id="2144" name="Diagonal Stripe 2143"/>
                <p:cNvSpPr/>
                <p:nvPr/>
              </p:nvSpPr>
              <p:spPr bwMode="auto">
                <a:xfrm flipH="1">
                  <a:off x="3149929" y="2479097"/>
                  <a:ext cx="45719" cy="152400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45" name="Freeform 2144"/>
                <p:cNvSpPr/>
                <p:nvPr/>
              </p:nvSpPr>
              <p:spPr bwMode="auto">
                <a:xfrm>
                  <a:off x="3174669" y="2497900"/>
                  <a:ext cx="118753" cy="5343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46" name="Freeform 2145"/>
                <p:cNvSpPr/>
                <p:nvPr/>
              </p:nvSpPr>
              <p:spPr bwMode="auto">
                <a:xfrm>
                  <a:off x="1335972" y="2417741"/>
                  <a:ext cx="147453" cy="120227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47" name="Freeform 2146"/>
                <p:cNvSpPr/>
                <p:nvPr/>
              </p:nvSpPr>
              <p:spPr bwMode="auto">
                <a:xfrm rot="713748" flipH="1">
                  <a:off x="1364671" y="2518684"/>
                  <a:ext cx="178129" cy="47972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48" name="Freeform 2147"/>
                <p:cNvSpPr/>
                <p:nvPr/>
              </p:nvSpPr>
              <p:spPr bwMode="auto">
                <a:xfrm flipH="1" flipV="1">
                  <a:off x="1465612" y="2411802"/>
                  <a:ext cx="95002" cy="118754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49" name="Freeform 2148"/>
                <p:cNvSpPr/>
                <p:nvPr/>
              </p:nvSpPr>
              <p:spPr bwMode="auto">
                <a:xfrm>
                  <a:off x="1560615" y="2405866"/>
                  <a:ext cx="141612" cy="83127"/>
                </a:xfrm>
                <a:custGeom>
                  <a:avLst/>
                  <a:gdLst>
                    <a:gd name="connsiteX0" fmla="*/ 4948 w 134685"/>
                    <a:gd name="connsiteY0" fmla="*/ 103515 h 116373"/>
                    <a:gd name="connsiteX1" fmla="*/ 28699 w 134685"/>
                    <a:gd name="connsiteY1" fmla="*/ 56014 h 116373"/>
                    <a:gd name="connsiteX2" fmla="*/ 52450 w 134685"/>
                    <a:gd name="connsiteY2" fmla="*/ 50076 h 116373"/>
                    <a:gd name="connsiteX3" fmla="*/ 70263 w 134685"/>
                    <a:gd name="connsiteY3" fmla="*/ 8513 h 116373"/>
                    <a:gd name="connsiteX4" fmla="*/ 94013 w 134685"/>
                    <a:gd name="connsiteY4" fmla="*/ 2575 h 116373"/>
                    <a:gd name="connsiteX5" fmla="*/ 129639 w 134685"/>
                    <a:gd name="connsiteY5" fmla="*/ 8513 h 116373"/>
                    <a:gd name="connsiteX6" fmla="*/ 117764 w 134685"/>
                    <a:gd name="connsiteY6" fmla="*/ 26326 h 116373"/>
                    <a:gd name="connsiteX7" fmla="*/ 99951 w 134685"/>
                    <a:gd name="connsiteY7" fmla="*/ 38201 h 116373"/>
                    <a:gd name="connsiteX8" fmla="*/ 88076 w 134685"/>
                    <a:gd name="connsiteY8" fmla="*/ 56014 h 116373"/>
                    <a:gd name="connsiteX9" fmla="*/ 82138 w 134685"/>
                    <a:gd name="connsiteY9" fmla="*/ 109453 h 116373"/>
                    <a:gd name="connsiteX10" fmla="*/ 58387 w 134685"/>
                    <a:gd name="connsiteY10" fmla="*/ 103515 h 116373"/>
                    <a:gd name="connsiteX11" fmla="*/ 4948 w 134685"/>
                    <a:gd name="connsiteY11" fmla="*/ 103515 h 116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4685" h="116373">
                      <a:moveTo>
                        <a:pt x="4948" y="103515"/>
                      </a:moveTo>
                      <a:cubicBezTo>
                        <a:pt x="0" y="95598"/>
                        <a:pt x="6164" y="68891"/>
                        <a:pt x="28699" y="56014"/>
                      </a:cubicBezTo>
                      <a:cubicBezTo>
                        <a:pt x="35784" y="51965"/>
                        <a:pt x="44533" y="52055"/>
                        <a:pt x="52450" y="50076"/>
                      </a:cubicBezTo>
                      <a:cubicBezTo>
                        <a:pt x="55600" y="40626"/>
                        <a:pt x="63487" y="14159"/>
                        <a:pt x="70263" y="8513"/>
                      </a:cubicBezTo>
                      <a:cubicBezTo>
                        <a:pt x="76532" y="3289"/>
                        <a:pt x="86096" y="4554"/>
                        <a:pt x="94013" y="2575"/>
                      </a:cubicBezTo>
                      <a:cubicBezTo>
                        <a:pt x="105888" y="4554"/>
                        <a:pt x="121126" y="0"/>
                        <a:pt x="129639" y="8513"/>
                      </a:cubicBezTo>
                      <a:cubicBezTo>
                        <a:pt x="134685" y="13559"/>
                        <a:pt x="122810" y="21280"/>
                        <a:pt x="117764" y="26326"/>
                      </a:cubicBezTo>
                      <a:cubicBezTo>
                        <a:pt x="112718" y="31372"/>
                        <a:pt x="105889" y="34243"/>
                        <a:pt x="99951" y="38201"/>
                      </a:cubicBezTo>
                      <a:cubicBezTo>
                        <a:pt x="95993" y="44139"/>
                        <a:pt x="89807" y="49091"/>
                        <a:pt x="88076" y="56014"/>
                      </a:cubicBezTo>
                      <a:cubicBezTo>
                        <a:pt x="83729" y="73402"/>
                        <a:pt x="91637" y="94255"/>
                        <a:pt x="82138" y="109453"/>
                      </a:cubicBezTo>
                      <a:cubicBezTo>
                        <a:pt x="77813" y="116373"/>
                        <a:pt x="66304" y="105494"/>
                        <a:pt x="58387" y="103515"/>
                      </a:cubicBezTo>
                      <a:cubicBezTo>
                        <a:pt x="14053" y="109849"/>
                        <a:pt x="9896" y="111432"/>
                        <a:pt x="4948" y="1035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0" name="Freeform 2149"/>
                <p:cNvSpPr/>
                <p:nvPr/>
              </p:nvSpPr>
              <p:spPr bwMode="auto">
                <a:xfrm>
                  <a:off x="1666503" y="2416394"/>
                  <a:ext cx="104066" cy="113040"/>
                </a:xfrm>
                <a:custGeom>
                  <a:avLst/>
                  <a:gdLst>
                    <a:gd name="connsiteX0" fmla="*/ 990 w 104066"/>
                    <a:gd name="connsiteY0" fmla="*/ 31035 h 113040"/>
                    <a:gd name="connsiteX1" fmla="*/ 12865 w 104066"/>
                    <a:gd name="connsiteY1" fmla="*/ 48848 h 113040"/>
                    <a:gd name="connsiteX2" fmla="*/ 18803 w 104066"/>
                    <a:gd name="connsiteY2" fmla="*/ 102287 h 113040"/>
                    <a:gd name="connsiteX3" fmla="*/ 42553 w 104066"/>
                    <a:gd name="connsiteY3" fmla="*/ 108225 h 113040"/>
                    <a:gd name="connsiteX4" fmla="*/ 95992 w 104066"/>
                    <a:gd name="connsiteY4" fmla="*/ 102287 h 113040"/>
                    <a:gd name="connsiteX5" fmla="*/ 90055 w 104066"/>
                    <a:gd name="connsiteY5" fmla="*/ 72599 h 113040"/>
                    <a:gd name="connsiteX6" fmla="*/ 60366 w 104066"/>
                    <a:gd name="connsiteY6" fmla="*/ 48848 h 113040"/>
                    <a:gd name="connsiteX7" fmla="*/ 18803 w 104066"/>
                    <a:gd name="connsiteY7" fmla="*/ 19160 h 113040"/>
                    <a:gd name="connsiteX8" fmla="*/ 990 w 104066"/>
                    <a:gd name="connsiteY8" fmla="*/ 31035 h 1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066" h="113040">
                      <a:moveTo>
                        <a:pt x="990" y="31035"/>
                      </a:moveTo>
                      <a:cubicBezTo>
                        <a:pt x="0" y="35983"/>
                        <a:pt x="11134" y="41925"/>
                        <a:pt x="12865" y="48848"/>
                      </a:cubicBezTo>
                      <a:cubicBezTo>
                        <a:pt x="17212" y="66236"/>
                        <a:pt x="10788" y="86256"/>
                        <a:pt x="18803" y="102287"/>
                      </a:cubicBezTo>
                      <a:cubicBezTo>
                        <a:pt x="22452" y="109586"/>
                        <a:pt x="34636" y="106246"/>
                        <a:pt x="42553" y="108225"/>
                      </a:cubicBezTo>
                      <a:cubicBezTo>
                        <a:pt x="60366" y="106246"/>
                        <a:pt x="81654" y="113040"/>
                        <a:pt x="95992" y="102287"/>
                      </a:cubicBezTo>
                      <a:cubicBezTo>
                        <a:pt x="104066" y="96232"/>
                        <a:pt x="94030" y="81875"/>
                        <a:pt x="90055" y="72599"/>
                      </a:cubicBezTo>
                      <a:cubicBezTo>
                        <a:pt x="86672" y="64705"/>
                        <a:pt x="65578" y="52323"/>
                        <a:pt x="60366" y="48848"/>
                      </a:cubicBezTo>
                      <a:cubicBezTo>
                        <a:pt x="46383" y="27873"/>
                        <a:pt x="44350" y="0"/>
                        <a:pt x="18803" y="19160"/>
                      </a:cubicBezTo>
                      <a:cubicBezTo>
                        <a:pt x="15262" y="21815"/>
                        <a:pt x="1980" y="26087"/>
                        <a:pt x="990" y="3103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1" name="Freeform 2150"/>
                <p:cNvSpPr/>
                <p:nvPr/>
              </p:nvSpPr>
              <p:spPr bwMode="auto">
                <a:xfrm>
                  <a:off x="1717250" y="2367780"/>
                  <a:ext cx="129258" cy="84597"/>
                </a:xfrm>
                <a:custGeom>
                  <a:avLst/>
                  <a:gdLst>
                    <a:gd name="connsiteX0" fmla="*/ 9619 w 129258"/>
                    <a:gd name="connsiteY0" fmla="*/ 79649 h 84597"/>
                    <a:gd name="connsiteX1" fmla="*/ 33370 w 129258"/>
                    <a:gd name="connsiteY1" fmla="*/ 73712 h 84597"/>
                    <a:gd name="connsiteX2" fmla="*/ 51183 w 129258"/>
                    <a:gd name="connsiteY2" fmla="*/ 67774 h 84597"/>
                    <a:gd name="connsiteX3" fmla="*/ 110560 w 129258"/>
                    <a:gd name="connsiteY3" fmla="*/ 55899 h 84597"/>
                    <a:gd name="connsiteX4" fmla="*/ 128373 w 129258"/>
                    <a:gd name="connsiteY4" fmla="*/ 44023 h 84597"/>
                    <a:gd name="connsiteX5" fmla="*/ 86809 w 129258"/>
                    <a:gd name="connsiteY5" fmla="*/ 2460 h 84597"/>
                    <a:gd name="connsiteX6" fmla="*/ 45245 w 129258"/>
                    <a:gd name="connsiteY6" fmla="*/ 8397 h 84597"/>
                    <a:gd name="connsiteX7" fmla="*/ 39308 w 129258"/>
                    <a:gd name="connsiteY7" fmla="*/ 38086 h 84597"/>
                    <a:gd name="connsiteX8" fmla="*/ 21495 w 129258"/>
                    <a:gd name="connsiteY8" fmla="*/ 44023 h 84597"/>
                    <a:gd name="connsiteX9" fmla="*/ 9619 w 129258"/>
                    <a:gd name="connsiteY9" fmla="*/ 79649 h 8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258" h="84597">
                      <a:moveTo>
                        <a:pt x="9619" y="79649"/>
                      </a:moveTo>
                      <a:cubicBezTo>
                        <a:pt x="11598" y="84597"/>
                        <a:pt x="25523" y="75954"/>
                        <a:pt x="33370" y="73712"/>
                      </a:cubicBezTo>
                      <a:cubicBezTo>
                        <a:pt x="39388" y="71993"/>
                        <a:pt x="45084" y="69181"/>
                        <a:pt x="51183" y="67774"/>
                      </a:cubicBezTo>
                      <a:cubicBezTo>
                        <a:pt x="70850" y="63235"/>
                        <a:pt x="110560" y="55899"/>
                        <a:pt x="110560" y="55899"/>
                      </a:cubicBezTo>
                      <a:cubicBezTo>
                        <a:pt x="116498" y="51940"/>
                        <a:pt x="129258" y="51104"/>
                        <a:pt x="128373" y="44023"/>
                      </a:cubicBezTo>
                      <a:cubicBezTo>
                        <a:pt x="124230" y="10882"/>
                        <a:pt x="108041" y="9537"/>
                        <a:pt x="86809" y="2460"/>
                      </a:cubicBezTo>
                      <a:cubicBezTo>
                        <a:pt x="72954" y="4439"/>
                        <a:pt x="56441" y="0"/>
                        <a:pt x="45245" y="8397"/>
                      </a:cubicBezTo>
                      <a:cubicBezTo>
                        <a:pt x="37171" y="14452"/>
                        <a:pt x="44906" y="29689"/>
                        <a:pt x="39308" y="38086"/>
                      </a:cubicBezTo>
                      <a:cubicBezTo>
                        <a:pt x="35836" y="43294"/>
                        <a:pt x="27433" y="42044"/>
                        <a:pt x="21495" y="44023"/>
                      </a:cubicBezTo>
                      <a:cubicBezTo>
                        <a:pt x="0" y="58354"/>
                        <a:pt x="7640" y="74701"/>
                        <a:pt x="9619" y="7964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2" name="Freeform 2151"/>
                <p:cNvSpPr/>
                <p:nvPr/>
              </p:nvSpPr>
              <p:spPr bwMode="auto">
                <a:xfrm>
                  <a:off x="1773381" y="2432424"/>
                  <a:ext cx="137556" cy="93693"/>
                </a:xfrm>
                <a:custGeom>
                  <a:avLst/>
                  <a:gdLst>
                    <a:gd name="connsiteX0" fmla="*/ 6927 w 137556"/>
                    <a:gd name="connsiteY0" fmla="*/ 9068 h 93693"/>
                    <a:gd name="connsiteX1" fmla="*/ 30678 w 137556"/>
                    <a:gd name="connsiteY1" fmla="*/ 44694 h 93693"/>
                    <a:gd name="connsiteX2" fmla="*/ 42553 w 137556"/>
                    <a:gd name="connsiteY2" fmla="*/ 62507 h 93693"/>
                    <a:gd name="connsiteX3" fmla="*/ 60366 w 137556"/>
                    <a:gd name="connsiteY3" fmla="*/ 68444 h 93693"/>
                    <a:gd name="connsiteX4" fmla="*/ 101930 w 137556"/>
                    <a:gd name="connsiteY4" fmla="*/ 74382 h 93693"/>
                    <a:gd name="connsiteX5" fmla="*/ 107868 w 137556"/>
                    <a:gd name="connsiteY5" fmla="*/ 92195 h 93693"/>
                    <a:gd name="connsiteX6" fmla="*/ 137556 w 137556"/>
                    <a:gd name="connsiteY6" fmla="*/ 68444 h 93693"/>
                    <a:gd name="connsiteX7" fmla="*/ 131618 w 137556"/>
                    <a:gd name="connsiteY7" fmla="*/ 26881 h 93693"/>
                    <a:gd name="connsiteX8" fmla="*/ 72242 w 137556"/>
                    <a:gd name="connsiteY8" fmla="*/ 9068 h 93693"/>
                    <a:gd name="connsiteX9" fmla="*/ 6927 w 137556"/>
                    <a:gd name="connsiteY9" fmla="*/ 9068 h 9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556" h="93693">
                      <a:moveTo>
                        <a:pt x="6927" y="9068"/>
                      </a:moveTo>
                      <a:cubicBezTo>
                        <a:pt x="0" y="15006"/>
                        <a:pt x="5968" y="15042"/>
                        <a:pt x="30678" y="44694"/>
                      </a:cubicBezTo>
                      <a:cubicBezTo>
                        <a:pt x="35246" y="50176"/>
                        <a:pt x="36981" y="58049"/>
                        <a:pt x="42553" y="62507"/>
                      </a:cubicBezTo>
                      <a:cubicBezTo>
                        <a:pt x="47440" y="66417"/>
                        <a:pt x="54229" y="67217"/>
                        <a:pt x="60366" y="68444"/>
                      </a:cubicBezTo>
                      <a:cubicBezTo>
                        <a:pt x="74090" y="71189"/>
                        <a:pt x="88075" y="72403"/>
                        <a:pt x="101930" y="74382"/>
                      </a:cubicBezTo>
                      <a:cubicBezTo>
                        <a:pt x="103909" y="80320"/>
                        <a:pt x="101796" y="90677"/>
                        <a:pt x="107868" y="92195"/>
                      </a:cubicBezTo>
                      <a:cubicBezTo>
                        <a:pt x="113862" y="93693"/>
                        <a:pt x="133561" y="72439"/>
                        <a:pt x="137556" y="68444"/>
                      </a:cubicBezTo>
                      <a:cubicBezTo>
                        <a:pt x="135577" y="54590"/>
                        <a:pt x="136044" y="40158"/>
                        <a:pt x="131618" y="26881"/>
                      </a:cubicBezTo>
                      <a:cubicBezTo>
                        <a:pt x="124569" y="5735"/>
                        <a:pt x="79381" y="9960"/>
                        <a:pt x="72242" y="9068"/>
                      </a:cubicBezTo>
                      <a:cubicBezTo>
                        <a:pt x="45041" y="0"/>
                        <a:pt x="13854" y="3130"/>
                        <a:pt x="6927" y="90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3" name="Freeform 2152"/>
                <p:cNvSpPr/>
                <p:nvPr/>
              </p:nvSpPr>
              <p:spPr bwMode="auto">
                <a:xfrm>
                  <a:off x="1749630" y="2494931"/>
                  <a:ext cx="160416" cy="81306"/>
                </a:xfrm>
                <a:custGeom>
                  <a:avLst/>
                  <a:gdLst>
                    <a:gd name="connsiteX0" fmla="*/ 990 w 160416"/>
                    <a:gd name="connsiteY0" fmla="*/ 47501 h 81306"/>
                    <a:gd name="connsiteX1" fmla="*/ 18803 w 160416"/>
                    <a:gd name="connsiteY1" fmla="*/ 41564 h 81306"/>
                    <a:gd name="connsiteX2" fmla="*/ 30678 w 160416"/>
                    <a:gd name="connsiteY2" fmla="*/ 5938 h 81306"/>
                    <a:gd name="connsiteX3" fmla="*/ 54429 w 160416"/>
                    <a:gd name="connsiteY3" fmla="*/ 0 h 81306"/>
                    <a:gd name="connsiteX4" fmla="*/ 95993 w 160416"/>
                    <a:gd name="connsiteY4" fmla="*/ 11875 h 81306"/>
                    <a:gd name="connsiteX5" fmla="*/ 155369 w 160416"/>
                    <a:gd name="connsiteY5" fmla="*/ 47501 h 81306"/>
                    <a:gd name="connsiteX6" fmla="*/ 60367 w 160416"/>
                    <a:gd name="connsiteY6" fmla="*/ 53439 h 81306"/>
                    <a:gd name="connsiteX7" fmla="*/ 24741 w 160416"/>
                    <a:gd name="connsiteY7" fmla="*/ 65314 h 81306"/>
                    <a:gd name="connsiteX8" fmla="*/ 990 w 160416"/>
                    <a:gd name="connsiteY8" fmla="*/ 47501 h 8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0416" h="81306">
                      <a:moveTo>
                        <a:pt x="990" y="47501"/>
                      </a:moveTo>
                      <a:cubicBezTo>
                        <a:pt x="0" y="43543"/>
                        <a:pt x="15165" y="46657"/>
                        <a:pt x="18803" y="41564"/>
                      </a:cubicBezTo>
                      <a:cubicBezTo>
                        <a:pt x="26079" y="31378"/>
                        <a:pt x="18534" y="8974"/>
                        <a:pt x="30678" y="5938"/>
                      </a:cubicBezTo>
                      <a:lnTo>
                        <a:pt x="54429" y="0"/>
                      </a:lnTo>
                      <a:cubicBezTo>
                        <a:pt x="56482" y="513"/>
                        <a:pt x="91736" y="8682"/>
                        <a:pt x="95993" y="11875"/>
                      </a:cubicBezTo>
                      <a:cubicBezTo>
                        <a:pt x="149556" y="52048"/>
                        <a:pt x="99887" y="36406"/>
                        <a:pt x="155369" y="47501"/>
                      </a:cubicBezTo>
                      <a:cubicBezTo>
                        <a:pt x="121567" y="81306"/>
                        <a:pt x="160416" y="48437"/>
                        <a:pt x="60367" y="53439"/>
                      </a:cubicBezTo>
                      <a:cubicBezTo>
                        <a:pt x="47865" y="54064"/>
                        <a:pt x="24741" y="65314"/>
                        <a:pt x="24741" y="65314"/>
                      </a:cubicBezTo>
                      <a:cubicBezTo>
                        <a:pt x="2729" y="57978"/>
                        <a:pt x="1980" y="51459"/>
                        <a:pt x="990" y="475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4" name="Freeform 2153"/>
                <p:cNvSpPr/>
                <p:nvPr/>
              </p:nvSpPr>
              <p:spPr bwMode="auto">
                <a:xfrm>
                  <a:off x="1554678" y="2494931"/>
                  <a:ext cx="103853" cy="102919"/>
                </a:xfrm>
                <a:custGeom>
                  <a:avLst/>
                  <a:gdLst>
                    <a:gd name="connsiteX0" fmla="*/ 77189 w 103853"/>
                    <a:gd name="connsiteY0" fmla="*/ 100940 h 102919"/>
                    <a:gd name="connsiteX1" fmla="*/ 41563 w 103853"/>
                    <a:gd name="connsiteY1" fmla="*/ 71252 h 102919"/>
                    <a:gd name="connsiteX2" fmla="*/ 5937 w 103853"/>
                    <a:gd name="connsiteY2" fmla="*/ 59376 h 102919"/>
                    <a:gd name="connsiteX3" fmla="*/ 0 w 103853"/>
                    <a:gd name="connsiteY3" fmla="*/ 41563 h 102919"/>
                    <a:gd name="connsiteX4" fmla="*/ 17813 w 103853"/>
                    <a:gd name="connsiteY4" fmla="*/ 11875 h 102919"/>
                    <a:gd name="connsiteX5" fmla="*/ 53439 w 103853"/>
                    <a:gd name="connsiteY5" fmla="*/ 0 h 102919"/>
                    <a:gd name="connsiteX6" fmla="*/ 89065 w 103853"/>
                    <a:gd name="connsiteY6" fmla="*/ 17813 h 102919"/>
                    <a:gd name="connsiteX7" fmla="*/ 100940 w 103853"/>
                    <a:gd name="connsiteY7" fmla="*/ 35626 h 102919"/>
                    <a:gd name="connsiteX8" fmla="*/ 95002 w 103853"/>
                    <a:gd name="connsiteY8" fmla="*/ 83127 h 102919"/>
                    <a:gd name="connsiteX9" fmla="*/ 77189 w 103853"/>
                    <a:gd name="connsiteY9" fmla="*/ 100940 h 10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3853" h="102919">
                      <a:moveTo>
                        <a:pt x="77189" y="100940"/>
                      </a:moveTo>
                      <a:cubicBezTo>
                        <a:pt x="68283" y="98961"/>
                        <a:pt x="56444" y="77866"/>
                        <a:pt x="41563" y="71252"/>
                      </a:cubicBezTo>
                      <a:cubicBezTo>
                        <a:pt x="30124" y="66168"/>
                        <a:pt x="5937" y="59376"/>
                        <a:pt x="5937" y="59376"/>
                      </a:cubicBezTo>
                      <a:cubicBezTo>
                        <a:pt x="3958" y="53438"/>
                        <a:pt x="0" y="47822"/>
                        <a:pt x="0" y="41563"/>
                      </a:cubicBezTo>
                      <a:cubicBezTo>
                        <a:pt x="0" y="31404"/>
                        <a:pt x="8405" y="16579"/>
                        <a:pt x="17813" y="11875"/>
                      </a:cubicBezTo>
                      <a:cubicBezTo>
                        <a:pt x="29009" y="6277"/>
                        <a:pt x="53439" y="0"/>
                        <a:pt x="53439" y="0"/>
                      </a:cubicBezTo>
                      <a:cubicBezTo>
                        <a:pt x="67928" y="4829"/>
                        <a:pt x="77553" y="6301"/>
                        <a:pt x="89065" y="17813"/>
                      </a:cubicBezTo>
                      <a:cubicBezTo>
                        <a:pt x="94111" y="22859"/>
                        <a:pt x="96982" y="29688"/>
                        <a:pt x="100940" y="35626"/>
                      </a:cubicBezTo>
                      <a:cubicBezTo>
                        <a:pt x="98961" y="51460"/>
                        <a:pt x="103853" y="69850"/>
                        <a:pt x="95002" y="83127"/>
                      </a:cubicBezTo>
                      <a:cubicBezTo>
                        <a:pt x="89404" y="91524"/>
                        <a:pt x="86095" y="102919"/>
                        <a:pt x="77189" y="1009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5" name="Freeform 2154"/>
                <p:cNvSpPr/>
                <p:nvPr/>
              </p:nvSpPr>
              <p:spPr bwMode="auto">
                <a:xfrm>
                  <a:off x="1513114" y="2374008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6" name="Freeform 2155"/>
                <p:cNvSpPr/>
                <p:nvPr/>
              </p:nvSpPr>
              <p:spPr bwMode="auto">
                <a:xfrm>
                  <a:off x="1873332" y="2405866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7" name="Freeform 2156"/>
                <p:cNvSpPr/>
                <p:nvPr/>
              </p:nvSpPr>
              <p:spPr bwMode="auto">
                <a:xfrm>
                  <a:off x="1927761" y="2481162"/>
                  <a:ext cx="183471" cy="104493"/>
                </a:xfrm>
                <a:custGeom>
                  <a:avLst/>
                  <a:gdLst>
                    <a:gd name="connsiteX0" fmla="*/ 6927 w 183471"/>
                    <a:gd name="connsiteY0" fmla="*/ 67208 h 104493"/>
                    <a:gd name="connsiteX1" fmla="*/ 18802 w 183471"/>
                    <a:gd name="connsiteY1" fmla="*/ 49395 h 104493"/>
                    <a:gd name="connsiteX2" fmla="*/ 30677 w 183471"/>
                    <a:gd name="connsiteY2" fmla="*/ 37519 h 104493"/>
                    <a:gd name="connsiteX3" fmla="*/ 54428 w 183471"/>
                    <a:gd name="connsiteY3" fmla="*/ 7831 h 104493"/>
                    <a:gd name="connsiteX4" fmla="*/ 107867 w 183471"/>
                    <a:gd name="connsiteY4" fmla="*/ 13769 h 104493"/>
                    <a:gd name="connsiteX5" fmla="*/ 60366 w 183471"/>
                    <a:gd name="connsiteY5" fmla="*/ 73145 h 104493"/>
                    <a:gd name="connsiteX6" fmla="*/ 6927 w 183471"/>
                    <a:gd name="connsiteY6" fmla="*/ 67208 h 104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471" h="104493">
                      <a:moveTo>
                        <a:pt x="6927" y="67208"/>
                      </a:moveTo>
                      <a:cubicBezTo>
                        <a:pt x="0" y="63250"/>
                        <a:pt x="14344" y="54967"/>
                        <a:pt x="18802" y="49395"/>
                      </a:cubicBezTo>
                      <a:cubicBezTo>
                        <a:pt x="22299" y="45023"/>
                        <a:pt x="27797" y="42319"/>
                        <a:pt x="30677" y="37519"/>
                      </a:cubicBezTo>
                      <a:cubicBezTo>
                        <a:pt x="49796" y="5654"/>
                        <a:pt x="18952" y="31481"/>
                        <a:pt x="54428" y="7831"/>
                      </a:cubicBezTo>
                      <a:cubicBezTo>
                        <a:pt x="72241" y="9810"/>
                        <a:pt x="96393" y="0"/>
                        <a:pt x="107867" y="13769"/>
                      </a:cubicBezTo>
                      <a:cubicBezTo>
                        <a:pt x="183471" y="104493"/>
                        <a:pt x="79748" y="75299"/>
                        <a:pt x="60366" y="73145"/>
                      </a:cubicBezTo>
                      <a:cubicBezTo>
                        <a:pt x="27014" y="64808"/>
                        <a:pt x="13854" y="71166"/>
                        <a:pt x="6927" y="672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8" name="Freeform 2157"/>
                <p:cNvSpPr/>
                <p:nvPr/>
              </p:nvSpPr>
              <p:spPr bwMode="auto">
                <a:xfrm>
                  <a:off x="2020784" y="2395415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59" name="Freeform 2158"/>
                <p:cNvSpPr/>
                <p:nvPr/>
              </p:nvSpPr>
              <p:spPr bwMode="auto">
                <a:xfrm>
                  <a:off x="2154381" y="2411803"/>
                  <a:ext cx="120523" cy="23751"/>
                </a:xfrm>
                <a:custGeom>
                  <a:avLst/>
                  <a:gdLst>
                    <a:gd name="connsiteX0" fmla="*/ 0 w 120523"/>
                    <a:gd name="connsiteY0" fmla="*/ 23751 h 23751"/>
                    <a:gd name="connsiteX1" fmla="*/ 35626 w 120523"/>
                    <a:gd name="connsiteY1" fmla="*/ 11876 h 23751"/>
                    <a:gd name="connsiteX2" fmla="*/ 53439 w 120523"/>
                    <a:gd name="connsiteY2" fmla="*/ 5938 h 23751"/>
                    <a:gd name="connsiteX3" fmla="*/ 106878 w 120523"/>
                    <a:gd name="connsiteY3" fmla="*/ 0 h 23751"/>
                    <a:gd name="connsiteX4" fmla="*/ 118753 w 120523"/>
                    <a:gd name="connsiteY4" fmla="*/ 11876 h 23751"/>
                    <a:gd name="connsiteX5" fmla="*/ 100940 w 120523"/>
                    <a:gd name="connsiteY5" fmla="*/ 17813 h 23751"/>
                    <a:gd name="connsiteX6" fmla="*/ 0 w 120523"/>
                    <a:gd name="connsiteY6" fmla="*/ 23751 h 23751"/>
                    <a:gd name="connsiteX7" fmla="*/ 0 w 120523"/>
                    <a:gd name="connsiteY7" fmla="*/ 23751 h 23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523" h="23751">
                      <a:moveTo>
                        <a:pt x="0" y="23751"/>
                      </a:moveTo>
                      <a:lnTo>
                        <a:pt x="35626" y="11876"/>
                      </a:lnTo>
                      <a:cubicBezTo>
                        <a:pt x="41564" y="9897"/>
                        <a:pt x="47218" y="6629"/>
                        <a:pt x="53439" y="5938"/>
                      </a:cubicBezTo>
                      <a:lnTo>
                        <a:pt x="106878" y="0"/>
                      </a:lnTo>
                      <a:cubicBezTo>
                        <a:pt x="110836" y="3959"/>
                        <a:pt x="120523" y="6565"/>
                        <a:pt x="118753" y="11876"/>
                      </a:cubicBezTo>
                      <a:cubicBezTo>
                        <a:pt x="116774" y="17814"/>
                        <a:pt x="107168" y="17190"/>
                        <a:pt x="100940" y="17813"/>
                      </a:cubicBezTo>
                      <a:cubicBezTo>
                        <a:pt x="67402" y="21167"/>
                        <a:pt x="33647" y="21772"/>
                        <a:pt x="0" y="23751"/>
                      </a:cubicBezTo>
                      <a:lnTo>
                        <a:pt x="0" y="23751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0" name="Freeform 2159"/>
                <p:cNvSpPr/>
                <p:nvPr/>
              </p:nvSpPr>
              <p:spPr bwMode="auto">
                <a:xfrm>
                  <a:off x="2094019" y="2469839"/>
                  <a:ext cx="131614" cy="94852"/>
                </a:xfrm>
                <a:custGeom>
                  <a:avLst/>
                  <a:gdLst>
                    <a:gd name="connsiteX0" fmla="*/ 6923 w 131614"/>
                    <a:gd name="connsiteY0" fmla="*/ 84468 h 94852"/>
                    <a:gd name="connsiteX1" fmla="*/ 30674 w 131614"/>
                    <a:gd name="connsiteY1" fmla="*/ 48842 h 94852"/>
                    <a:gd name="connsiteX2" fmla="*/ 48487 w 131614"/>
                    <a:gd name="connsiteY2" fmla="*/ 36967 h 94852"/>
                    <a:gd name="connsiteX3" fmla="*/ 66300 w 131614"/>
                    <a:gd name="connsiteY3" fmla="*/ 1341 h 94852"/>
                    <a:gd name="connsiteX4" fmla="*/ 90050 w 131614"/>
                    <a:gd name="connsiteY4" fmla="*/ 7279 h 94852"/>
                    <a:gd name="connsiteX5" fmla="*/ 107863 w 131614"/>
                    <a:gd name="connsiteY5" fmla="*/ 60718 h 94852"/>
                    <a:gd name="connsiteX6" fmla="*/ 131614 w 131614"/>
                    <a:gd name="connsiteY6" fmla="*/ 66655 h 94852"/>
                    <a:gd name="connsiteX7" fmla="*/ 119739 w 131614"/>
                    <a:gd name="connsiteY7" fmla="*/ 78531 h 94852"/>
                    <a:gd name="connsiteX8" fmla="*/ 18799 w 131614"/>
                    <a:gd name="connsiteY8" fmla="*/ 90406 h 94852"/>
                    <a:gd name="connsiteX9" fmla="*/ 6923 w 131614"/>
                    <a:gd name="connsiteY9" fmla="*/ 84468 h 94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4" h="94852">
                      <a:moveTo>
                        <a:pt x="6923" y="84468"/>
                      </a:moveTo>
                      <a:cubicBezTo>
                        <a:pt x="8902" y="77541"/>
                        <a:pt x="0" y="94852"/>
                        <a:pt x="30674" y="48842"/>
                      </a:cubicBezTo>
                      <a:cubicBezTo>
                        <a:pt x="34632" y="42904"/>
                        <a:pt x="42549" y="40925"/>
                        <a:pt x="48487" y="36967"/>
                      </a:cubicBezTo>
                      <a:cubicBezTo>
                        <a:pt x="50191" y="30152"/>
                        <a:pt x="52489" y="3643"/>
                        <a:pt x="66300" y="1341"/>
                      </a:cubicBezTo>
                      <a:cubicBezTo>
                        <a:pt x="74349" y="0"/>
                        <a:pt x="82133" y="5300"/>
                        <a:pt x="90050" y="7279"/>
                      </a:cubicBezTo>
                      <a:cubicBezTo>
                        <a:pt x="92592" y="25073"/>
                        <a:pt x="87768" y="50670"/>
                        <a:pt x="107863" y="60718"/>
                      </a:cubicBezTo>
                      <a:cubicBezTo>
                        <a:pt x="115162" y="64368"/>
                        <a:pt x="123697" y="64676"/>
                        <a:pt x="131614" y="66655"/>
                      </a:cubicBezTo>
                      <a:cubicBezTo>
                        <a:pt x="127656" y="70614"/>
                        <a:pt x="125241" y="77499"/>
                        <a:pt x="119739" y="78531"/>
                      </a:cubicBezTo>
                      <a:cubicBezTo>
                        <a:pt x="101719" y="81910"/>
                        <a:pt x="46890" y="76360"/>
                        <a:pt x="18799" y="90406"/>
                      </a:cubicBezTo>
                      <a:cubicBezTo>
                        <a:pt x="16295" y="91658"/>
                        <a:pt x="4944" y="91395"/>
                        <a:pt x="6923" y="8446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1" name="Freeform 2160"/>
                <p:cNvSpPr/>
                <p:nvPr/>
              </p:nvSpPr>
              <p:spPr bwMode="auto">
                <a:xfrm>
                  <a:off x="2205841" y="2441492"/>
                  <a:ext cx="79169" cy="97971"/>
                </a:xfrm>
                <a:custGeom>
                  <a:avLst/>
                  <a:gdLst>
                    <a:gd name="connsiteX0" fmla="*/ 1979 w 79169"/>
                    <a:gd name="connsiteY0" fmla="*/ 89065 h 97971"/>
                    <a:gd name="connsiteX1" fmla="*/ 7917 w 79169"/>
                    <a:gd name="connsiteY1" fmla="*/ 17813 h 97971"/>
                    <a:gd name="connsiteX2" fmla="*/ 25730 w 79169"/>
                    <a:gd name="connsiteY2" fmla="*/ 11875 h 97971"/>
                    <a:gd name="connsiteX3" fmla="*/ 79169 w 79169"/>
                    <a:gd name="connsiteY3" fmla="*/ 0 h 97971"/>
                    <a:gd name="connsiteX4" fmla="*/ 67293 w 79169"/>
                    <a:gd name="connsiteY4" fmla="*/ 35626 h 97971"/>
                    <a:gd name="connsiteX5" fmla="*/ 49480 w 79169"/>
                    <a:gd name="connsiteY5" fmla="*/ 65314 h 97971"/>
                    <a:gd name="connsiteX6" fmla="*/ 19792 w 79169"/>
                    <a:gd name="connsiteY6" fmla="*/ 71252 h 97971"/>
                    <a:gd name="connsiteX7" fmla="*/ 1979 w 79169"/>
                    <a:gd name="connsiteY7" fmla="*/ 89065 h 97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9169" h="97971">
                      <a:moveTo>
                        <a:pt x="1979" y="89065"/>
                      </a:moveTo>
                      <a:cubicBezTo>
                        <a:pt x="0" y="80159"/>
                        <a:pt x="908" y="40592"/>
                        <a:pt x="7917" y="17813"/>
                      </a:cubicBezTo>
                      <a:cubicBezTo>
                        <a:pt x="9758" y="11831"/>
                        <a:pt x="19712" y="13595"/>
                        <a:pt x="25730" y="11875"/>
                      </a:cubicBezTo>
                      <a:cubicBezTo>
                        <a:pt x="45303" y="6282"/>
                        <a:pt x="58752" y="4083"/>
                        <a:pt x="79169" y="0"/>
                      </a:cubicBezTo>
                      <a:lnTo>
                        <a:pt x="67293" y="35626"/>
                      </a:lnTo>
                      <a:cubicBezTo>
                        <a:pt x="63634" y="46602"/>
                        <a:pt x="62161" y="59879"/>
                        <a:pt x="49480" y="65314"/>
                      </a:cubicBezTo>
                      <a:cubicBezTo>
                        <a:pt x="40204" y="69289"/>
                        <a:pt x="29688" y="69273"/>
                        <a:pt x="19792" y="71252"/>
                      </a:cubicBezTo>
                      <a:cubicBezTo>
                        <a:pt x="332" y="84225"/>
                        <a:pt x="3958" y="97971"/>
                        <a:pt x="1979" y="8906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2" name="Freeform 2161"/>
                <p:cNvSpPr/>
                <p:nvPr/>
              </p:nvSpPr>
              <p:spPr bwMode="auto">
                <a:xfrm>
                  <a:off x="2264228" y="2452385"/>
                  <a:ext cx="145473" cy="137548"/>
                </a:xfrm>
                <a:custGeom>
                  <a:avLst/>
                  <a:gdLst>
                    <a:gd name="connsiteX0" fmla="*/ 8906 w 145473"/>
                    <a:gd name="connsiteY0" fmla="*/ 36608 h 137548"/>
                    <a:gd name="connsiteX1" fmla="*/ 26719 w 145473"/>
                    <a:gd name="connsiteY1" fmla="*/ 54421 h 137548"/>
                    <a:gd name="connsiteX2" fmla="*/ 56408 w 145473"/>
                    <a:gd name="connsiteY2" fmla="*/ 90047 h 137548"/>
                    <a:gd name="connsiteX3" fmla="*/ 80158 w 145473"/>
                    <a:gd name="connsiteY3" fmla="*/ 95985 h 137548"/>
                    <a:gd name="connsiteX4" fmla="*/ 97971 w 145473"/>
                    <a:gd name="connsiteY4" fmla="*/ 101922 h 137548"/>
                    <a:gd name="connsiteX5" fmla="*/ 145473 w 145473"/>
                    <a:gd name="connsiteY5" fmla="*/ 107860 h 137548"/>
                    <a:gd name="connsiteX6" fmla="*/ 139535 w 145473"/>
                    <a:gd name="connsiteY6" fmla="*/ 60359 h 137548"/>
                    <a:gd name="connsiteX7" fmla="*/ 133597 w 145473"/>
                    <a:gd name="connsiteY7" fmla="*/ 42546 h 137548"/>
                    <a:gd name="connsiteX8" fmla="*/ 115784 w 145473"/>
                    <a:gd name="connsiteY8" fmla="*/ 36608 h 137548"/>
                    <a:gd name="connsiteX9" fmla="*/ 80158 w 145473"/>
                    <a:gd name="connsiteY9" fmla="*/ 6920 h 137548"/>
                    <a:gd name="connsiteX10" fmla="*/ 8906 w 145473"/>
                    <a:gd name="connsiteY10" fmla="*/ 36608 h 13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5473" h="137548">
                      <a:moveTo>
                        <a:pt x="8906" y="36608"/>
                      </a:moveTo>
                      <a:cubicBezTo>
                        <a:pt x="0" y="44525"/>
                        <a:pt x="21343" y="47970"/>
                        <a:pt x="26719" y="54421"/>
                      </a:cubicBezTo>
                      <a:cubicBezTo>
                        <a:pt x="37897" y="67835"/>
                        <a:pt x="39851" y="80585"/>
                        <a:pt x="56408" y="90047"/>
                      </a:cubicBezTo>
                      <a:cubicBezTo>
                        <a:pt x="63493" y="94096"/>
                        <a:pt x="72312" y="93743"/>
                        <a:pt x="80158" y="95985"/>
                      </a:cubicBezTo>
                      <a:cubicBezTo>
                        <a:pt x="86176" y="97704"/>
                        <a:pt x="92033" y="99943"/>
                        <a:pt x="97971" y="101922"/>
                      </a:cubicBezTo>
                      <a:cubicBezTo>
                        <a:pt x="139535" y="129632"/>
                        <a:pt x="125680" y="137548"/>
                        <a:pt x="145473" y="107860"/>
                      </a:cubicBezTo>
                      <a:cubicBezTo>
                        <a:pt x="143494" y="92026"/>
                        <a:pt x="142390" y="76058"/>
                        <a:pt x="139535" y="60359"/>
                      </a:cubicBezTo>
                      <a:cubicBezTo>
                        <a:pt x="138415" y="54201"/>
                        <a:pt x="138023" y="46972"/>
                        <a:pt x="133597" y="42546"/>
                      </a:cubicBezTo>
                      <a:cubicBezTo>
                        <a:pt x="129171" y="38120"/>
                        <a:pt x="121722" y="38587"/>
                        <a:pt x="115784" y="36608"/>
                      </a:cubicBezTo>
                      <a:cubicBezTo>
                        <a:pt x="108731" y="29555"/>
                        <a:pt x="91525" y="10020"/>
                        <a:pt x="80158" y="6920"/>
                      </a:cubicBezTo>
                      <a:cubicBezTo>
                        <a:pt x="54785" y="0"/>
                        <a:pt x="17812" y="28691"/>
                        <a:pt x="8906" y="36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3" name="Freeform 2162"/>
                <p:cNvSpPr/>
                <p:nvPr/>
              </p:nvSpPr>
              <p:spPr bwMode="auto">
                <a:xfrm>
                  <a:off x="2338449" y="2417741"/>
                  <a:ext cx="219694" cy="71252"/>
                </a:xfrm>
                <a:custGeom>
                  <a:avLst/>
                  <a:gdLst>
                    <a:gd name="connsiteX0" fmla="*/ 23751 w 184068"/>
                    <a:gd name="connsiteY0" fmla="*/ 53439 h 94747"/>
                    <a:gd name="connsiteX1" fmla="*/ 41564 w 184068"/>
                    <a:gd name="connsiteY1" fmla="*/ 17813 h 94747"/>
                    <a:gd name="connsiteX2" fmla="*/ 47501 w 184068"/>
                    <a:gd name="connsiteY2" fmla="*/ 0 h 94747"/>
                    <a:gd name="connsiteX3" fmla="*/ 65314 w 184068"/>
                    <a:gd name="connsiteY3" fmla="*/ 11876 h 94747"/>
                    <a:gd name="connsiteX4" fmla="*/ 83127 w 184068"/>
                    <a:gd name="connsiteY4" fmla="*/ 29689 h 94747"/>
                    <a:gd name="connsiteX5" fmla="*/ 184068 w 184068"/>
                    <a:gd name="connsiteY5" fmla="*/ 35626 h 94747"/>
                    <a:gd name="connsiteX6" fmla="*/ 23751 w 184068"/>
                    <a:gd name="connsiteY6" fmla="*/ 53439 h 94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068" h="94747">
                      <a:moveTo>
                        <a:pt x="23751" y="53439"/>
                      </a:moveTo>
                      <a:cubicBezTo>
                        <a:pt x="0" y="50470"/>
                        <a:pt x="18543" y="63854"/>
                        <a:pt x="41564" y="17813"/>
                      </a:cubicBezTo>
                      <a:cubicBezTo>
                        <a:pt x="44363" y="12215"/>
                        <a:pt x="45522" y="5938"/>
                        <a:pt x="47501" y="0"/>
                      </a:cubicBezTo>
                      <a:cubicBezTo>
                        <a:pt x="53439" y="3959"/>
                        <a:pt x="59832" y="7307"/>
                        <a:pt x="65314" y="11876"/>
                      </a:cubicBezTo>
                      <a:cubicBezTo>
                        <a:pt x="71765" y="17252"/>
                        <a:pt x="74893" y="28042"/>
                        <a:pt x="83127" y="29689"/>
                      </a:cubicBezTo>
                      <a:cubicBezTo>
                        <a:pt x="116178" y="36299"/>
                        <a:pt x="150421" y="33647"/>
                        <a:pt x="184068" y="35626"/>
                      </a:cubicBezTo>
                      <a:cubicBezTo>
                        <a:pt x="164360" y="94747"/>
                        <a:pt x="47502" y="56408"/>
                        <a:pt x="2375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4" name="Freeform 2163"/>
                <p:cNvSpPr/>
                <p:nvPr/>
              </p:nvSpPr>
              <p:spPr bwMode="auto">
                <a:xfrm>
                  <a:off x="2377044" y="2474732"/>
                  <a:ext cx="180341" cy="111488"/>
                </a:xfrm>
                <a:custGeom>
                  <a:avLst/>
                  <a:gdLst>
                    <a:gd name="connsiteX0" fmla="*/ 2969 w 180341"/>
                    <a:gd name="connsiteY0" fmla="*/ 67701 h 111488"/>
                    <a:gd name="connsiteX1" fmla="*/ 62345 w 180341"/>
                    <a:gd name="connsiteY1" fmla="*/ 55825 h 111488"/>
                    <a:gd name="connsiteX2" fmla="*/ 92034 w 180341"/>
                    <a:gd name="connsiteY2" fmla="*/ 32075 h 111488"/>
                    <a:gd name="connsiteX3" fmla="*/ 109847 w 180341"/>
                    <a:gd name="connsiteY3" fmla="*/ 26137 h 111488"/>
                    <a:gd name="connsiteX4" fmla="*/ 151410 w 180341"/>
                    <a:gd name="connsiteY4" fmla="*/ 2386 h 111488"/>
                    <a:gd name="connsiteX5" fmla="*/ 163286 w 180341"/>
                    <a:gd name="connsiteY5" fmla="*/ 14262 h 111488"/>
                    <a:gd name="connsiteX6" fmla="*/ 163286 w 180341"/>
                    <a:gd name="connsiteY6" fmla="*/ 73638 h 111488"/>
                    <a:gd name="connsiteX7" fmla="*/ 133597 w 180341"/>
                    <a:gd name="connsiteY7" fmla="*/ 67701 h 111488"/>
                    <a:gd name="connsiteX8" fmla="*/ 97971 w 180341"/>
                    <a:gd name="connsiteY8" fmla="*/ 55825 h 111488"/>
                    <a:gd name="connsiteX9" fmla="*/ 80158 w 180341"/>
                    <a:gd name="connsiteY9" fmla="*/ 49888 h 111488"/>
                    <a:gd name="connsiteX10" fmla="*/ 109847 w 180341"/>
                    <a:gd name="connsiteY10" fmla="*/ 103327 h 111488"/>
                    <a:gd name="connsiteX11" fmla="*/ 80158 w 180341"/>
                    <a:gd name="connsiteY11" fmla="*/ 85514 h 111488"/>
                    <a:gd name="connsiteX12" fmla="*/ 2969 w 180341"/>
                    <a:gd name="connsiteY12" fmla="*/ 67701 h 11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0341" h="111488">
                      <a:moveTo>
                        <a:pt x="2969" y="67701"/>
                      </a:moveTo>
                      <a:cubicBezTo>
                        <a:pt x="0" y="62753"/>
                        <a:pt x="42553" y="59784"/>
                        <a:pt x="62345" y="55825"/>
                      </a:cubicBezTo>
                      <a:cubicBezTo>
                        <a:pt x="80169" y="52260"/>
                        <a:pt x="78758" y="40041"/>
                        <a:pt x="92034" y="32075"/>
                      </a:cubicBezTo>
                      <a:cubicBezTo>
                        <a:pt x="97401" y="28855"/>
                        <a:pt x="103909" y="28116"/>
                        <a:pt x="109847" y="26137"/>
                      </a:cubicBezTo>
                      <a:cubicBezTo>
                        <a:pt x="114459" y="22678"/>
                        <a:pt x="139480" y="0"/>
                        <a:pt x="151410" y="2386"/>
                      </a:cubicBezTo>
                      <a:cubicBezTo>
                        <a:pt x="156900" y="3484"/>
                        <a:pt x="159327" y="10303"/>
                        <a:pt x="163286" y="14262"/>
                      </a:cubicBezTo>
                      <a:cubicBezTo>
                        <a:pt x="169072" y="31621"/>
                        <a:pt x="180341" y="56583"/>
                        <a:pt x="163286" y="73638"/>
                      </a:cubicBezTo>
                      <a:cubicBezTo>
                        <a:pt x="156150" y="80774"/>
                        <a:pt x="143334" y="70356"/>
                        <a:pt x="133597" y="67701"/>
                      </a:cubicBezTo>
                      <a:cubicBezTo>
                        <a:pt x="121520" y="64407"/>
                        <a:pt x="109846" y="59783"/>
                        <a:pt x="97971" y="55825"/>
                      </a:cubicBezTo>
                      <a:lnTo>
                        <a:pt x="80158" y="49888"/>
                      </a:lnTo>
                      <a:cubicBezTo>
                        <a:pt x="68911" y="83634"/>
                        <a:pt x="69795" y="63275"/>
                        <a:pt x="109847" y="103327"/>
                      </a:cubicBezTo>
                      <a:cubicBezTo>
                        <a:pt x="118008" y="111488"/>
                        <a:pt x="90247" y="91119"/>
                        <a:pt x="80158" y="85514"/>
                      </a:cubicBezTo>
                      <a:cubicBezTo>
                        <a:pt x="49222" y="68327"/>
                        <a:pt x="5938" y="72649"/>
                        <a:pt x="2969" y="6770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5" name="Freeform 2164"/>
                <p:cNvSpPr/>
                <p:nvPr/>
              </p:nvSpPr>
              <p:spPr bwMode="auto">
                <a:xfrm>
                  <a:off x="2508060" y="2398724"/>
                  <a:ext cx="129019" cy="83342"/>
                </a:xfrm>
                <a:custGeom>
                  <a:avLst/>
                  <a:gdLst>
                    <a:gd name="connsiteX0" fmla="*/ 26332 w 129019"/>
                    <a:gd name="connsiteY0" fmla="*/ 78394 h 83342"/>
                    <a:gd name="connsiteX1" fmla="*/ 44145 w 129019"/>
                    <a:gd name="connsiteY1" fmla="*/ 66518 h 83342"/>
                    <a:gd name="connsiteX2" fmla="*/ 121334 w 129019"/>
                    <a:gd name="connsiteY2" fmla="*/ 60581 h 83342"/>
                    <a:gd name="connsiteX3" fmla="*/ 127272 w 129019"/>
                    <a:gd name="connsiteY3" fmla="*/ 36830 h 83342"/>
                    <a:gd name="connsiteX4" fmla="*/ 121334 w 129019"/>
                    <a:gd name="connsiteY4" fmla="*/ 13079 h 83342"/>
                    <a:gd name="connsiteX5" fmla="*/ 32269 w 129019"/>
                    <a:gd name="connsiteY5" fmla="*/ 13079 h 83342"/>
                    <a:gd name="connsiteX6" fmla="*/ 20394 w 129019"/>
                    <a:gd name="connsiteY6" fmla="*/ 24955 h 83342"/>
                    <a:gd name="connsiteX7" fmla="*/ 2581 w 129019"/>
                    <a:gd name="connsiteY7" fmla="*/ 36830 h 83342"/>
                    <a:gd name="connsiteX8" fmla="*/ 26332 w 129019"/>
                    <a:gd name="connsiteY8" fmla="*/ 78394 h 8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019" h="83342">
                      <a:moveTo>
                        <a:pt x="26332" y="78394"/>
                      </a:moveTo>
                      <a:cubicBezTo>
                        <a:pt x="33259" y="83342"/>
                        <a:pt x="37131" y="67833"/>
                        <a:pt x="44145" y="66518"/>
                      </a:cubicBezTo>
                      <a:cubicBezTo>
                        <a:pt x="69509" y="61762"/>
                        <a:pt x="97032" y="69260"/>
                        <a:pt x="121334" y="60581"/>
                      </a:cubicBezTo>
                      <a:cubicBezTo>
                        <a:pt x="129019" y="57836"/>
                        <a:pt x="125293" y="44747"/>
                        <a:pt x="127272" y="36830"/>
                      </a:cubicBezTo>
                      <a:cubicBezTo>
                        <a:pt x="125293" y="28913"/>
                        <a:pt x="128468" y="17042"/>
                        <a:pt x="121334" y="13079"/>
                      </a:cubicBezTo>
                      <a:cubicBezTo>
                        <a:pt x="97792" y="0"/>
                        <a:pt x="56436" y="9627"/>
                        <a:pt x="32269" y="13079"/>
                      </a:cubicBezTo>
                      <a:cubicBezTo>
                        <a:pt x="28311" y="17038"/>
                        <a:pt x="24765" y="21458"/>
                        <a:pt x="20394" y="24955"/>
                      </a:cubicBezTo>
                      <a:cubicBezTo>
                        <a:pt x="14822" y="29413"/>
                        <a:pt x="4838" y="30060"/>
                        <a:pt x="2581" y="36830"/>
                      </a:cubicBezTo>
                      <a:cubicBezTo>
                        <a:pt x="0" y="44572"/>
                        <a:pt x="19405" y="73446"/>
                        <a:pt x="26332" y="7839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6" name="Freeform 2165"/>
                <p:cNvSpPr/>
                <p:nvPr/>
              </p:nvSpPr>
              <p:spPr bwMode="auto">
                <a:xfrm>
                  <a:off x="2528454" y="2475139"/>
                  <a:ext cx="124691" cy="110903"/>
                </a:xfrm>
                <a:custGeom>
                  <a:avLst/>
                  <a:gdLst>
                    <a:gd name="connsiteX0" fmla="*/ 0 w 124691"/>
                    <a:gd name="connsiteY0" fmla="*/ 61355 h 110903"/>
                    <a:gd name="connsiteX1" fmla="*/ 17813 w 124691"/>
                    <a:gd name="connsiteY1" fmla="*/ 55418 h 110903"/>
                    <a:gd name="connsiteX2" fmla="*/ 35626 w 124691"/>
                    <a:gd name="connsiteY2" fmla="*/ 43542 h 110903"/>
                    <a:gd name="connsiteX3" fmla="*/ 89065 w 124691"/>
                    <a:gd name="connsiteY3" fmla="*/ 19792 h 110903"/>
                    <a:gd name="connsiteX4" fmla="*/ 95002 w 124691"/>
                    <a:gd name="connsiteY4" fmla="*/ 1979 h 110903"/>
                    <a:gd name="connsiteX5" fmla="*/ 124691 w 124691"/>
                    <a:gd name="connsiteY5" fmla="*/ 31667 h 110903"/>
                    <a:gd name="connsiteX6" fmla="*/ 118753 w 124691"/>
                    <a:gd name="connsiteY6" fmla="*/ 67293 h 110903"/>
                    <a:gd name="connsiteX7" fmla="*/ 100940 w 124691"/>
                    <a:gd name="connsiteY7" fmla="*/ 79168 h 110903"/>
                    <a:gd name="connsiteX8" fmla="*/ 41564 w 124691"/>
                    <a:gd name="connsiteY8" fmla="*/ 91044 h 110903"/>
                    <a:gd name="connsiteX9" fmla="*/ 17813 w 124691"/>
                    <a:gd name="connsiteY9" fmla="*/ 85106 h 110903"/>
                    <a:gd name="connsiteX10" fmla="*/ 0 w 124691"/>
                    <a:gd name="connsiteY10" fmla="*/ 61355 h 110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691" h="110903">
                      <a:moveTo>
                        <a:pt x="0" y="61355"/>
                      </a:moveTo>
                      <a:cubicBezTo>
                        <a:pt x="0" y="56407"/>
                        <a:pt x="12215" y="58217"/>
                        <a:pt x="17813" y="55418"/>
                      </a:cubicBezTo>
                      <a:cubicBezTo>
                        <a:pt x="24196" y="52227"/>
                        <a:pt x="29105" y="46440"/>
                        <a:pt x="35626" y="43542"/>
                      </a:cubicBezTo>
                      <a:cubicBezTo>
                        <a:pt x="99225" y="15275"/>
                        <a:pt x="48749" y="46669"/>
                        <a:pt x="89065" y="19792"/>
                      </a:cubicBezTo>
                      <a:cubicBezTo>
                        <a:pt x="91044" y="13854"/>
                        <a:pt x="89064" y="0"/>
                        <a:pt x="95002" y="1979"/>
                      </a:cubicBezTo>
                      <a:cubicBezTo>
                        <a:pt x="108279" y="6405"/>
                        <a:pt x="124691" y="31667"/>
                        <a:pt x="124691" y="31667"/>
                      </a:cubicBezTo>
                      <a:cubicBezTo>
                        <a:pt x="122712" y="43542"/>
                        <a:pt x="124137" y="56525"/>
                        <a:pt x="118753" y="67293"/>
                      </a:cubicBezTo>
                      <a:cubicBezTo>
                        <a:pt x="115562" y="73676"/>
                        <a:pt x="107323" y="75977"/>
                        <a:pt x="100940" y="79168"/>
                      </a:cubicBezTo>
                      <a:cubicBezTo>
                        <a:pt x="84358" y="87459"/>
                        <a:pt x="56884" y="88855"/>
                        <a:pt x="41564" y="91044"/>
                      </a:cubicBezTo>
                      <a:cubicBezTo>
                        <a:pt x="21704" y="110903"/>
                        <a:pt x="36538" y="103832"/>
                        <a:pt x="17813" y="85106"/>
                      </a:cubicBezTo>
                      <a:cubicBezTo>
                        <a:pt x="14684" y="81977"/>
                        <a:pt x="0" y="66303"/>
                        <a:pt x="0" y="6135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7" name="Freeform 2166"/>
                <p:cNvSpPr/>
                <p:nvPr/>
              </p:nvSpPr>
              <p:spPr bwMode="auto">
                <a:xfrm>
                  <a:off x="2635332" y="2405544"/>
                  <a:ext cx="155354" cy="85062"/>
                </a:xfrm>
                <a:custGeom>
                  <a:avLst/>
                  <a:gdLst>
                    <a:gd name="connsiteX0" fmla="*/ 17813 w 155354"/>
                    <a:gd name="connsiteY0" fmla="*/ 65636 h 85062"/>
                    <a:gd name="connsiteX1" fmla="*/ 23750 w 155354"/>
                    <a:gd name="connsiteY1" fmla="*/ 47823 h 85062"/>
                    <a:gd name="connsiteX2" fmla="*/ 35626 w 155354"/>
                    <a:gd name="connsiteY2" fmla="*/ 35948 h 85062"/>
                    <a:gd name="connsiteX3" fmla="*/ 59376 w 155354"/>
                    <a:gd name="connsiteY3" fmla="*/ 30010 h 85062"/>
                    <a:gd name="connsiteX4" fmla="*/ 148441 w 155354"/>
                    <a:gd name="connsiteY4" fmla="*/ 24072 h 85062"/>
                    <a:gd name="connsiteX5" fmla="*/ 154379 w 155354"/>
                    <a:gd name="connsiteY5" fmla="*/ 6259 h 85062"/>
                    <a:gd name="connsiteX6" fmla="*/ 148441 w 155354"/>
                    <a:gd name="connsiteY6" fmla="*/ 71574 h 85062"/>
                    <a:gd name="connsiteX7" fmla="*/ 130628 w 155354"/>
                    <a:gd name="connsiteY7" fmla="*/ 77511 h 85062"/>
                    <a:gd name="connsiteX8" fmla="*/ 17813 w 155354"/>
                    <a:gd name="connsiteY8" fmla="*/ 65636 h 85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354" h="85062">
                      <a:moveTo>
                        <a:pt x="17813" y="65636"/>
                      </a:moveTo>
                      <a:cubicBezTo>
                        <a:pt x="0" y="60688"/>
                        <a:pt x="20530" y="53190"/>
                        <a:pt x="23750" y="47823"/>
                      </a:cubicBezTo>
                      <a:cubicBezTo>
                        <a:pt x="26630" y="43023"/>
                        <a:pt x="30619" y="38452"/>
                        <a:pt x="35626" y="35948"/>
                      </a:cubicBezTo>
                      <a:cubicBezTo>
                        <a:pt x="42925" y="32299"/>
                        <a:pt x="51260" y="30864"/>
                        <a:pt x="59376" y="30010"/>
                      </a:cubicBezTo>
                      <a:cubicBezTo>
                        <a:pt x="88967" y="26895"/>
                        <a:pt x="118753" y="26051"/>
                        <a:pt x="148441" y="24072"/>
                      </a:cubicBezTo>
                      <a:cubicBezTo>
                        <a:pt x="150420" y="18134"/>
                        <a:pt x="154379" y="0"/>
                        <a:pt x="154379" y="6259"/>
                      </a:cubicBezTo>
                      <a:cubicBezTo>
                        <a:pt x="154379" y="28120"/>
                        <a:pt x="155354" y="50834"/>
                        <a:pt x="148441" y="71574"/>
                      </a:cubicBezTo>
                      <a:cubicBezTo>
                        <a:pt x="146462" y="77512"/>
                        <a:pt x="136824" y="76626"/>
                        <a:pt x="130628" y="77511"/>
                      </a:cubicBezTo>
                      <a:cubicBezTo>
                        <a:pt x="77771" y="85062"/>
                        <a:pt x="35626" y="70584"/>
                        <a:pt x="17813" y="6563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8" name="Freeform 2167"/>
                <p:cNvSpPr/>
                <p:nvPr/>
              </p:nvSpPr>
              <p:spPr bwMode="auto">
                <a:xfrm>
                  <a:off x="2641269" y="2473306"/>
                  <a:ext cx="142753" cy="90563"/>
                </a:xfrm>
                <a:custGeom>
                  <a:avLst/>
                  <a:gdLst>
                    <a:gd name="connsiteX0" fmla="*/ 5938 w 142753"/>
                    <a:gd name="connsiteY0" fmla="*/ 75064 h 90563"/>
                    <a:gd name="connsiteX1" fmla="*/ 29689 w 142753"/>
                    <a:gd name="connsiteY1" fmla="*/ 69126 h 90563"/>
                    <a:gd name="connsiteX2" fmla="*/ 47502 w 142753"/>
                    <a:gd name="connsiteY2" fmla="*/ 51313 h 90563"/>
                    <a:gd name="connsiteX3" fmla="*/ 65315 w 142753"/>
                    <a:gd name="connsiteY3" fmla="*/ 39438 h 90563"/>
                    <a:gd name="connsiteX4" fmla="*/ 71252 w 142753"/>
                    <a:gd name="connsiteY4" fmla="*/ 21625 h 90563"/>
                    <a:gd name="connsiteX5" fmla="*/ 118754 w 142753"/>
                    <a:gd name="connsiteY5" fmla="*/ 15687 h 90563"/>
                    <a:gd name="connsiteX6" fmla="*/ 142504 w 142753"/>
                    <a:gd name="connsiteY6" fmla="*/ 69126 h 90563"/>
                    <a:gd name="connsiteX7" fmla="*/ 136567 w 142753"/>
                    <a:gd name="connsiteY7" fmla="*/ 86939 h 90563"/>
                    <a:gd name="connsiteX8" fmla="*/ 65315 w 142753"/>
                    <a:gd name="connsiteY8" fmla="*/ 81001 h 90563"/>
                    <a:gd name="connsiteX9" fmla="*/ 5938 w 142753"/>
                    <a:gd name="connsiteY9" fmla="*/ 75064 h 90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753" h="90563">
                      <a:moveTo>
                        <a:pt x="5938" y="75064"/>
                      </a:moveTo>
                      <a:cubicBezTo>
                        <a:pt x="0" y="73085"/>
                        <a:pt x="22604" y="73175"/>
                        <a:pt x="29689" y="69126"/>
                      </a:cubicBezTo>
                      <a:cubicBezTo>
                        <a:pt x="36980" y="64960"/>
                        <a:pt x="41051" y="56689"/>
                        <a:pt x="47502" y="51313"/>
                      </a:cubicBezTo>
                      <a:cubicBezTo>
                        <a:pt x="52984" y="46745"/>
                        <a:pt x="59377" y="43396"/>
                        <a:pt x="65315" y="39438"/>
                      </a:cubicBezTo>
                      <a:cubicBezTo>
                        <a:pt x="67294" y="33500"/>
                        <a:pt x="68032" y="26992"/>
                        <a:pt x="71252" y="21625"/>
                      </a:cubicBezTo>
                      <a:cubicBezTo>
                        <a:pt x="84227" y="0"/>
                        <a:pt x="93550" y="11486"/>
                        <a:pt x="118754" y="15687"/>
                      </a:cubicBezTo>
                      <a:cubicBezTo>
                        <a:pt x="132886" y="58083"/>
                        <a:pt x="123686" y="40898"/>
                        <a:pt x="142504" y="69126"/>
                      </a:cubicBezTo>
                      <a:cubicBezTo>
                        <a:pt x="140525" y="75064"/>
                        <a:pt x="142753" y="85987"/>
                        <a:pt x="136567" y="86939"/>
                      </a:cubicBezTo>
                      <a:cubicBezTo>
                        <a:pt x="113011" y="90563"/>
                        <a:pt x="89121" y="82135"/>
                        <a:pt x="65315" y="81001"/>
                      </a:cubicBezTo>
                      <a:cubicBezTo>
                        <a:pt x="47522" y="80154"/>
                        <a:pt x="11876" y="77043"/>
                        <a:pt x="5938" y="7506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69" name="Freeform 2168"/>
                <p:cNvSpPr/>
                <p:nvPr/>
              </p:nvSpPr>
              <p:spPr bwMode="auto">
                <a:xfrm>
                  <a:off x="2767940" y="2429616"/>
                  <a:ext cx="128649" cy="54957"/>
                </a:xfrm>
                <a:custGeom>
                  <a:avLst/>
                  <a:gdLst>
                    <a:gd name="connsiteX0" fmla="*/ 9896 w 128649"/>
                    <a:gd name="connsiteY0" fmla="*/ 29689 h 54957"/>
                    <a:gd name="connsiteX1" fmla="*/ 39584 w 128649"/>
                    <a:gd name="connsiteY1" fmla="*/ 23751 h 54957"/>
                    <a:gd name="connsiteX2" fmla="*/ 57397 w 128649"/>
                    <a:gd name="connsiteY2" fmla="*/ 17813 h 54957"/>
                    <a:gd name="connsiteX3" fmla="*/ 63335 w 128649"/>
                    <a:gd name="connsiteY3" fmla="*/ 0 h 54957"/>
                    <a:gd name="connsiteX4" fmla="*/ 81148 w 128649"/>
                    <a:gd name="connsiteY4" fmla="*/ 5938 h 54957"/>
                    <a:gd name="connsiteX5" fmla="*/ 116774 w 128649"/>
                    <a:gd name="connsiteY5" fmla="*/ 11876 h 54957"/>
                    <a:gd name="connsiteX6" fmla="*/ 128649 w 128649"/>
                    <a:gd name="connsiteY6" fmla="*/ 29689 h 54957"/>
                    <a:gd name="connsiteX7" fmla="*/ 116774 w 128649"/>
                    <a:gd name="connsiteY7" fmla="*/ 47502 h 54957"/>
                    <a:gd name="connsiteX8" fmla="*/ 98961 w 128649"/>
                    <a:gd name="connsiteY8" fmla="*/ 53439 h 54957"/>
                    <a:gd name="connsiteX9" fmla="*/ 9896 w 128649"/>
                    <a:gd name="connsiteY9" fmla="*/ 29689 h 5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649" h="54957">
                      <a:moveTo>
                        <a:pt x="9896" y="29689"/>
                      </a:moveTo>
                      <a:cubicBezTo>
                        <a:pt x="0" y="24741"/>
                        <a:pt x="29793" y="26199"/>
                        <a:pt x="39584" y="23751"/>
                      </a:cubicBezTo>
                      <a:cubicBezTo>
                        <a:pt x="45656" y="22233"/>
                        <a:pt x="52971" y="22239"/>
                        <a:pt x="57397" y="17813"/>
                      </a:cubicBezTo>
                      <a:cubicBezTo>
                        <a:pt x="61823" y="13387"/>
                        <a:pt x="61356" y="5938"/>
                        <a:pt x="63335" y="0"/>
                      </a:cubicBezTo>
                      <a:cubicBezTo>
                        <a:pt x="69273" y="1979"/>
                        <a:pt x="75038" y="4580"/>
                        <a:pt x="81148" y="5938"/>
                      </a:cubicBezTo>
                      <a:cubicBezTo>
                        <a:pt x="92900" y="8550"/>
                        <a:pt x="106006" y="6492"/>
                        <a:pt x="116774" y="11876"/>
                      </a:cubicBezTo>
                      <a:cubicBezTo>
                        <a:pt x="123157" y="15067"/>
                        <a:pt x="124691" y="23751"/>
                        <a:pt x="128649" y="29689"/>
                      </a:cubicBezTo>
                      <a:cubicBezTo>
                        <a:pt x="124691" y="35627"/>
                        <a:pt x="122346" y="43044"/>
                        <a:pt x="116774" y="47502"/>
                      </a:cubicBezTo>
                      <a:cubicBezTo>
                        <a:pt x="111887" y="51412"/>
                        <a:pt x="105201" y="52959"/>
                        <a:pt x="98961" y="53439"/>
                      </a:cubicBezTo>
                      <a:cubicBezTo>
                        <a:pt x="79227" y="54957"/>
                        <a:pt x="19792" y="34637"/>
                        <a:pt x="9896" y="2968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0" name="Freeform 2169"/>
                <p:cNvSpPr/>
                <p:nvPr/>
              </p:nvSpPr>
              <p:spPr bwMode="auto">
                <a:xfrm>
                  <a:off x="1996044" y="2527634"/>
                  <a:ext cx="138016" cy="117717"/>
                </a:xfrm>
                <a:custGeom>
                  <a:avLst/>
                  <a:gdLst>
                    <a:gd name="connsiteX0" fmla="*/ 9896 w 138016"/>
                    <a:gd name="connsiteY0" fmla="*/ 115738 h 117717"/>
                    <a:gd name="connsiteX1" fmla="*/ 33646 w 138016"/>
                    <a:gd name="connsiteY1" fmla="*/ 103863 h 117717"/>
                    <a:gd name="connsiteX2" fmla="*/ 57397 w 138016"/>
                    <a:gd name="connsiteY2" fmla="*/ 80112 h 117717"/>
                    <a:gd name="connsiteX3" fmla="*/ 63335 w 138016"/>
                    <a:gd name="connsiteY3" fmla="*/ 8860 h 117717"/>
                    <a:gd name="connsiteX4" fmla="*/ 93023 w 138016"/>
                    <a:gd name="connsiteY4" fmla="*/ 14798 h 117717"/>
                    <a:gd name="connsiteX5" fmla="*/ 134587 w 138016"/>
                    <a:gd name="connsiteY5" fmla="*/ 26673 h 117717"/>
                    <a:gd name="connsiteX6" fmla="*/ 116774 w 138016"/>
                    <a:gd name="connsiteY6" fmla="*/ 103863 h 117717"/>
                    <a:gd name="connsiteX7" fmla="*/ 93023 w 138016"/>
                    <a:gd name="connsiteY7" fmla="*/ 115738 h 117717"/>
                    <a:gd name="connsiteX8" fmla="*/ 9896 w 138016"/>
                    <a:gd name="connsiteY8" fmla="*/ 115738 h 1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016" h="117717">
                      <a:moveTo>
                        <a:pt x="9896" y="115738"/>
                      </a:moveTo>
                      <a:cubicBezTo>
                        <a:pt x="0" y="113759"/>
                        <a:pt x="26565" y="109174"/>
                        <a:pt x="33646" y="103863"/>
                      </a:cubicBezTo>
                      <a:cubicBezTo>
                        <a:pt x="42603" y="97145"/>
                        <a:pt x="57397" y="80112"/>
                        <a:pt x="57397" y="80112"/>
                      </a:cubicBezTo>
                      <a:cubicBezTo>
                        <a:pt x="59376" y="56361"/>
                        <a:pt x="51922" y="29783"/>
                        <a:pt x="63335" y="8860"/>
                      </a:cubicBezTo>
                      <a:cubicBezTo>
                        <a:pt x="68168" y="0"/>
                        <a:pt x="83171" y="12609"/>
                        <a:pt x="93023" y="14798"/>
                      </a:cubicBezTo>
                      <a:cubicBezTo>
                        <a:pt x="115387" y="19768"/>
                        <a:pt x="114752" y="20062"/>
                        <a:pt x="134587" y="26673"/>
                      </a:cubicBezTo>
                      <a:cubicBezTo>
                        <a:pt x="132583" y="46708"/>
                        <a:pt x="138016" y="86161"/>
                        <a:pt x="116774" y="103863"/>
                      </a:cubicBezTo>
                      <a:cubicBezTo>
                        <a:pt x="109974" y="109529"/>
                        <a:pt x="100940" y="111780"/>
                        <a:pt x="93023" y="115738"/>
                      </a:cubicBezTo>
                      <a:cubicBezTo>
                        <a:pt x="29242" y="109361"/>
                        <a:pt x="19792" y="117717"/>
                        <a:pt x="9896" y="11573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1" name="Freeform 2170"/>
                <p:cNvSpPr/>
                <p:nvPr/>
              </p:nvSpPr>
              <p:spPr bwMode="auto">
                <a:xfrm flipH="1" flipV="1">
                  <a:off x="2942110" y="2452861"/>
                  <a:ext cx="215038" cy="158298"/>
                </a:xfrm>
                <a:custGeom>
                  <a:avLst/>
                  <a:gdLst>
                    <a:gd name="connsiteX0" fmla="*/ 32609 w 92296"/>
                    <a:gd name="connsiteY0" fmla="*/ 47502 h 118247"/>
                    <a:gd name="connsiteX1" fmla="*/ 38546 w 92296"/>
                    <a:gd name="connsiteY1" fmla="*/ 23751 h 118247"/>
                    <a:gd name="connsiteX2" fmla="*/ 62297 w 92296"/>
                    <a:gd name="connsiteY2" fmla="*/ 0 h 118247"/>
                    <a:gd name="connsiteX3" fmla="*/ 80110 w 92296"/>
                    <a:gd name="connsiteY3" fmla="*/ 5938 h 118247"/>
                    <a:gd name="connsiteX4" fmla="*/ 80110 w 92296"/>
                    <a:gd name="connsiteY4" fmla="*/ 65315 h 118247"/>
                    <a:gd name="connsiteX5" fmla="*/ 62297 w 92296"/>
                    <a:gd name="connsiteY5" fmla="*/ 71252 h 118247"/>
                    <a:gd name="connsiteX6" fmla="*/ 50422 w 92296"/>
                    <a:gd name="connsiteY6" fmla="*/ 89065 h 118247"/>
                    <a:gd name="connsiteX7" fmla="*/ 14796 w 92296"/>
                    <a:gd name="connsiteY7" fmla="*/ 100941 h 118247"/>
                    <a:gd name="connsiteX8" fmla="*/ 2920 w 92296"/>
                    <a:gd name="connsiteY8" fmla="*/ 112816 h 118247"/>
                    <a:gd name="connsiteX9" fmla="*/ 8858 w 92296"/>
                    <a:gd name="connsiteY9" fmla="*/ 77190 h 118247"/>
                    <a:gd name="connsiteX10" fmla="*/ 14796 w 92296"/>
                    <a:gd name="connsiteY10" fmla="*/ 59377 h 118247"/>
                    <a:gd name="connsiteX11" fmla="*/ 38546 w 92296"/>
                    <a:gd name="connsiteY11" fmla="*/ 53439 h 118247"/>
                    <a:gd name="connsiteX12" fmla="*/ 32609 w 92296"/>
                    <a:gd name="connsiteY12" fmla="*/ 47502 h 118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296" h="118247">
                      <a:moveTo>
                        <a:pt x="32609" y="47502"/>
                      </a:moveTo>
                      <a:cubicBezTo>
                        <a:pt x="32609" y="42554"/>
                        <a:pt x="34221" y="30671"/>
                        <a:pt x="38546" y="23751"/>
                      </a:cubicBezTo>
                      <a:cubicBezTo>
                        <a:pt x="44480" y="14256"/>
                        <a:pt x="62297" y="0"/>
                        <a:pt x="62297" y="0"/>
                      </a:cubicBezTo>
                      <a:cubicBezTo>
                        <a:pt x="68235" y="1979"/>
                        <a:pt x="75684" y="1512"/>
                        <a:pt x="80110" y="5938"/>
                      </a:cubicBezTo>
                      <a:cubicBezTo>
                        <a:pt x="92296" y="18124"/>
                        <a:pt x="82854" y="59826"/>
                        <a:pt x="80110" y="65315"/>
                      </a:cubicBezTo>
                      <a:cubicBezTo>
                        <a:pt x="77311" y="70913"/>
                        <a:pt x="68235" y="69273"/>
                        <a:pt x="62297" y="71252"/>
                      </a:cubicBezTo>
                      <a:cubicBezTo>
                        <a:pt x="58339" y="77190"/>
                        <a:pt x="56473" y="85283"/>
                        <a:pt x="50422" y="89065"/>
                      </a:cubicBezTo>
                      <a:cubicBezTo>
                        <a:pt x="39807" y="95700"/>
                        <a:pt x="14796" y="100941"/>
                        <a:pt x="14796" y="100941"/>
                      </a:cubicBezTo>
                      <a:cubicBezTo>
                        <a:pt x="10837" y="104899"/>
                        <a:pt x="4278" y="118247"/>
                        <a:pt x="2920" y="112816"/>
                      </a:cubicBezTo>
                      <a:cubicBezTo>
                        <a:pt x="0" y="101136"/>
                        <a:pt x="6246" y="88942"/>
                        <a:pt x="8858" y="77190"/>
                      </a:cubicBezTo>
                      <a:cubicBezTo>
                        <a:pt x="10216" y="71080"/>
                        <a:pt x="9909" y="63287"/>
                        <a:pt x="14796" y="59377"/>
                      </a:cubicBezTo>
                      <a:cubicBezTo>
                        <a:pt x="21168" y="54279"/>
                        <a:pt x="30629" y="55418"/>
                        <a:pt x="38546" y="53439"/>
                      </a:cubicBezTo>
                      <a:cubicBezTo>
                        <a:pt x="24216" y="31944"/>
                        <a:pt x="32609" y="52450"/>
                        <a:pt x="32609" y="4750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2" name="Freeform 2171"/>
                <p:cNvSpPr/>
                <p:nvPr/>
              </p:nvSpPr>
              <p:spPr bwMode="auto">
                <a:xfrm>
                  <a:off x="2777836" y="2475136"/>
                  <a:ext cx="190005" cy="156359"/>
                </a:xfrm>
                <a:custGeom>
                  <a:avLst/>
                  <a:gdLst>
                    <a:gd name="connsiteX0" fmla="*/ 0 w 115931"/>
                    <a:gd name="connsiteY0" fmla="*/ 24758 h 103349"/>
                    <a:gd name="connsiteX1" fmla="*/ 0 w 115931"/>
                    <a:gd name="connsiteY1" fmla="*/ 24758 h 103349"/>
                    <a:gd name="connsiteX2" fmla="*/ 35626 w 115931"/>
                    <a:gd name="connsiteY2" fmla="*/ 66322 h 103349"/>
                    <a:gd name="connsiteX3" fmla="*/ 59376 w 115931"/>
                    <a:gd name="connsiteY3" fmla="*/ 96010 h 103349"/>
                    <a:gd name="connsiteX4" fmla="*/ 106878 w 115931"/>
                    <a:gd name="connsiteY4" fmla="*/ 90072 h 103349"/>
                    <a:gd name="connsiteX5" fmla="*/ 95002 w 115931"/>
                    <a:gd name="connsiteY5" fmla="*/ 42571 h 103349"/>
                    <a:gd name="connsiteX6" fmla="*/ 59376 w 115931"/>
                    <a:gd name="connsiteY6" fmla="*/ 6945 h 103349"/>
                    <a:gd name="connsiteX7" fmla="*/ 29688 w 115931"/>
                    <a:gd name="connsiteY7" fmla="*/ 30696 h 103349"/>
                    <a:gd name="connsiteX8" fmla="*/ 0 w 115931"/>
                    <a:gd name="connsiteY8" fmla="*/ 24758 h 1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931" h="103349">
                      <a:moveTo>
                        <a:pt x="0" y="24758"/>
                      </a:moveTo>
                      <a:lnTo>
                        <a:pt x="0" y="24758"/>
                      </a:lnTo>
                      <a:cubicBezTo>
                        <a:pt x="11875" y="38613"/>
                        <a:pt x="25829" y="50927"/>
                        <a:pt x="35626" y="66322"/>
                      </a:cubicBezTo>
                      <a:cubicBezTo>
                        <a:pt x="57706" y="101019"/>
                        <a:pt x="22604" y="83752"/>
                        <a:pt x="59376" y="96010"/>
                      </a:cubicBezTo>
                      <a:cubicBezTo>
                        <a:pt x="75210" y="94031"/>
                        <a:pt x="98027" y="103349"/>
                        <a:pt x="106878" y="90072"/>
                      </a:cubicBezTo>
                      <a:cubicBezTo>
                        <a:pt x="115931" y="76492"/>
                        <a:pt x="103100" y="56742"/>
                        <a:pt x="95002" y="42571"/>
                      </a:cubicBezTo>
                      <a:cubicBezTo>
                        <a:pt x="86670" y="27990"/>
                        <a:pt x="59376" y="6945"/>
                        <a:pt x="59376" y="6945"/>
                      </a:cubicBezTo>
                      <a:cubicBezTo>
                        <a:pt x="14600" y="21871"/>
                        <a:pt x="68058" y="0"/>
                        <a:pt x="29688" y="30696"/>
                      </a:cubicBezTo>
                      <a:cubicBezTo>
                        <a:pt x="24801" y="34606"/>
                        <a:pt x="4948" y="25748"/>
                        <a:pt x="0" y="2475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3" name="Freeform 2172"/>
                <p:cNvSpPr/>
                <p:nvPr/>
              </p:nvSpPr>
              <p:spPr bwMode="auto">
                <a:xfrm>
                  <a:off x="2908464" y="2435010"/>
                  <a:ext cx="160317" cy="59920"/>
                </a:xfrm>
                <a:custGeom>
                  <a:avLst/>
                  <a:gdLst>
                    <a:gd name="connsiteX0" fmla="*/ 14378 w 150944"/>
                    <a:gd name="connsiteY0" fmla="*/ 83671 h 105216"/>
                    <a:gd name="connsiteX1" fmla="*/ 20316 w 150944"/>
                    <a:gd name="connsiteY1" fmla="*/ 53983 h 105216"/>
                    <a:gd name="connsiteX2" fmla="*/ 61879 w 150944"/>
                    <a:gd name="connsiteY2" fmla="*/ 53983 h 105216"/>
                    <a:gd name="connsiteX3" fmla="*/ 73755 w 150944"/>
                    <a:gd name="connsiteY3" fmla="*/ 65858 h 105216"/>
                    <a:gd name="connsiteX4" fmla="*/ 150944 w 150944"/>
                    <a:gd name="connsiteY4" fmla="*/ 83671 h 105216"/>
                    <a:gd name="connsiteX5" fmla="*/ 145007 w 150944"/>
                    <a:gd name="connsiteY5" fmla="*/ 59920 h 105216"/>
                    <a:gd name="connsiteX6" fmla="*/ 133131 w 150944"/>
                    <a:gd name="connsiteY6" fmla="*/ 48045 h 105216"/>
                    <a:gd name="connsiteX7" fmla="*/ 85630 w 150944"/>
                    <a:gd name="connsiteY7" fmla="*/ 6481 h 105216"/>
                    <a:gd name="connsiteX8" fmla="*/ 55942 w 150944"/>
                    <a:gd name="connsiteY8" fmla="*/ 544 h 105216"/>
                    <a:gd name="connsiteX9" fmla="*/ 8440 w 150944"/>
                    <a:gd name="connsiteY9" fmla="*/ 6481 h 105216"/>
                    <a:gd name="connsiteX10" fmla="*/ 14378 w 150944"/>
                    <a:gd name="connsiteY10" fmla="*/ 83671 h 105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44" h="105216">
                      <a:moveTo>
                        <a:pt x="14378" y="83671"/>
                      </a:moveTo>
                      <a:cubicBezTo>
                        <a:pt x="16357" y="91588"/>
                        <a:pt x="14718" y="62380"/>
                        <a:pt x="20316" y="53983"/>
                      </a:cubicBezTo>
                      <a:cubicBezTo>
                        <a:pt x="28835" y="41205"/>
                        <a:pt x="54268" y="52080"/>
                        <a:pt x="61879" y="53983"/>
                      </a:cubicBezTo>
                      <a:cubicBezTo>
                        <a:pt x="65838" y="57941"/>
                        <a:pt x="70171" y="61557"/>
                        <a:pt x="73755" y="65858"/>
                      </a:cubicBezTo>
                      <a:cubicBezTo>
                        <a:pt x="106554" y="105216"/>
                        <a:pt x="75586" y="91207"/>
                        <a:pt x="150944" y="83671"/>
                      </a:cubicBezTo>
                      <a:cubicBezTo>
                        <a:pt x="148965" y="75754"/>
                        <a:pt x="148657" y="67219"/>
                        <a:pt x="145007" y="59920"/>
                      </a:cubicBezTo>
                      <a:cubicBezTo>
                        <a:pt x="142503" y="54913"/>
                        <a:pt x="136628" y="52416"/>
                        <a:pt x="133131" y="48045"/>
                      </a:cubicBezTo>
                      <a:cubicBezTo>
                        <a:pt x="117862" y="28960"/>
                        <a:pt x="118147" y="12984"/>
                        <a:pt x="85630" y="6481"/>
                      </a:cubicBezTo>
                      <a:lnTo>
                        <a:pt x="55942" y="544"/>
                      </a:lnTo>
                      <a:cubicBezTo>
                        <a:pt x="40108" y="2523"/>
                        <a:pt x="23022" y="0"/>
                        <a:pt x="8440" y="6481"/>
                      </a:cubicBezTo>
                      <a:cubicBezTo>
                        <a:pt x="0" y="10232"/>
                        <a:pt x="12399" y="75754"/>
                        <a:pt x="14378" y="8367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4" name="Freeform 2173"/>
                <p:cNvSpPr/>
                <p:nvPr/>
              </p:nvSpPr>
              <p:spPr bwMode="auto">
                <a:xfrm>
                  <a:off x="2278081" y="2391249"/>
                  <a:ext cx="119743" cy="45719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75" name="Freeform 2174"/>
                <p:cNvSpPr/>
                <p:nvPr/>
              </p:nvSpPr>
              <p:spPr bwMode="auto">
                <a:xfrm>
                  <a:off x="1234043" y="2429616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6" name="Freeform 2175"/>
                <p:cNvSpPr/>
                <p:nvPr/>
              </p:nvSpPr>
              <p:spPr bwMode="auto">
                <a:xfrm>
                  <a:off x="1287482" y="2539267"/>
                  <a:ext cx="80158" cy="45719"/>
                </a:xfrm>
                <a:custGeom>
                  <a:avLst/>
                  <a:gdLst>
                    <a:gd name="connsiteX0" fmla="*/ 0 w 118753"/>
                    <a:gd name="connsiteY0" fmla="*/ 41564 h 53439"/>
                    <a:gd name="connsiteX1" fmla="*/ 29688 w 118753"/>
                    <a:gd name="connsiteY1" fmla="*/ 0 h 53439"/>
                    <a:gd name="connsiteX2" fmla="*/ 65314 w 118753"/>
                    <a:gd name="connsiteY2" fmla="*/ 11876 h 53439"/>
                    <a:gd name="connsiteX3" fmla="*/ 118753 w 118753"/>
                    <a:gd name="connsiteY3" fmla="*/ 53439 h 53439"/>
                    <a:gd name="connsiteX4" fmla="*/ 0 w 118753"/>
                    <a:gd name="connsiteY4" fmla="*/ 41564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753" h="53439">
                      <a:moveTo>
                        <a:pt x="0" y="41564"/>
                      </a:moveTo>
                      <a:lnTo>
                        <a:pt x="29688" y="0"/>
                      </a:lnTo>
                      <a:lnTo>
                        <a:pt x="65314" y="11876"/>
                      </a:lnTo>
                      <a:lnTo>
                        <a:pt x="118753" y="53439"/>
                      </a:lnTo>
                      <a:lnTo>
                        <a:pt x="0" y="4156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77" name="Freeform 2176"/>
                <p:cNvSpPr/>
                <p:nvPr/>
              </p:nvSpPr>
              <p:spPr bwMode="auto">
                <a:xfrm>
                  <a:off x="1275607" y="2383332"/>
                  <a:ext cx="142503" cy="58160"/>
                </a:xfrm>
                <a:custGeom>
                  <a:avLst/>
                  <a:gdLst>
                    <a:gd name="connsiteX0" fmla="*/ 990 w 78180"/>
                    <a:gd name="connsiteY0" fmla="*/ 56180 h 71253"/>
                    <a:gd name="connsiteX1" fmla="*/ 54429 w 78180"/>
                    <a:gd name="connsiteY1" fmla="*/ 62118 h 71253"/>
                    <a:gd name="connsiteX2" fmla="*/ 78180 w 78180"/>
                    <a:gd name="connsiteY2" fmla="*/ 56180 h 71253"/>
                    <a:gd name="connsiteX3" fmla="*/ 72242 w 78180"/>
                    <a:gd name="connsiteY3" fmla="*/ 38367 h 71253"/>
                    <a:gd name="connsiteX4" fmla="*/ 48491 w 78180"/>
                    <a:gd name="connsiteY4" fmla="*/ 8679 h 71253"/>
                    <a:gd name="connsiteX5" fmla="*/ 990 w 78180"/>
                    <a:gd name="connsiteY5" fmla="*/ 56180 h 7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80" h="71253">
                      <a:moveTo>
                        <a:pt x="990" y="56180"/>
                      </a:moveTo>
                      <a:cubicBezTo>
                        <a:pt x="1980" y="65087"/>
                        <a:pt x="22457" y="71253"/>
                        <a:pt x="54429" y="62118"/>
                      </a:cubicBezTo>
                      <a:cubicBezTo>
                        <a:pt x="62276" y="59876"/>
                        <a:pt x="70263" y="58159"/>
                        <a:pt x="78180" y="56180"/>
                      </a:cubicBezTo>
                      <a:cubicBezTo>
                        <a:pt x="76201" y="50242"/>
                        <a:pt x="76152" y="43254"/>
                        <a:pt x="72242" y="38367"/>
                      </a:cubicBezTo>
                      <a:cubicBezTo>
                        <a:pt x="41547" y="0"/>
                        <a:pt x="63416" y="53453"/>
                        <a:pt x="48491" y="8679"/>
                      </a:cubicBezTo>
                      <a:cubicBezTo>
                        <a:pt x="4969" y="14897"/>
                        <a:pt x="0" y="47274"/>
                        <a:pt x="990" y="5618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sp>
            <p:nvSpPr>
              <p:cNvPr id="2047" name="Freeform 313"/>
              <p:cNvSpPr/>
              <p:nvPr/>
            </p:nvSpPr>
            <p:spPr bwMode="auto">
              <a:xfrm>
                <a:off x="6525184" y="5566520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48" name="Freeform 314"/>
              <p:cNvSpPr/>
              <p:nvPr/>
            </p:nvSpPr>
            <p:spPr bwMode="auto">
              <a:xfrm flipH="1" flipV="1">
                <a:off x="6385232" y="5437532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9" name="Freeform 315"/>
              <p:cNvSpPr/>
              <p:nvPr/>
            </p:nvSpPr>
            <p:spPr bwMode="auto">
              <a:xfrm>
                <a:off x="6469927" y="5569132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0" name="Freeform 316"/>
              <p:cNvSpPr/>
              <p:nvPr/>
            </p:nvSpPr>
            <p:spPr bwMode="auto">
              <a:xfrm flipH="1">
                <a:off x="6469132" y="5459107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51" name="Freeform 317"/>
              <p:cNvSpPr/>
              <p:nvPr/>
            </p:nvSpPr>
            <p:spPr bwMode="auto">
              <a:xfrm rot="5400000">
                <a:off x="6684206" y="5450757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52" name="Freeform 318"/>
              <p:cNvSpPr/>
              <p:nvPr/>
            </p:nvSpPr>
            <p:spPr bwMode="auto">
              <a:xfrm>
                <a:off x="6633933" y="5449222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3" name="Freeform 319"/>
              <p:cNvSpPr/>
              <p:nvPr/>
            </p:nvSpPr>
            <p:spPr bwMode="auto">
              <a:xfrm>
                <a:off x="6737325" y="5492018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54" name="Freeform 322"/>
              <p:cNvSpPr/>
              <p:nvPr/>
            </p:nvSpPr>
            <p:spPr bwMode="auto">
              <a:xfrm>
                <a:off x="6565029" y="5618090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5" name="Oval 323"/>
              <p:cNvSpPr/>
              <p:nvPr/>
            </p:nvSpPr>
            <p:spPr bwMode="auto">
              <a:xfrm>
                <a:off x="6668821" y="5520698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6" name="Freeform 324"/>
              <p:cNvSpPr/>
              <p:nvPr/>
            </p:nvSpPr>
            <p:spPr bwMode="auto">
              <a:xfrm>
                <a:off x="6910906" y="555285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7" name="Oval 325"/>
              <p:cNvSpPr/>
              <p:nvPr/>
            </p:nvSpPr>
            <p:spPr bwMode="auto">
              <a:xfrm>
                <a:off x="6414921" y="544657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8" name="Freeform 326"/>
              <p:cNvSpPr/>
              <p:nvPr/>
            </p:nvSpPr>
            <p:spPr bwMode="auto">
              <a:xfrm>
                <a:off x="7967778" y="5580262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9" name="Freeform 327"/>
              <p:cNvSpPr/>
              <p:nvPr/>
            </p:nvSpPr>
            <p:spPr bwMode="auto">
              <a:xfrm>
                <a:off x="6458523" y="552992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0" name="Oval 328"/>
              <p:cNvSpPr/>
              <p:nvPr/>
            </p:nvSpPr>
            <p:spPr bwMode="auto">
              <a:xfrm>
                <a:off x="6647198" y="5540864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1" name="Freeform 329"/>
              <p:cNvSpPr/>
              <p:nvPr/>
            </p:nvSpPr>
            <p:spPr bwMode="auto">
              <a:xfrm>
                <a:off x="6377418" y="5506843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2" name="Freeform 330"/>
              <p:cNvSpPr/>
              <p:nvPr/>
            </p:nvSpPr>
            <p:spPr bwMode="auto">
              <a:xfrm>
                <a:off x="6406654" y="556177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3" name="Oval 331"/>
              <p:cNvSpPr/>
              <p:nvPr/>
            </p:nvSpPr>
            <p:spPr bwMode="auto">
              <a:xfrm>
                <a:off x="6897701" y="5512184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4" name="Freeform 332"/>
              <p:cNvSpPr/>
              <p:nvPr/>
            </p:nvSpPr>
            <p:spPr bwMode="auto">
              <a:xfrm>
                <a:off x="6539488" y="5502128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65" name="Freeform 2064"/>
              <p:cNvSpPr/>
              <p:nvPr/>
            </p:nvSpPr>
            <p:spPr bwMode="auto">
              <a:xfrm flipH="1" flipV="1">
                <a:off x="7792634" y="5543116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66" name="Freeform 2065"/>
              <p:cNvSpPr/>
              <p:nvPr/>
            </p:nvSpPr>
            <p:spPr bwMode="auto">
              <a:xfrm>
                <a:off x="7339083" y="5504085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7" name="Freeform 354"/>
              <p:cNvSpPr/>
              <p:nvPr/>
            </p:nvSpPr>
            <p:spPr bwMode="auto">
              <a:xfrm flipH="1" flipV="1">
                <a:off x="6947058" y="5444717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8" name="Freeform 2067"/>
              <p:cNvSpPr/>
              <p:nvPr/>
            </p:nvSpPr>
            <p:spPr bwMode="auto">
              <a:xfrm flipV="1">
                <a:off x="7669063" y="5566605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69" name="Freeform 2068"/>
              <p:cNvSpPr/>
              <p:nvPr/>
            </p:nvSpPr>
            <p:spPr bwMode="auto">
              <a:xfrm rot="5400000" flipH="1" flipV="1">
                <a:off x="7809723" y="5476831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70" name="Freeform 2069"/>
              <p:cNvSpPr/>
              <p:nvPr/>
            </p:nvSpPr>
            <p:spPr bwMode="auto">
              <a:xfrm flipH="1" flipV="1">
                <a:off x="6359220" y="559766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1" name="Freeform 2070"/>
              <p:cNvSpPr/>
              <p:nvPr/>
            </p:nvSpPr>
            <p:spPr bwMode="auto">
              <a:xfrm flipH="1" flipV="1">
                <a:off x="6856724" y="5577548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72" name="Freeform 2071"/>
              <p:cNvSpPr/>
              <p:nvPr/>
            </p:nvSpPr>
            <p:spPr bwMode="auto">
              <a:xfrm flipH="1" flipV="1">
                <a:off x="7136765" y="546224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3" name="Oval 2072"/>
              <p:cNvSpPr/>
              <p:nvPr/>
            </p:nvSpPr>
            <p:spPr bwMode="auto">
              <a:xfrm flipH="1" flipV="1">
                <a:off x="7458059" y="5476272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4" name="Freeform 2073"/>
              <p:cNvSpPr/>
              <p:nvPr/>
            </p:nvSpPr>
            <p:spPr bwMode="auto">
              <a:xfrm flipH="1" flipV="1">
                <a:off x="7371734" y="545271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5" name="Oval 2074"/>
              <p:cNvSpPr/>
              <p:nvPr/>
            </p:nvSpPr>
            <p:spPr bwMode="auto">
              <a:xfrm flipH="1" flipV="1">
                <a:off x="6285727" y="5584904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6" name="Freeform 2075"/>
              <p:cNvSpPr/>
              <p:nvPr/>
            </p:nvSpPr>
            <p:spPr bwMode="auto">
              <a:xfrm flipH="1" flipV="1">
                <a:off x="7124470" y="552412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7" name="Freeform 2076"/>
              <p:cNvSpPr/>
              <p:nvPr/>
            </p:nvSpPr>
            <p:spPr bwMode="auto">
              <a:xfrm flipH="1" flipV="1">
                <a:off x="7496313" y="5452643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8" name="Oval 2077"/>
              <p:cNvSpPr/>
              <p:nvPr/>
            </p:nvSpPr>
            <p:spPr bwMode="auto">
              <a:xfrm flipH="1" flipV="1">
                <a:off x="7059863" y="554237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9" name="Freeform 2078"/>
              <p:cNvSpPr/>
              <p:nvPr/>
            </p:nvSpPr>
            <p:spPr bwMode="auto">
              <a:xfrm flipH="1" flipV="1">
                <a:off x="6381222" y="5613746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0" name="Freeform 2079"/>
              <p:cNvSpPr/>
              <p:nvPr/>
            </p:nvSpPr>
            <p:spPr bwMode="auto">
              <a:xfrm flipH="1" flipV="1">
                <a:off x="6990341" y="553580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1" name="Oval 2080"/>
              <p:cNvSpPr/>
              <p:nvPr/>
            </p:nvSpPr>
            <p:spPr bwMode="auto">
              <a:xfrm flipH="1" flipV="1">
                <a:off x="7102659" y="556529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2" name="Freeform 2081"/>
              <p:cNvSpPr/>
              <p:nvPr/>
            </p:nvSpPr>
            <p:spPr bwMode="auto">
              <a:xfrm flipH="1" flipV="1">
                <a:off x="7420539" y="5592075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83" name="Freeform 2082"/>
              <p:cNvSpPr/>
              <p:nvPr/>
            </p:nvSpPr>
            <p:spPr bwMode="auto">
              <a:xfrm>
                <a:off x="7875946" y="5541910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084" name="Freeform 2083"/>
              <p:cNvSpPr/>
              <p:nvPr/>
            </p:nvSpPr>
            <p:spPr bwMode="auto">
              <a:xfrm flipH="1" flipV="1">
                <a:off x="7914274" y="557970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5" name="Freeform 2084"/>
              <p:cNvSpPr/>
              <p:nvPr/>
            </p:nvSpPr>
            <p:spPr bwMode="auto">
              <a:xfrm>
                <a:off x="7981716" y="5527270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6" name="Freeform 2085"/>
              <p:cNvSpPr/>
              <p:nvPr/>
            </p:nvSpPr>
            <p:spPr bwMode="auto">
              <a:xfrm flipH="1">
                <a:off x="8118944" y="5515011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87" name="Freeform 2086"/>
              <p:cNvSpPr/>
              <p:nvPr/>
            </p:nvSpPr>
            <p:spPr bwMode="auto">
              <a:xfrm rot="5400000">
                <a:off x="7183829" y="5564171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88" name="Freeform 2087"/>
              <p:cNvSpPr/>
              <p:nvPr/>
            </p:nvSpPr>
            <p:spPr bwMode="auto">
              <a:xfrm>
                <a:off x="7616636" y="5533881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9" name="Freeform 2088"/>
              <p:cNvSpPr/>
              <p:nvPr/>
            </p:nvSpPr>
            <p:spPr bwMode="auto">
              <a:xfrm>
                <a:off x="8053582" y="5490413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090" name="Freeform 2089"/>
              <p:cNvSpPr/>
              <p:nvPr/>
            </p:nvSpPr>
            <p:spPr bwMode="auto">
              <a:xfrm>
                <a:off x="6294026" y="548996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1" name="Oval 2090"/>
              <p:cNvSpPr/>
              <p:nvPr/>
            </p:nvSpPr>
            <p:spPr bwMode="auto">
              <a:xfrm>
                <a:off x="7519252" y="551334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2" name="Freeform 2091"/>
              <p:cNvSpPr/>
              <p:nvPr/>
            </p:nvSpPr>
            <p:spPr bwMode="auto">
              <a:xfrm>
                <a:off x="7744082" y="5551245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3" name="Oval 2092"/>
              <p:cNvSpPr/>
              <p:nvPr/>
            </p:nvSpPr>
            <p:spPr bwMode="auto">
              <a:xfrm>
                <a:off x="8145245" y="5634747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4" name="Freeform 2093"/>
              <p:cNvSpPr/>
              <p:nvPr/>
            </p:nvSpPr>
            <p:spPr bwMode="auto">
              <a:xfrm>
                <a:off x="6339552" y="5607412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5" name="Freeform 2094"/>
              <p:cNvSpPr/>
              <p:nvPr/>
            </p:nvSpPr>
            <p:spPr bwMode="auto">
              <a:xfrm>
                <a:off x="8068078" y="5608829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6" name="Oval 2095"/>
              <p:cNvSpPr/>
              <p:nvPr/>
            </p:nvSpPr>
            <p:spPr bwMode="auto">
              <a:xfrm>
                <a:off x="6588980" y="548175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7" name="Freeform 2096"/>
              <p:cNvSpPr/>
              <p:nvPr/>
            </p:nvSpPr>
            <p:spPr bwMode="auto">
              <a:xfrm>
                <a:off x="7946716" y="5603003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8" name="Freeform 2097"/>
              <p:cNvSpPr/>
              <p:nvPr/>
            </p:nvSpPr>
            <p:spPr bwMode="auto">
              <a:xfrm>
                <a:off x="7883936" y="550841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9" name="Oval 2098"/>
              <p:cNvSpPr/>
              <p:nvPr/>
            </p:nvSpPr>
            <p:spPr bwMode="auto">
              <a:xfrm>
                <a:off x="7949415" y="552783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0" name="Freeform 2099"/>
              <p:cNvSpPr/>
              <p:nvPr/>
            </p:nvSpPr>
            <p:spPr bwMode="auto">
              <a:xfrm>
                <a:off x="8131791" y="5575284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01" name="Freeform 2100"/>
              <p:cNvSpPr/>
              <p:nvPr/>
            </p:nvSpPr>
            <p:spPr bwMode="auto">
              <a:xfrm>
                <a:off x="6675642" y="5586648"/>
                <a:ext cx="79069" cy="73232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02" name="Freeform 2101"/>
              <p:cNvSpPr/>
              <p:nvPr/>
            </p:nvSpPr>
            <p:spPr bwMode="auto">
              <a:xfrm flipH="1" flipV="1">
                <a:off x="6302031" y="5559124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3" name="Freeform 2102"/>
              <p:cNvSpPr/>
              <p:nvPr/>
            </p:nvSpPr>
            <p:spPr bwMode="auto">
              <a:xfrm>
                <a:off x="7598120" y="5436935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4" name="Freeform 2103"/>
              <p:cNvSpPr/>
              <p:nvPr/>
            </p:nvSpPr>
            <p:spPr bwMode="auto">
              <a:xfrm flipH="1">
                <a:off x="7415723" y="5534504"/>
                <a:ext cx="51657" cy="53638"/>
              </a:xfrm>
              <a:custGeom>
                <a:avLst/>
                <a:gdLst>
                  <a:gd name="connsiteX0" fmla="*/ 55764 w 60712"/>
                  <a:gd name="connsiteY0" fmla="*/ 35626 h 39584"/>
                  <a:gd name="connsiteX1" fmla="*/ 8262 w 60712"/>
                  <a:gd name="connsiteY1" fmla="*/ 29688 h 39584"/>
                  <a:gd name="connsiteX2" fmla="*/ 2325 w 60712"/>
                  <a:gd name="connsiteY2" fmla="*/ 11875 h 39584"/>
                  <a:gd name="connsiteX3" fmla="*/ 20138 w 60712"/>
                  <a:gd name="connsiteY3" fmla="*/ 0 h 39584"/>
                  <a:gd name="connsiteX4" fmla="*/ 37951 w 60712"/>
                  <a:gd name="connsiteY4" fmla="*/ 5938 h 39584"/>
                  <a:gd name="connsiteX5" fmla="*/ 55764 w 60712"/>
                  <a:gd name="connsiteY5" fmla="*/ 35626 h 3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2" h="39584">
                    <a:moveTo>
                      <a:pt x="55764" y="35626"/>
                    </a:moveTo>
                    <a:cubicBezTo>
                      <a:pt x="50816" y="39584"/>
                      <a:pt x="22844" y="36169"/>
                      <a:pt x="8262" y="29688"/>
                    </a:cubicBezTo>
                    <a:cubicBezTo>
                      <a:pt x="2543" y="27146"/>
                      <a:pt x="0" y="17686"/>
                      <a:pt x="2325" y="11875"/>
                    </a:cubicBezTo>
                    <a:cubicBezTo>
                      <a:pt x="4975" y="5249"/>
                      <a:pt x="14200" y="3958"/>
                      <a:pt x="20138" y="0"/>
                    </a:cubicBezTo>
                    <a:cubicBezTo>
                      <a:pt x="26076" y="1979"/>
                      <a:pt x="33525" y="1512"/>
                      <a:pt x="37951" y="5938"/>
                    </a:cubicBezTo>
                    <a:cubicBezTo>
                      <a:pt x="50179" y="18166"/>
                      <a:pt x="60712" y="31668"/>
                      <a:pt x="55764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105" name="Freeform 2104"/>
              <p:cNvSpPr/>
              <p:nvPr/>
            </p:nvSpPr>
            <p:spPr bwMode="auto">
              <a:xfrm rot="5400000">
                <a:off x="7543972" y="5522644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106" name="Freeform 2105"/>
              <p:cNvSpPr/>
              <p:nvPr/>
            </p:nvSpPr>
            <p:spPr bwMode="auto">
              <a:xfrm>
                <a:off x="7287226" y="551330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7" name="Freeform 2106"/>
              <p:cNvSpPr/>
              <p:nvPr/>
            </p:nvSpPr>
            <p:spPr bwMode="auto">
              <a:xfrm>
                <a:off x="6737512" y="5567229"/>
                <a:ext cx="78219" cy="67294"/>
              </a:xfrm>
              <a:custGeom>
                <a:avLst/>
                <a:gdLst>
                  <a:gd name="connsiteX0" fmla="*/ 30717 w 46822"/>
                  <a:gd name="connsiteY0" fmla="*/ 1979 h 45106"/>
                  <a:gd name="connsiteX1" fmla="*/ 1029 w 46822"/>
                  <a:gd name="connsiteY1" fmla="*/ 25730 h 45106"/>
                  <a:gd name="connsiteX2" fmla="*/ 6967 w 46822"/>
                  <a:gd name="connsiteY2" fmla="*/ 43543 h 45106"/>
                  <a:gd name="connsiteX3" fmla="*/ 30717 w 46822"/>
                  <a:gd name="connsiteY3" fmla="*/ 37605 h 45106"/>
                  <a:gd name="connsiteX4" fmla="*/ 30717 w 46822"/>
                  <a:gd name="connsiteY4" fmla="*/ 1979 h 4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22" h="45106">
                    <a:moveTo>
                      <a:pt x="30717" y="1979"/>
                    </a:moveTo>
                    <a:cubicBezTo>
                      <a:pt x="25769" y="0"/>
                      <a:pt x="4188" y="6772"/>
                      <a:pt x="1029" y="25730"/>
                    </a:cubicBezTo>
                    <a:cubicBezTo>
                      <a:pt x="0" y="31904"/>
                      <a:pt x="4988" y="37605"/>
                      <a:pt x="6967" y="43543"/>
                    </a:cubicBezTo>
                    <a:cubicBezTo>
                      <a:pt x="14884" y="41564"/>
                      <a:pt x="27503" y="45106"/>
                      <a:pt x="30717" y="37605"/>
                    </a:cubicBezTo>
                    <a:cubicBezTo>
                      <a:pt x="46822" y="27"/>
                      <a:pt x="35665" y="3958"/>
                      <a:pt x="3071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108" name="Freeform 2107"/>
              <p:cNvSpPr/>
              <p:nvPr/>
            </p:nvSpPr>
            <p:spPr bwMode="auto">
              <a:xfrm>
                <a:off x="7245545" y="5442872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9" name="Freeform 2108"/>
              <p:cNvSpPr/>
              <p:nvPr/>
            </p:nvSpPr>
            <p:spPr bwMode="auto">
              <a:xfrm>
                <a:off x="6842716" y="5463338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0" name="Oval 2109"/>
              <p:cNvSpPr/>
              <p:nvPr/>
            </p:nvSpPr>
            <p:spPr bwMode="auto">
              <a:xfrm>
                <a:off x="7800225" y="5584855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1" name="Freeform 2110"/>
              <p:cNvSpPr/>
              <p:nvPr/>
            </p:nvSpPr>
            <p:spPr bwMode="auto">
              <a:xfrm>
                <a:off x="6585424" y="5552329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2" name="Freeform 2111"/>
              <p:cNvSpPr/>
              <p:nvPr/>
            </p:nvSpPr>
            <p:spPr bwMode="auto">
              <a:xfrm>
                <a:off x="7637914" y="5530556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3" name="Oval 2112"/>
              <p:cNvSpPr/>
              <p:nvPr/>
            </p:nvSpPr>
            <p:spPr bwMode="auto">
              <a:xfrm>
                <a:off x="7174978" y="5519055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4" name="Freeform 2113"/>
              <p:cNvSpPr/>
              <p:nvPr/>
            </p:nvSpPr>
            <p:spPr bwMode="auto">
              <a:xfrm>
                <a:off x="7470733" y="5602106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5" name="Freeform 2114"/>
              <p:cNvSpPr/>
              <p:nvPr/>
            </p:nvSpPr>
            <p:spPr bwMode="auto">
              <a:xfrm>
                <a:off x="7062521" y="5464271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6" name="Oval 2115"/>
              <p:cNvSpPr/>
              <p:nvPr/>
            </p:nvSpPr>
            <p:spPr bwMode="auto">
              <a:xfrm>
                <a:off x="6777566" y="5534889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7" name="Freeform 407"/>
              <p:cNvSpPr/>
              <p:nvPr/>
            </p:nvSpPr>
            <p:spPr bwMode="auto">
              <a:xfrm>
                <a:off x="7461617" y="5547462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18" name="Freeform 2117"/>
              <p:cNvSpPr/>
              <p:nvPr/>
            </p:nvSpPr>
            <p:spPr bwMode="auto">
              <a:xfrm flipH="1" flipV="1">
                <a:off x="6597532" y="5561028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9" name="Freeform 2118"/>
              <p:cNvSpPr/>
              <p:nvPr/>
            </p:nvSpPr>
            <p:spPr bwMode="auto">
              <a:xfrm>
                <a:off x="7027284" y="5594862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0" name="Freeform 2119"/>
              <p:cNvSpPr/>
              <p:nvPr/>
            </p:nvSpPr>
            <p:spPr bwMode="auto">
              <a:xfrm>
                <a:off x="7639864" y="5492205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1" name="Freeform 2120"/>
              <p:cNvSpPr/>
              <p:nvPr/>
            </p:nvSpPr>
            <p:spPr bwMode="auto">
              <a:xfrm>
                <a:off x="7996529" y="5471292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2" name="Oval 2121"/>
              <p:cNvSpPr/>
              <p:nvPr/>
            </p:nvSpPr>
            <p:spPr bwMode="auto">
              <a:xfrm>
                <a:off x="7358449" y="5442911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3" name="Oval 2122"/>
              <p:cNvSpPr/>
              <p:nvPr/>
            </p:nvSpPr>
            <p:spPr bwMode="auto">
              <a:xfrm>
                <a:off x="6552458" y="5529810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4" name="Freeform 2123"/>
              <p:cNvSpPr/>
              <p:nvPr/>
            </p:nvSpPr>
            <p:spPr bwMode="auto">
              <a:xfrm>
                <a:off x="7881029" y="5473720"/>
                <a:ext cx="46511" cy="49721"/>
              </a:xfrm>
              <a:custGeom>
                <a:avLst/>
                <a:gdLst>
                  <a:gd name="connsiteX0" fmla="*/ 14498 w 46511"/>
                  <a:gd name="connsiteY0" fmla="*/ 3958 h 49721"/>
                  <a:gd name="connsiteX1" fmla="*/ 14498 w 46511"/>
                  <a:gd name="connsiteY1" fmla="*/ 45522 h 49721"/>
                  <a:gd name="connsiteX2" fmla="*/ 38249 w 46511"/>
                  <a:gd name="connsiteY2" fmla="*/ 39584 h 49721"/>
                  <a:gd name="connsiteX3" fmla="*/ 44186 w 46511"/>
                  <a:gd name="connsiteY3" fmla="*/ 21771 h 49721"/>
                  <a:gd name="connsiteX4" fmla="*/ 14498 w 46511"/>
                  <a:gd name="connsiteY4" fmla="*/ 3958 h 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1" h="49721">
                    <a:moveTo>
                      <a:pt x="14498" y="3958"/>
                    </a:moveTo>
                    <a:cubicBezTo>
                      <a:pt x="9550" y="7916"/>
                      <a:pt x="0" y="36823"/>
                      <a:pt x="14498" y="45522"/>
                    </a:cubicBezTo>
                    <a:cubicBezTo>
                      <a:pt x="21496" y="49721"/>
                      <a:pt x="30332" y="41563"/>
                      <a:pt x="38249" y="39584"/>
                    </a:cubicBezTo>
                    <a:cubicBezTo>
                      <a:pt x="40228" y="33646"/>
                      <a:pt x="46511" y="27582"/>
                      <a:pt x="44186" y="21771"/>
                    </a:cubicBezTo>
                    <a:cubicBezTo>
                      <a:pt x="38557" y="7700"/>
                      <a:pt x="19446" y="0"/>
                      <a:pt x="14498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5" name="Freeform 2124"/>
              <p:cNvSpPr/>
              <p:nvPr/>
            </p:nvSpPr>
            <p:spPr bwMode="auto">
              <a:xfrm>
                <a:off x="7320568" y="5581754"/>
                <a:ext cx="79742" cy="56529"/>
              </a:xfrm>
              <a:custGeom>
                <a:avLst/>
                <a:gdLst>
                  <a:gd name="connsiteX0" fmla="*/ 39188 w 79742"/>
                  <a:gd name="connsiteY0" fmla="*/ 5938 h 56529"/>
                  <a:gd name="connsiteX1" fmla="*/ 9499 w 79742"/>
                  <a:gd name="connsiteY1" fmla="*/ 11876 h 56529"/>
                  <a:gd name="connsiteX2" fmla="*/ 9499 w 79742"/>
                  <a:gd name="connsiteY2" fmla="*/ 47502 h 56529"/>
                  <a:gd name="connsiteX3" fmla="*/ 27312 w 79742"/>
                  <a:gd name="connsiteY3" fmla="*/ 53440 h 56529"/>
                  <a:gd name="connsiteX4" fmla="*/ 57001 w 79742"/>
                  <a:gd name="connsiteY4" fmla="*/ 47502 h 56529"/>
                  <a:gd name="connsiteX5" fmla="*/ 39188 w 79742"/>
                  <a:gd name="connsiteY5" fmla="*/ 5938 h 5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42" h="56529">
                    <a:moveTo>
                      <a:pt x="39188" y="5938"/>
                    </a:moveTo>
                    <a:cubicBezTo>
                      <a:pt x="31271" y="0"/>
                      <a:pt x="17896" y="6278"/>
                      <a:pt x="9499" y="11876"/>
                    </a:cubicBezTo>
                    <a:cubicBezTo>
                      <a:pt x="0" y="18209"/>
                      <a:pt x="3166" y="41169"/>
                      <a:pt x="9499" y="47502"/>
                    </a:cubicBezTo>
                    <a:cubicBezTo>
                      <a:pt x="13925" y="51928"/>
                      <a:pt x="21374" y="51461"/>
                      <a:pt x="27312" y="53440"/>
                    </a:cubicBezTo>
                    <a:cubicBezTo>
                      <a:pt x="37208" y="51461"/>
                      <a:pt x="52488" y="56529"/>
                      <a:pt x="57001" y="47502"/>
                    </a:cubicBezTo>
                    <a:cubicBezTo>
                      <a:pt x="79742" y="2019"/>
                      <a:pt x="47105" y="11876"/>
                      <a:pt x="39188" y="593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6" name="Freeform 2125"/>
              <p:cNvSpPr/>
              <p:nvPr/>
            </p:nvSpPr>
            <p:spPr bwMode="auto">
              <a:xfrm>
                <a:off x="7430400" y="5464597"/>
                <a:ext cx="57298" cy="54160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2127" name="Freeform 2126"/>
              <p:cNvSpPr/>
              <p:nvPr/>
            </p:nvSpPr>
            <p:spPr bwMode="auto">
              <a:xfrm rot="5400000">
                <a:off x="7234319" y="5487802"/>
                <a:ext cx="58235" cy="71252"/>
              </a:xfrm>
              <a:custGeom>
                <a:avLst/>
                <a:gdLst>
                  <a:gd name="connsiteX0" fmla="*/ 30921 w 41655"/>
                  <a:gd name="connsiteY0" fmla="*/ 35626 h 45445"/>
                  <a:gd name="connsiteX1" fmla="*/ 7170 w 41655"/>
                  <a:gd name="connsiteY1" fmla="*/ 5938 h 45445"/>
                  <a:gd name="connsiteX2" fmla="*/ 24983 w 41655"/>
                  <a:gd name="connsiteY2" fmla="*/ 0 h 45445"/>
                  <a:gd name="connsiteX3" fmla="*/ 36859 w 41655"/>
                  <a:gd name="connsiteY3" fmla="*/ 11876 h 45445"/>
                  <a:gd name="connsiteX4" fmla="*/ 30921 w 41655"/>
                  <a:gd name="connsiteY4" fmla="*/ 35626 h 4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5" h="45445">
                    <a:moveTo>
                      <a:pt x="30921" y="35626"/>
                    </a:moveTo>
                    <a:cubicBezTo>
                      <a:pt x="25973" y="34636"/>
                      <a:pt x="0" y="20278"/>
                      <a:pt x="7170" y="5938"/>
                    </a:cubicBezTo>
                    <a:cubicBezTo>
                      <a:pt x="9969" y="340"/>
                      <a:pt x="19045" y="1979"/>
                      <a:pt x="24983" y="0"/>
                    </a:cubicBezTo>
                    <a:cubicBezTo>
                      <a:pt x="28942" y="3959"/>
                      <a:pt x="36067" y="6334"/>
                      <a:pt x="36859" y="11876"/>
                    </a:cubicBezTo>
                    <a:cubicBezTo>
                      <a:pt x="41655" y="45445"/>
                      <a:pt x="35869" y="36616"/>
                      <a:pt x="30921" y="3562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/>
              </a:p>
            </p:txBody>
          </p:sp>
          <p:sp>
            <p:nvSpPr>
              <p:cNvPr id="2128" name="Oval 2127"/>
              <p:cNvSpPr/>
              <p:nvPr/>
            </p:nvSpPr>
            <p:spPr bwMode="auto">
              <a:xfrm>
                <a:off x="7708921" y="5471815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9" name="Freeform 2128"/>
              <p:cNvSpPr/>
              <p:nvPr/>
            </p:nvSpPr>
            <p:spPr bwMode="auto">
              <a:xfrm>
                <a:off x="7762732" y="5622337"/>
                <a:ext cx="50540" cy="41180"/>
              </a:xfrm>
              <a:custGeom>
                <a:avLst/>
                <a:gdLst>
                  <a:gd name="connsiteX0" fmla="*/ 1979 w 50540"/>
                  <a:gd name="connsiteY0" fmla="*/ 19168 h 41180"/>
                  <a:gd name="connsiteX1" fmla="*/ 7917 w 50540"/>
                  <a:gd name="connsiteY1" fmla="*/ 1355 h 41180"/>
                  <a:gd name="connsiteX2" fmla="*/ 49480 w 50540"/>
                  <a:gd name="connsiteY2" fmla="*/ 13231 h 41180"/>
                  <a:gd name="connsiteX3" fmla="*/ 43543 w 50540"/>
                  <a:gd name="connsiteY3" fmla="*/ 36981 h 41180"/>
                  <a:gd name="connsiteX4" fmla="*/ 19792 w 50540"/>
                  <a:gd name="connsiteY4" fmla="*/ 31044 h 41180"/>
                  <a:gd name="connsiteX5" fmla="*/ 1979 w 50540"/>
                  <a:gd name="connsiteY5" fmla="*/ 19168 h 4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40" h="41180">
                    <a:moveTo>
                      <a:pt x="1979" y="19168"/>
                    </a:moveTo>
                    <a:cubicBezTo>
                      <a:pt x="0" y="14220"/>
                      <a:pt x="2106" y="3679"/>
                      <a:pt x="7917" y="1355"/>
                    </a:cubicBezTo>
                    <a:cubicBezTo>
                      <a:pt x="11306" y="0"/>
                      <a:pt x="44199" y="11471"/>
                      <a:pt x="49480" y="13231"/>
                    </a:cubicBezTo>
                    <a:cubicBezTo>
                      <a:pt x="47501" y="21148"/>
                      <a:pt x="50540" y="32783"/>
                      <a:pt x="43543" y="36981"/>
                    </a:cubicBezTo>
                    <a:cubicBezTo>
                      <a:pt x="36545" y="41180"/>
                      <a:pt x="27091" y="34694"/>
                      <a:pt x="19792" y="31044"/>
                    </a:cubicBezTo>
                    <a:cubicBezTo>
                      <a:pt x="9791" y="26043"/>
                      <a:pt x="3958" y="24116"/>
                      <a:pt x="1979" y="1916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0" name="Freeform 2129"/>
              <p:cNvSpPr/>
              <p:nvPr/>
            </p:nvSpPr>
            <p:spPr bwMode="auto">
              <a:xfrm>
                <a:off x="7586380" y="5530295"/>
                <a:ext cx="60363" cy="42080"/>
              </a:xfrm>
              <a:custGeom>
                <a:avLst/>
                <a:gdLst>
                  <a:gd name="connsiteX0" fmla="*/ 42550 w 60363"/>
                  <a:gd name="connsiteY0" fmla="*/ 1941 h 42080"/>
                  <a:gd name="connsiteX1" fmla="*/ 30675 w 60363"/>
                  <a:gd name="connsiteY1" fmla="*/ 37567 h 42080"/>
                  <a:gd name="connsiteX2" fmla="*/ 60363 w 60363"/>
                  <a:gd name="connsiteY2" fmla="*/ 31629 h 42080"/>
                  <a:gd name="connsiteX3" fmla="*/ 42550 w 60363"/>
                  <a:gd name="connsiteY3" fmla="*/ 1941 h 4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63" h="42080">
                    <a:moveTo>
                      <a:pt x="42550" y="1941"/>
                    </a:moveTo>
                    <a:cubicBezTo>
                      <a:pt x="37602" y="2931"/>
                      <a:pt x="0" y="22230"/>
                      <a:pt x="30675" y="37567"/>
                    </a:cubicBezTo>
                    <a:cubicBezTo>
                      <a:pt x="39702" y="42080"/>
                      <a:pt x="50467" y="33608"/>
                      <a:pt x="60363" y="31629"/>
                    </a:cubicBezTo>
                    <a:cubicBezTo>
                      <a:pt x="54038" y="0"/>
                      <a:pt x="47498" y="951"/>
                      <a:pt x="42550" y="1941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2131" name="Freeform 2130"/>
              <p:cNvSpPr/>
              <p:nvPr/>
            </p:nvSpPr>
            <p:spPr bwMode="auto">
              <a:xfrm>
                <a:off x="6904268" y="5447392"/>
                <a:ext cx="68718" cy="51292"/>
              </a:xfrm>
              <a:custGeom>
                <a:avLst/>
                <a:gdLst>
                  <a:gd name="connsiteX0" fmla="*/ 44967 w 68718"/>
                  <a:gd name="connsiteY0" fmla="*/ 3958 h 51292"/>
                  <a:gd name="connsiteX1" fmla="*/ 33092 w 68718"/>
                  <a:gd name="connsiteY1" fmla="*/ 45522 h 51292"/>
                  <a:gd name="connsiteX2" fmla="*/ 56843 w 68718"/>
                  <a:gd name="connsiteY2" fmla="*/ 39584 h 51292"/>
                  <a:gd name="connsiteX3" fmla="*/ 68718 w 68718"/>
                  <a:gd name="connsiteY3" fmla="*/ 21771 h 51292"/>
                  <a:gd name="connsiteX4" fmla="*/ 44967 w 68718"/>
                  <a:gd name="connsiteY4" fmla="*/ 3958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718" h="51292">
                    <a:moveTo>
                      <a:pt x="44967" y="3958"/>
                    </a:moveTo>
                    <a:cubicBezTo>
                      <a:pt x="39029" y="7916"/>
                      <a:pt x="0" y="12431"/>
                      <a:pt x="33092" y="45522"/>
                    </a:cubicBezTo>
                    <a:cubicBezTo>
                      <a:pt x="38863" y="51292"/>
                      <a:pt x="48926" y="41563"/>
                      <a:pt x="56843" y="39584"/>
                    </a:cubicBezTo>
                    <a:cubicBezTo>
                      <a:pt x="60801" y="33646"/>
                      <a:pt x="68718" y="28907"/>
                      <a:pt x="68718" y="21771"/>
                    </a:cubicBezTo>
                    <a:cubicBezTo>
                      <a:pt x="68718" y="15054"/>
                      <a:pt x="50905" y="0"/>
                      <a:pt x="44967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2" name="Freeform 2131"/>
              <p:cNvSpPr/>
              <p:nvPr/>
            </p:nvSpPr>
            <p:spPr bwMode="auto">
              <a:xfrm>
                <a:off x="7558500" y="5575892"/>
                <a:ext cx="61579" cy="49481"/>
              </a:xfrm>
              <a:custGeom>
                <a:avLst/>
                <a:gdLst>
                  <a:gd name="connsiteX0" fmla="*/ 14077 w 61579"/>
                  <a:gd name="connsiteY0" fmla="*/ 1979 h 49481"/>
                  <a:gd name="connsiteX1" fmla="*/ 2202 w 61579"/>
                  <a:gd name="connsiteY1" fmla="*/ 19792 h 49481"/>
                  <a:gd name="connsiteX2" fmla="*/ 20015 w 61579"/>
                  <a:gd name="connsiteY2" fmla="*/ 49481 h 49481"/>
                  <a:gd name="connsiteX3" fmla="*/ 43766 w 61579"/>
                  <a:gd name="connsiteY3" fmla="*/ 43543 h 49481"/>
                  <a:gd name="connsiteX4" fmla="*/ 61579 w 61579"/>
                  <a:gd name="connsiteY4" fmla="*/ 7917 h 49481"/>
                  <a:gd name="connsiteX5" fmla="*/ 14077 w 61579"/>
                  <a:gd name="connsiteY5" fmla="*/ 1979 h 4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579" h="49481">
                    <a:moveTo>
                      <a:pt x="14077" y="1979"/>
                    </a:moveTo>
                    <a:cubicBezTo>
                      <a:pt x="4181" y="3958"/>
                      <a:pt x="3375" y="12753"/>
                      <a:pt x="2202" y="19792"/>
                    </a:cubicBezTo>
                    <a:cubicBezTo>
                      <a:pt x="0" y="33005"/>
                      <a:pt x="12579" y="42044"/>
                      <a:pt x="20015" y="49481"/>
                    </a:cubicBezTo>
                    <a:cubicBezTo>
                      <a:pt x="27932" y="47502"/>
                      <a:pt x="36976" y="48070"/>
                      <a:pt x="43766" y="43543"/>
                    </a:cubicBezTo>
                    <a:cubicBezTo>
                      <a:pt x="53631" y="36966"/>
                      <a:pt x="58192" y="18077"/>
                      <a:pt x="61579" y="7917"/>
                    </a:cubicBezTo>
                    <a:cubicBezTo>
                      <a:pt x="41111" y="1094"/>
                      <a:pt x="23973" y="0"/>
                      <a:pt x="14077" y="197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2133" name="Freeform 2132"/>
              <p:cNvSpPr/>
              <p:nvPr/>
            </p:nvSpPr>
            <p:spPr bwMode="auto">
              <a:xfrm>
                <a:off x="7355816" y="5508194"/>
                <a:ext cx="58312" cy="47981"/>
              </a:xfrm>
              <a:custGeom>
                <a:avLst/>
                <a:gdLst>
                  <a:gd name="connsiteX0" fmla="*/ 13275 w 58312"/>
                  <a:gd name="connsiteY0" fmla="*/ 12355 h 47981"/>
                  <a:gd name="connsiteX1" fmla="*/ 1399 w 58312"/>
                  <a:gd name="connsiteY1" fmla="*/ 30168 h 47981"/>
                  <a:gd name="connsiteX2" fmla="*/ 42963 w 58312"/>
                  <a:gd name="connsiteY2" fmla="*/ 47981 h 47981"/>
                  <a:gd name="connsiteX3" fmla="*/ 54838 w 58312"/>
                  <a:gd name="connsiteY3" fmla="*/ 30168 h 47981"/>
                  <a:gd name="connsiteX4" fmla="*/ 31088 w 58312"/>
                  <a:gd name="connsiteY4" fmla="*/ 480 h 47981"/>
                  <a:gd name="connsiteX5" fmla="*/ 13275 w 58312"/>
                  <a:gd name="connsiteY5" fmla="*/ 12355 h 4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312" h="47981">
                    <a:moveTo>
                      <a:pt x="13275" y="12355"/>
                    </a:moveTo>
                    <a:cubicBezTo>
                      <a:pt x="8327" y="17303"/>
                      <a:pt x="0" y="23170"/>
                      <a:pt x="1399" y="30168"/>
                    </a:cubicBezTo>
                    <a:cubicBezTo>
                      <a:pt x="3557" y="40958"/>
                      <a:pt x="37957" y="46729"/>
                      <a:pt x="42963" y="47981"/>
                    </a:cubicBezTo>
                    <a:cubicBezTo>
                      <a:pt x="46921" y="42043"/>
                      <a:pt x="53829" y="37232"/>
                      <a:pt x="54838" y="30168"/>
                    </a:cubicBezTo>
                    <a:cubicBezTo>
                      <a:pt x="58312" y="5853"/>
                      <a:pt x="48261" y="4773"/>
                      <a:pt x="31088" y="480"/>
                    </a:cubicBezTo>
                    <a:cubicBezTo>
                      <a:pt x="29168" y="0"/>
                      <a:pt x="18223" y="7407"/>
                      <a:pt x="13275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4" name="Freeform 2133"/>
              <p:cNvSpPr/>
              <p:nvPr/>
            </p:nvSpPr>
            <p:spPr bwMode="auto">
              <a:xfrm>
                <a:off x="7173694" y="5443168"/>
                <a:ext cx="87744" cy="73823"/>
              </a:xfrm>
              <a:custGeom>
                <a:avLst/>
                <a:gdLst>
                  <a:gd name="connsiteX0" fmla="*/ 49158 w 87744"/>
                  <a:gd name="connsiteY0" fmla="*/ 13746 h 73823"/>
                  <a:gd name="connsiteX1" fmla="*/ 19470 w 87744"/>
                  <a:gd name="connsiteY1" fmla="*/ 19684 h 73823"/>
                  <a:gd name="connsiteX2" fmla="*/ 25408 w 87744"/>
                  <a:gd name="connsiteY2" fmla="*/ 49372 h 73823"/>
                  <a:gd name="connsiteX3" fmla="*/ 37283 w 87744"/>
                  <a:gd name="connsiteY3" fmla="*/ 67185 h 73823"/>
                  <a:gd name="connsiteX4" fmla="*/ 66971 w 87744"/>
                  <a:gd name="connsiteY4" fmla="*/ 49372 h 73823"/>
                  <a:gd name="connsiteX5" fmla="*/ 84784 w 87744"/>
                  <a:gd name="connsiteY5" fmla="*/ 43435 h 73823"/>
                  <a:gd name="connsiteX6" fmla="*/ 49158 w 87744"/>
                  <a:gd name="connsiteY6" fmla="*/ 13746 h 7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744" h="73823">
                    <a:moveTo>
                      <a:pt x="49158" y="13746"/>
                    </a:moveTo>
                    <a:cubicBezTo>
                      <a:pt x="38272" y="9788"/>
                      <a:pt x="27867" y="14086"/>
                      <a:pt x="19470" y="19684"/>
                    </a:cubicBezTo>
                    <a:cubicBezTo>
                      <a:pt x="0" y="32664"/>
                      <a:pt x="19626" y="42145"/>
                      <a:pt x="25408" y="49372"/>
                    </a:cubicBezTo>
                    <a:cubicBezTo>
                      <a:pt x="29866" y="54944"/>
                      <a:pt x="33325" y="61247"/>
                      <a:pt x="37283" y="67185"/>
                    </a:cubicBezTo>
                    <a:cubicBezTo>
                      <a:pt x="87744" y="50367"/>
                      <a:pt x="26219" y="73823"/>
                      <a:pt x="66971" y="49372"/>
                    </a:cubicBezTo>
                    <a:cubicBezTo>
                      <a:pt x="72338" y="46152"/>
                      <a:pt x="78846" y="45414"/>
                      <a:pt x="84784" y="43435"/>
                    </a:cubicBezTo>
                    <a:cubicBezTo>
                      <a:pt x="77546" y="0"/>
                      <a:pt x="60044" y="17705"/>
                      <a:pt x="49158" y="1374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5" name="Freeform 2134"/>
              <p:cNvSpPr/>
              <p:nvPr/>
            </p:nvSpPr>
            <p:spPr bwMode="auto">
              <a:xfrm>
                <a:off x="6514962" y="5466867"/>
                <a:ext cx="37794" cy="54429"/>
              </a:xfrm>
              <a:custGeom>
                <a:avLst/>
                <a:gdLst>
                  <a:gd name="connsiteX0" fmla="*/ 35815 w 37794"/>
                  <a:gd name="connsiteY0" fmla="*/ 6927 h 54429"/>
                  <a:gd name="connsiteX1" fmla="*/ 18002 w 37794"/>
                  <a:gd name="connsiteY1" fmla="*/ 12865 h 54429"/>
                  <a:gd name="connsiteX2" fmla="*/ 12064 w 37794"/>
                  <a:gd name="connsiteY2" fmla="*/ 48491 h 54429"/>
                  <a:gd name="connsiteX3" fmla="*/ 29877 w 37794"/>
                  <a:gd name="connsiteY3" fmla="*/ 54429 h 54429"/>
                  <a:gd name="connsiteX4" fmla="*/ 35815 w 37794"/>
                  <a:gd name="connsiteY4" fmla="*/ 6927 h 5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94" h="54429">
                    <a:moveTo>
                      <a:pt x="35815" y="6927"/>
                    </a:moveTo>
                    <a:cubicBezTo>
                      <a:pt x="33836" y="0"/>
                      <a:pt x="22889" y="8955"/>
                      <a:pt x="18002" y="12865"/>
                    </a:cubicBezTo>
                    <a:cubicBezTo>
                      <a:pt x="7068" y="21612"/>
                      <a:pt x="0" y="36427"/>
                      <a:pt x="12064" y="48491"/>
                    </a:cubicBezTo>
                    <a:cubicBezTo>
                      <a:pt x="16490" y="52917"/>
                      <a:pt x="23939" y="52450"/>
                      <a:pt x="29877" y="54429"/>
                    </a:cubicBezTo>
                    <a:cubicBezTo>
                      <a:pt x="37693" y="30983"/>
                      <a:pt x="37794" y="13854"/>
                      <a:pt x="35815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6" name="Freeform 2135"/>
              <p:cNvSpPr/>
              <p:nvPr/>
            </p:nvSpPr>
            <p:spPr bwMode="auto">
              <a:xfrm>
                <a:off x="8004804" y="5556578"/>
                <a:ext cx="68787" cy="56733"/>
              </a:xfrm>
              <a:custGeom>
                <a:avLst/>
                <a:gdLst>
                  <a:gd name="connsiteX0" fmla="*/ 30837 w 68787"/>
                  <a:gd name="connsiteY0" fmla="*/ 3294 h 56733"/>
                  <a:gd name="connsiteX1" fmla="*/ 13024 w 68787"/>
                  <a:gd name="connsiteY1" fmla="*/ 9231 h 56733"/>
                  <a:gd name="connsiteX2" fmla="*/ 18961 w 68787"/>
                  <a:gd name="connsiteY2" fmla="*/ 44857 h 56733"/>
                  <a:gd name="connsiteX3" fmla="*/ 36774 w 68787"/>
                  <a:gd name="connsiteY3" fmla="*/ 56733 h 56733"/>
                  <a:gd name="connsiteX4" fmla="*/ 48650 w 68787"/>
                  <a:gd name="connsiteY4" fmla="*/ 44857 h 56733"/>
                  <a:gd name="connsiteX5" fmla="*/ 66463 w 68787"/>
                  <a:gd name="connsiteY5" fmla="*/ 32982 h 56733"/>
                  <a:gd name="connsiteX6" fmla="*/ 60525 w 68787"/>
                  <a:gd name="connsiteY6" fmla="*/ 15169 h 56733"/>
                  <a:gd name="connsiteX7" fmla="*/ 30837 w 68787"/>
                  <a:gd name="connsiteY7" fmla="*/ 3294 h 5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87" h="56733">
                    <a:moveTo>
                      <a:pt x="30837" y="3294"/>
                    </a:moveTo>
                    <a:cubicBezTo>
                      <a:pt x="22920" y="2304"/>
                      <a:pt x="17450" y="4805"/>
                      <a:pt x="13024" y="9231"/>
                    </a:cubicBezTo>
                    <a:cubicBezTo>
                      <a:pt x="0" y="22254"/>
                      <a:pt x="9120" y="35016"/>
                      <a:pt x="18961" y="44857"/>
                    </a:cubicBezTo>
                    <a:cubicBezTo>
                      <a:pt x="24007" y="49903"/>
                      <a:pt x="30836" y="52774"/>
                      <a:pt x="36774" y="56733"/>
                    </a:cubicBezTo>
                    <a:cubicBezTo>
                      <a:pt x="40733" y="52774"/>
                      <a:pt x="44278" y="48354"/>
                      <a:pt x="48650" y="44857"/>
                    </a:cubicBezTo>
                    <a:cubicBezTo>
                      <a:pt x="54222" y="40399"/>
                      <a:pt x="63813" y="39608"/>
                      <a:pt x="66463" y="32982"/>
                    </a:cubicBezTo>
                    <a:cubicBezTo>
                      <a:pt x="68787" y="27171"/>
                      <a:pt x="64435" y="20056"/>
                      <a:pt x="60525" y="15169"/>
                    </a:cubicBezTo>
                    <a:cubicBezTo>
                      <a:pt x="48390" y="0"/>
                      <a:pt x="38754" y="4284"/>
                      <a:pt x="30837" y="3294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7" name="Freeform 2136"/>
              <p:cNvSpPr/>
              <p:nvPr/>
            </p:nvSpPr>
            <p:spPr bwMode="auto">
              <a:xfrm>
                <a:off x="6322885" y="5501559"/>
                <a:ext cx="65409" cy="60687"/>
              </a:xfrm>
              <a:custGeom>
                <a:avLst/>
                <a:gdLst>
                  <a:gd name="connsiteX0" fmla="*/ 29783 w 65409"/>
                  <a:gd name="connsiteY0" fmla="*/ 6927 h 60687"/>
                  <a:gd name="connsiteX1" fmla="*/ 23845 w 65409"/>
                  <a:gd name="connsiteY1" fmla="*/ 54428 h 60687"/>
                  <a:gd name="connsiteX2" fmla="*/ 65409 w 65409"/>
                  <a:gd name="connsiteY2" fmla="*/ 48491 h 60687"/>
                  <a:gd name="connsiteX3" fmla="*/ 41658 w 65409"/>
                  <a:gd name="connsiteY3" fmla="*/ 12865 h 60687"/>
                  <a:gd name="connsiteX4" fmla="*/ 29783 w 65409"/>
                  <a:gd name="connsiteY4" fmla="*/ 6927 h 6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09" h="60687">
                    <a:moveTo>
                      <a:pt x="29783" y="6927"/>
                    </a:moveTo>
                    <a:cubicBezTo>
                      <a:pt x="26814" y="13854"/>
                      <a:pt x="0" y="42505"/>
                      <a:pt x="23845" y="54428"/>
                    </a:cubicBezTo>
                    <a:cubicBezTo>
                      <a:pt x="36363" y="60687"/>
                      <a:pt x="51554" y="50470"/>
                      <a:pt x="65409" y="48491"/>
                    </a:cubicBezTo>
                    <a:cubicBezTo>
                      <a:pt x="59080" y="23176"/>
                      <a:pt x="65090" y="24581"/>
                      <a:pt x="41658" y="12865"/>
                    </a:cubicBezTo>
                    <a:cubicBezTo>
                      <a:pt x="36060" y="10066"/>
                      <a:pt x="32752" y="0"/>
                      <a:pt x="29783" y="6927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8" name="Freeform 2137"/>
              <p:cNvSpPr/>
              <p:nvPr/>
            </p:nvSpPr>
            <p:spPr bwMode="auto">
              <a:xfrm>
                <a:off x="6999107" y="5474061"/>
                <a:ext cx="70412" cy="47278"/>
              </a:xfrm>
              <a:custGeom>
                <a:avLst/>
                <a:gdLst>
                  <a:gd name="connsiteX0" fmla="*/ 34786 w 70412"/>
                  <a:gd name="connsiteY0" fmla="*/ 12355 h 47278"/>
                  <a:gd name="connsiteX1" fmla="*/ 5098 w 70412"/>
                  <a:gd name="connsiteY1" fmla="*/ 18293 h 47278"/>
                  <a:gd name="connsiteX2" fmla="*/ 11036 w 70412"/>
                  <a:gd name="connsiteY2" fmla="*/ 42044 h 47278"/>
                  <a:gd name="connsiteX3" fmla="*/ 70412 w 70412"/>
                  <a:gd name="connsiteY3" fmla="*/ 36106 h 47278"/>
                  <a:gd name="connsiteX4" fmla="*/ 64475 w 70412"/>
                  <a:gd name="connsiteY4" fmla="*/ 18293 h 47278"/>
                  <a:gd name="connsiteX5" fmla="*/ 34786 w 70412"/>
                  <a:gd name="connsiteY5" fmla="*/ 480 h 47278"/>
                  <a:gd name="connsiteX6" fmla="*/ 34786 w 70412"/>
                  <a:gd name="connsiteY6" fmla="*/ 12355 h 4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412" h="47278">
                    <a:moveTo>
                      <a:pt x="34786" y="12355"/>
                    </a:moveTo>
                    <a:cubicBezTo>
                      <a:pt x="29838" y="15324"/>
                      <a:pt x="11402" y="10412"/>
                      <a:pt x="5098" y="18293"/>
                    </a:cubicBezTo>
                    <a:cubicBezTo>
                      <a:pt x="0" y="24666"/>
                      <a:pt x="3163" y="39897"/>
                      <a:pt x="11036" y="42044"/>
                    </a:cubicBezTo>
                    <a:cubicBezTo>
                      <a:pt x="30226" y="47278"/>
                      <a:pt x="50620" y="38085"/>
                      <a:pt x="70412" y="36106"/>
                    </a:cubicBezTo>
                    <a:cubicBezTo>
                      <a:pt x="68433" y="30168"/>
                      <a:pt x="67695" y="23660"/>
                      <a:pt x="64475" y="18293"/>
                    </a:cubicBezTo>
                    <a:cubicBezTo>
                      <a:pt x="57062" y="5938"/>
                      <a:pt x="47972" y="3777"/>
                      <a:pt x="34786" y="480"/>
                    </a:cubicBezTo>
                    <a:cubicBezTo>
                      <a:pt x="32866" y="0"/>
                      <a:pt x="39734" y="9386"/>
                      <a:pt x="34786" y="1235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39" name="Freeform 2138"/>
              <p:cNvSpPr/>
              <p:nvPr/>
            </p:nvSpPr>
            <p:spPr bwMode="auto">
              <a:xfrm>
                <a:off x="6926107" y="5518916"/>
                <a:ext cx="72940" cy="52674"/>
              </a:xfrm>
              <a:custGeom>
                <a:avLst/>
                <a:gdLst>
                  <a:gd name="connsiteX0" fmla="*/ 41763 w 72940"/>
                  <a:gd name="connsiteY0" fmla="*/ 24636 h 52674"/>
                  <a:gd name="connsiteX1" fmla="*/ 12075 w 72940"/>
                  <a:gd name="connsiteY1" fmla="*/ 30574 h 52674"/>
                  <a:gd name="connsiteX2" fmla="*/ 6137 w 72940"/>
                  <a:gd name="connsiteY2" fmla="*/ 48387 h 52674"/>
                  <a:gd name="connsiteX3" fmla="*/ 71451 w 72940"/>
                  <a:gd name="connsiteY3" fmla="*/ 42449 h 52674"/>
                  <a:gd name="connsiteX4" fmla="*/ 47701 w 72940"/>
                  <a:gd name="connsiteY4" fmla="*/ 885 h 52674"/>
                  <a:gd name="connsiteX5" fmla="*/ 41763 w 72940"/>
                  <a:gd name="connsiteY5" fmla="*/ 24636 h 5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940" h="52674">
                    <a:moveTo>
                      <a:pt x="41763" y="24636"/>
                    </a:moveTo>
                    <a:cubicBezTo>
                      <a:pt x="35825" y="29584"/>
                      <a:pt x="22943" y="12461"/>
                      <a:pt x="12075" y="30574"/>
                    </a:cubicBezTo>
                    <a:cubicBezTo>
                      <a:pt x="8855" y="35941"/>
                      <a:pt x="0" y="47160"/>
                      <a:pt x="6137" y="48387"/>
                    </a:cubicBezTo>
                    <a:cubicBezTo>
                      <a:pt x="27574" y="52674"/>
                      <a:pt x="49680" y="44428"/>
                      <a:pt x="71451" y="42449"/>
                    </a:cubicBezTo>
                    <a:cubicBezTo>
                      <a:pt x="65487" y="12628"/>
                      <a:pt x="72940" y="13505"/>
                      <a:pt x="47701" y="885"/>
                    </a:cubicBezTo>
                    <a:cubicBezTo>
                      <a:pt x="45931" y="0"/>
                      <a:pt x="47701" y="19688"/>
                      <a:pt x="41763" y="24636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2140" name="Freeform 2139"/>
              <p:cNvSpPr/>
              <p:nvPr/>
            </p:nvSpPr>
            <p:spPr bwMode="auto">
              <a:xfrm>
                <a:off x="7371954" y="5534030"/>
                <a:ext cx="76113" cy="41167"/>
              </a:xfrm>
              <a:custGeom>
                <a:avLst/>
                <a:gdLst>
                  <a:gd name="connsiteX0" fmla="*/ 44191 w 76113"/>
                  <a:gd name="connsiteY0" fmla="*/ 3958 h 41167"/>
                  <a:gd name="connsiteX1" fmla="*/ 8565 w 76113"/>
                  <a:gd name="connsiteY1" fmla="*/ 9895 h 41167"/>
                  <a:gd name="connsiteX2" fmla="*/ 26378 w 76113"/>
                  <a:gd name="connsiteY2" fmla="*/ 39584 h 41167"/>
                  <a:gd name="connsiteX3" fmla="*/ 62004 w 76113"/>
                  <a:gd name="connsiteY3" fmla="*/ 33646 h 41167"/>
                  <a:gd name="connsiteX4" fmla="*/ 44191 w 76113"/>
                  <a:gd name="connsiteY4" fmla="*/ 3958 h 4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3" h="41167">
                    <a:moveTo>
                      <a:pt x="44191" y="3958"/>
                    </a:moveTo>
                    <a:cubicBezTo>
                      <a:pt x="35285" y="0"/>
                      <a:pt x="17966" y="2374"/>
                      <a:pt x="8565" y="9895"/>
                    </a:cubicBezTo>
                    <a:cubicBezTo>
                      <a:pt x="0" y="16747"/>
                      <a:pt x="24632" y="37838"/>
                      <a:pt x="26378" y="39584"/>
                    </a:cubicBezTo>
                    <a:cubicBezTo>
                      <a:pt x="38253" y="37605"/>
                      <a:pt x="52603" y="41167"/>
                      <a:pt x="62004" y="33646"/>
                    </a:cubicBezTo>
                    <a:cubicBezTo>
                      <a:pt x="76113" y="22359"/>
                      <a:pt x="53097" y="7916"/>
                      <a:pt x="44191" y="3958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  <p:sp>
            <p:nvSpPr>
              <p:cNvPr id="2141" name="Freeform 2140"/>
              <p:cNvSpPr/>
              <p:nvPr/>
            </p:nvSpPr>
            <p:spPr bwMode="auto">
              <a:xfrm>
                <a:off x="7245408" y="5583809"/>
                <a:ext cx="61356" cy="53439"/>
              </a:xfrm>
              <a:custGeom>
                <a:avLst/>
                <a:gdLst>
                  <a:gd name="connsiteX0" fmla="*/ 53439 w 61356"/>
                  <a:gd name="connsiteY0" fmla="*/ 0 h 53439"/>
                  <a:gd name="connsiteX1" fmla="*/ 35626 w 61356"/>
                  <a:gd name="connsiteY1" fmla="*/ 5938 h 53439"/>
                  <a:gd name="connsiteX2" fmla="*/ 5938 w 61356"/>
                  <a:gd name="connsiteY2" fmla="*/ 11875 h 53439"/>
                  <a:gd name="connsiteX3" fmla="*/ 0 w 61356"/>
                  <a:gd name="connsiteY3" fmla="*/ 29688 h 53439"/>
                  <a:gd name="connsiteX4" fmla="*/ 11876 w 61356"/>
                  <a:gd name="connsiteY4" fmla="*/ 41564 h 53439"/>
                  <a:gd name="connsiteX5" fmla="*/ 35626 w 61356"/>
                  <a:gd name="connsiteY5" fmla="*/ 47501 h 53439"/>
                  <a:gd name="connsiteX6" fmla="*/ 53439 w 61356"/>
                  <a:gd name="connsiteY6" fmla="*/ 53439 h 53439"/>
                  <a:gd name="connsiteX7" fmla="*/ 59377 w 61356"/>
                  <a:gd name="connsiteY7" fmla="*/ 35626 h 53439"/>
                  <a:gd name="connsiteX8" fmla="*/ 41564 w 61356"/>
                  <a:gd name="connsiteY8" fmla="*/ 17813 h 53439"/>
                  <a:gd name="connsiteX9" fmla="*/ 53439 w 61356"/>
                  <a:gd name="connsiteY9" fmla="*/ 0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56" h="53439">
                    <a:moveTo>
                      <a:pt x="53439" y="0"/>
                    </a:moveTo>
                    <a:cubicBezTo>
                      <a:pt x="47501" y="1979"/>
                      <a:pt x="41698" y="4420"/>
                      <a:pt x="35626" y="5938"/>
                    </a:cubicBezTo>
                    <a:cubicBezTo>
                      <a:pt x="25835" y="8386"/>
                      <a:pt x="14335" y="6277"/>
                      <a:pt x="5938" y="11875"/>
                    </a:cubicBezTo>
                    <a:cubicBezTo>
                      <a:pt x="730" y="15347"/>
                      <a:pt x="1979" y="23750"/>
                      <a:pt x="0" y="29688"/>
                    </a:cubicBezTo>
                    <a:cubicBezTo>
                      <a:pt x="3959" y="33647"/>
                      <a:pt x="6869" y="39060"/>
                      <a:pt x="11876" y="41564"/>
                    </a:cubicBezTo>
                    <a:cubicBezTo>
                      <a:pt x="19175" y="45213"/>
                      <a:pt x="27780" y="45259"/>
                      <a:pt x="35626" y="47501"/>
                    </a:cubicBezTo>
                    <a:cubicBezTo>
                      <a:pt x="41644" y="49220"/>
                      <a:pt x="47501" y="51460"/>
                      <a:pt x="53439" y="53439"/>
                    </a:cubicBezTo>
                    <a:cubicBezTo>
                      <a:pt x="55418" y="47501"/>
                      <a:pt x="61356" y="41564"/>
                      <a:pt x="59377" y="35626"/>
                    </a:cubicBezTo>
                    <a:cubicBezTo>
                      <a:pt x="56722" y="27660"/>
                      <a:pt x="47502" y="23751"/>
                      <a:pt x="41564" y="17813"/>
                    </a:cubicBezTo>
                    <a:lnTo>
                      <a:pt x="53439" y="0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42" name="Freeform 2141"/>
              <p:cNvSpPr/>
              <p:nvPr/>
            </p:nvSpPr>
            <p:spPr bwMode="auto">
              <a:xfrm>
                <a:off x="7213518" y="5495406"/>
                <a:ext cx="32488" cy="46547"/>
              </a:xfrm>
              <a:custGeom>
                <a:avLst/>
                <a:gdLst>
                  <a:gd name="connsiteX0" fmla="*/ 20612 w 32488"/>
                  <a:gd name="connsiteY0" fmla="*/ 19765 h 46547"/>
                  <a:gd name="connsiteX1" fmla="*/ 2799 w 32488"/>
                  <a:gd name="connsiteY1" fmla="*/ 25703 h 46547"/>
                  <a:gd name="connsiteX2" fmla="*/ 8737 w 32488"/>
                  <a:gd name="connsiteY2" fmla="*/ 43516 h 46547"/>
                  <a:gd name="connsiteX3" fmla="*/ 32488 w 32488"/>
                  <a:gd name="connsiteY3" fmla="*/ 37578 h 46547"/>
                  <a:gd name="connsiteX4" fmla="*/ 20612 w 32488"/>
                  <a:gd name="connsiteY4" fmla="*/ 19765 h 4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88" h="46547">
                    <a:moveTo>
                      <a:pt x="20612" y="19765"/>
                    </a:moveTo>
                    <a:cubicBezTo>
                      <a:pt x="15664" y="17786"/>
                      <a:pt x="5598" y="20105"/>
                      <a:pt x="2799" y="25703"/>
                    </a:cubicBezTo>
                    <a:cubicBezTo>
                      <a:pt x="0" y="31301"/>
                      <a:pt x="2926" y="41192"/>
                      <a:pt x="8737" y="43516"/>
                    </a:cubicBezTo>
                    <a:cubicBezTo>
                      <a:pt x="16314" y="46547"/>
                      <a:pt x="24571" y="39557"/>
                      <a:pt x="32488" y="37578"/>
                    </a:cubicBezTo>
                    <a:cubicBezTo>
                      <a:pt x="26225" y="0"/>
                      <a:pt x="25560" y="21744"/>
                      <a:pt x="20612" y="19765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/>
              </a:p>
            </p:txBody>
          </p:sp>
          <p:sp>
            <p:nvSpPr>
              <p:cNvPr id="2143" name="Freeform 2142"/>
              <p:cNvSpPr/>
              <p:nvPr/>
            </p:nvSpPr>
            <p:spPr bwMode="auto">
              <a:xfrm>
                <a:off x="7638900" y="5474428"/>
                <a:ext cx="71067" cy="46289"/>
              </a:xfrm>
              <a:custGeom>
                <a:avLst/>
                <a:gdLst>
                  <a:gd name="connsiteX0" fmla="*/ 35626 w 71067"/>
                  <a:gd name="connsiteY0" fmla="*/ 18113 h 46289"/>
                  <a:gd name="connsiteX1" fmla="*/ 11875 w 71067"/>
                  <a:gd name="connsiteY1" fmla="*/ 24050 h 46289"/>
                  <a:gd name="connsiteX2" fmla="*/ 5938 w 71067"/>
                  <a:gd name="connsiteY2" fmla="*/ 41863 h 46289"/>
                  <a:gd name="connsiteX3" fmla="*/ 47501 w 71067"/>
                  <a:gd name="connsiteY3" fmla="*/ 35926 h 46289"/>
                  <a:gd name="connsiteX4" fmla="*/ 59377 w 71067"/>
                  <a:gd name="connsiteY4" fmla="*/ 24050 h 46289"/>
                  <a:gd name="connsiteX5" fmla="*/ 65314 w 71067"/>
                  <a:gd name="connsiteY5" fmla="*/ 6237 h 46289"/>
                  <a:gd name="connsiteX6" fmla="*/ 35626 w 71067"/>
                  <a:gd name="connsiteY6" fmla="*/ 18113 h 4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67" h="46289">
                    <a:moveTo>
                      <a:pt x="35626" y="18113"/>
                    </a:moveTo>
                    <a:cubicBezTo>
                      <a:pt x="26720" y="21082"/>
                      <a:pt x="18247" y="18952"/>
                      <a:pt x="11875" y="24050"/>
                    </a:cubicBezTo>
                    <a:cubicBezTo>
                      <a:pt x="6988" y="27960"/>
                      <a:pt x="0" y="39884"/>
                      <a:pt x="5938" y="41863"/>
                    </a:cubicBezTo>
                    <a:cubicBezTo>
                      <a:pt x="19215" y="46289"/>
                      <a:pt x="33647" y="37905"/>
                      <a:pt x="47501" y="35926"/>
                    </a:cubicBezTo>
                    <a:cubicBezTo>
                      <a:pt x="51460" y="31967"/>
                      <a:pt x="56497" y="28851"/>
                      <a:pt x="59377" y="24050"/>
                    </a:cubicBezTo>
                    <a:cubicBezTo>
                      <a:pt x="62597" y="18683"/>
                      <a:pt x="71067" y="8702"/>
                      <a:pt x="65314" y="6237"/>
                    </a:cubicBezTo>
                    <a:cubicBezTo>
                      <a:pt x="50761" y="0"/>
                      <a:pt x="44532" y="15144"/>
                      <a:pt x="35626" y="18113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defTabSz="914400" eaLnBrk="1" latinLnBrk="0" hangingPunct="1">
                  <a:lnSpc>
                    <a:spcPct val="100000"/>
                  </a:lnSpc>
                  <a:buClrTx/>
                  <a:buSzTx/>
                  <a:buFontTx/>
                  <a:buNone/>
                  <a:tabLst/>
                </a:pPr>
                <a:endParaRPr lang="en-US" dirty="0" smtClean="0"/>
              </a:p>
            </p:txBody>
          </p:sp>
        </p:grpSp>
        <p:grpSp>
          <p:nvGrpSpPr>
            <p:cNvPr id="6" name="Group 4131"/>
            <p:cNvGrpSpPr/>
            <p:nvPr/>
          </p:nvGrpSpPr>
          <p:grpSpPr>
            <a:xfrm>
              <a:off x="931938" y="2201843"/>
              <a:ext cx="2149623" cy="3018257"/>
              <a:chOff x="931938" y="2201843"/>
              <a:chExt cx="2149623" cy="3018257"/>
            </a:xfrm>
          </p:grpSpPr>
          <p:sp>
            <p:nvSpPr>
              <p:cNvPr id="1418" name="Diagonal Stripe 1417"/>
              <p:cNvSpPr/>
              <p:nvPr/>
            </p:nvSpPr>
            <p:spPr bwMode="auto">
              <a:xfrm flipH="1">
                <a:off x="2925650" y="2554091"/>
                <a:ext cx="45719" cy="152400"/>
              </a:xfrm>
              <a:prstGeom prst="diagStrip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19" name="Freeform 1418"/>
              <p:cNvSpPr/>
              <p:nvPr/>
            </p:nvSpPr>
            <p:spPr bwMode="auto">
              <a:xfrm>
                <a:off x="2950390" y="2572894"/>
                <a:ext cx="118753" cy="5343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0" name="Freeform 1419"/>
              <p:cNvSpPr/>
              <p:nvPr/>
            </p:nvSpPr>
            <p:spPr bwMode="auto">
              <a:xfrm>
                <a:off x="1111693" y="2492735"/>
                <a:ext cx="147453" cy="120227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1" name="Freeform 1420"/>
              <p:cNvSpPr/>
              <p:nvPr/>
            </p:nvSpPr>
            <p:spPr bwMode="auto">
              <a:xfrm rot="713748" flipH="1">
                <a:off x="1140392" y="2593678"/>
                <a:ext cx="178129" cy="47972"/>
              </a:xfrm>
              <a:custGeom>
                <a:avLst/>
                <a:gdLst>
                  <a:gd name="connsiteX0" fmla="*/ 0 w 112816"/>
                  <a:gd name="connsiteY0" fmla="*/ 29170 h 76672"/>
                  <a:gd name="connsiteX1" fmla="*/ 17813 w 112816"/>
                  <a:gd name="connsiteY1" fmla="*/ 35108 h 76672"/>
                  <a:gd name="connsiteX2" fmla="*/ 35626 w 112816"/>
                  <a:gd name="connsiteY2" fmla="*/ 76672 h 76672"/>
                  <a:gd name="connsiteX3" fmla="*/ 77190 w 112816"/>
                  <a:gd name="connsiteY3" fmla="*/ 70734 h 76672"/>
                  <a:gd name="connsiteX4" fmla="*/ 95003 w 112816"/>
                  <a:gd name="connsiteY4" fmla="*/ 58859 h 76672"/>
                  <a:gd name="connsiteX5" fmla="*/ 112816 w 112816"/>
                  <a:gd name="connsiteY5" fmla="*/ 70734 h 76672"/>
                  <a:gd name="connsiteX6" fmla="*/ 89065 w 112816"/>
                  <a:gd name="connsiteY6" fmla="*/ 35108 h 76672"/>
                  <a:gd name="connsiteX7" fmla="*/ 71252 w 112816"/>
                  <a:gd name="connsiteY7" fmla="*/ 29170 h 76672"/>
                  <a:gd name="connsiteX8" fmla="*/ 59377 w 112816"/>
                  <a:gd name="connsiteY8" fmla="*/ 11357 h 76672"/>
                  <a:gd name="connsiteX9" fmla="*/ 17813 w 112816"/>
                  <a:gd name="connsiteY9" fmla="*/ 11357 h 76672"/>
                  <a:gd name="connsiteX10" fmla="*/ 0 w 112816"/>
                  <a:gd name="connsiteY10" fmla="*/ 29170 h 7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816" h="76672">
                    <a:moveTo>
                      <a:pt x="0" y="29170"/>
                    </a:moveTo>
                    <a:cubicBezTo>
                      <a:pt x="0" y="33128"/>
                      <a:pt x="12446" y="31888"/>
                      <a:pt x="17813" y="35108"/>
                    </a:cubicBezTo>
                    <a:cubicBezTo>
                      <a:pt x="35098" y="45479"/>
                      <a:pt x="31706" y="57070"/>
                      <a:pt x="35626" y="76672"/>
                    </a:cubicBezTo>
                    <a:cubicBezTo>
                      <a:pt x="49481" y="74693"/>
                      <a:pt x="63785" y="74756"/>
                      <a:pt x="77190" y="70734"/>
                    </a:cubicBezTo>
                    <a:cubicBezTo>
                      <a:pt x="84025" y="68683"/>
                      <a:pt x="87867" y="58859"/>
                      <a:pt x="95003" y="58859"/>
                    </a:cubicBezTo>
                    <a:cubicBezTo>
                      <a:pt x="102139" y="58859"/>
                      <a:pt x="106878" y="66776"/>
                      <a:pt x="112816" y="70734"/>
                    </a:cubicBezTo>
                    <a:cubicBezTo>
                      <a:pt x="106591" y="52059"/>
                      <a:pt x="108127" y="47816"/>
                      <a:pt x="89065" y="35108"/>
                    </a:cubicBezTo>
                    <a:cubicBezTo>
                      <a:pt x="83857" y="31636"/>
                      <a:pt x="77190" y="31149"/>
                      <a:pt x="71252" y="29170"/>
                    </a:cubicBezTo>
                    <a:cubicBezTo>
                      <a:pt x="67294" y="23232"/>
                      <a:pt x="64949" y="15815"/>
                      <a:pt x="59377" y="11357"/>
                    </a:cubicBezTo>
                    <a:cubicBezTo>
                      <a:pt x="45181" y="0"/>
                      <a:pt x="32826" y="7604"/>
                      <a:pt x="17813" y="11357"/>
                    </a:cubicBezTo>
                    <a:cubicBezTo>
                      <a:pt x="10803" y="39402"/>
                      <a:pt x="0" y="25212"/>
                      <a:pt x="0" y="2917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2" name="Freeform 1421"/>
              <p:cNvSpPr/>
              <p:nvPr/>
            </p:nvSpPr>
            <p:spPr bwMode="auto">
              <a:xfrm flipH="1" flipV="1">
                <a:off x="1241333" y="2486796"/>
                <a:ext cx="95002" cy="118754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3" name="Freeform 1422"/>
              <p:cNvSpPr/>
              <p:nvPr/>
            </p:nvSpPr>
            <p:spPr bwMode="auto">
              <a:xfrm>
                <a:off x="1336336" y="2480860"/>
                <a:ext cx="141612" cy="83127"/>
              </a:xfrm>
              <a:custGeom>
                <a:avLst/>
                <a:gdLst>
                  <a:gd name="connsiteX0" fmla="*/ 4948 w 134685"/>
                  <a:gd name="connsiteY0" fmla="*/ 103515 h 116373"/>
                  <a:gd name="connsiteX1" fmla="*/ 28699 w 134685"/>
                  <a:gd name="connsiteY1" fmla="*/ 56014 h 116373"/>
                  <a:gd name="connsiteX2" fmla="*/ 52450 w 134685"/>
                  <a:gd name="connsiteY2" fmla="*/ 50076 h 116373"/>
                  <a:gd name="connsiteX3" fmla="*/ 70263 w 134685"/>
                  <a:gd name="connsiteY3" fmla="*/ 8513 h 116373"/>
                  <a:gd name="connsiteX4" fmla="*/ 94013 w 134685"/>
                  <a:gd name="connsiteY4" fmla="*/ 2575 h 116373"/>
                  <a:gd name="connsiteX5" fmla="*/ 129639 w 134685"/>
                  <a:gd name="connsiteY5" fmla="*/ 8513 h 116373"/>
                  <a:gd name="connsiteX6" fmla="*/ 117764 w 134685"/>
                  <a:gd name="connsiteY6" fmla="*/ 26326 h 116373"/>
                  <a:gd name="connsiteX7" fmla="*/ 99951 w 134685"/>
                  <a:gd name="connsiteY7" fmla="*/ 38201 h 116373"/>
                  <a:gd name="connsiteX8" fmla="*/ 88076 w 134685"/>
                  <a:gd name="connsiteY8" fmla="*/ 56014 h 116373"/>
                  <a:gd name="connsiteX9" fmla="*/ 82138 w 134685"/>
                  <a:gd name="connsiteY9" fmla="*/ 109453 h 116373"/>
                  <a:gd name="connsiteX10" fmla="*/ 58387 w 134685"/>
                  <a:gd name="connsiteY10" fmla="*/ 103515 h 116373"/>
                  <a:gd name="connsiteX11" fmla="*/ 4948 w 134685"/>
                  <a:gd name="connsiteY11" fmla="*/ 103515 h 11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685" h="116373">
                    <a:moveTo>
                      <a:pt x="4948" y="103515"/>
                    </a:moveTo>
                    <a:cubicBezTo>
                      <a:pt x="0" y="95598"/>
                      <a:pt x="6164" y="68891"/>
                      <a:pt x="28699" y="56014"/>
                    </a:cubicBezTo>
                    <a:cubicBezTo>
                      <a:pt x="35784" y="51965"/>
                      <a:pt x="44533" y="52055"/>
                      <a:pt x="52450" y="50076"/>
                    </a:cubicBezTo>
                    <a:cubicBezTo>
                      <a:pt x="55600" y="40626"/>
                      <a:pt x="63487" y="14159"/>
                      <a:pt x="70263" y="8513"/>
                    </a:cubicBezTo>
                    <a:cubicBezTo>
                      <a:pt x="76532" y="3289"/>
                      <a:pt x="86096" y="4554"/>
                      <a:pt x="94013" y="2575"/>
                    </a:cubicBezTo>
                    <a:cubicBezTo>
                      <a:pt x="105888" y="4554"/>
                      <a:pt x="121126" y="0"/>
                      <a:pt x="129639" y="8513"/>
                    </a:cubicBezTo>
                    <a:cubicBezTo>
                      <a:pt x="134685" y="13559"/>
                      <a:pt x="122810" y="21280"/>
                      <a:pt x="117764" y="26326"/>
                    </a:cubicBezTo>
                    <a:cubicBezTo>
                      <a:pt x="112718" y="31372"/>
                      <a:pt x="105889" y="34243"/>
                      <a:pt x="99951" y="38201"/>
                    </a:cubicBezTo>
                    <a:cubicBezTo>
                      <a:pt x="95993" y="44139"/>
                      <a:pt x="89807" y="49091"/>
                      <a:pt x="88076" y="56014"/>
                    </a:cubicBezTo>
                    <a:cubicBezTo>
                      <a:pt x="83729" y="73402"/>
                      <a:pt x="91637" y="94255"/>
                      <a:pt x="82138" y="109453"/>
                    </a:cubicBezTo>
                    <a:cubicBezTo>
                      <a:pt x="77813" y="116373"/>
                      <a:pt x="66304" y="105494"/>
                      <a:pt x="58387" y="103515"/>
                    </a:cubicBezTo>
                    <a:cubicBezTo>
                      <a:pt x="14053" y="109849"/>
                      <a:pt x="9896" y="111432"/>
                      <a:pt x="4948" y="10351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4" name="Freeform 1423"/>
              <p:cNvSpPr/>
              <p:nvPr/>
            </p:nvSpPr>
            <p:spPr bwMode="auto">
              <a:xfrm>
                <a:off x="1442224" y="2491388"/>
                <a:ext cx="104066" cy="113040"/>
              </a:xfrm>
              <a:custGeom>
                <a:avLst/>
                <a:gdLst>
                  <a:gd name="connsiteX0" fmla="*/ 990 w 104066"/>
                  <a:gd name="connsiteY0" fmla="*/ 31035 h 113040"/>
                  <a:gd name="connsiteX1" fmla="*/ 12865 w 104066"/>
                  <a:gd name="connsiteY1" fmla="*/ 48848 h 113040"/>
                  <a:gd name="connsiteX2" fmla="*/ 18803 w 104066"/>
                  <a:gd name="connsiteY2" fmla="*/ 102287 h 113040"/>
                  <a:gd name="connsiteX3" fmla="*/ 42553 w 104066"/>
                  <a:gd name="connsiteY3" fmla="*/ 108225 h 113040"/>
                  <a:gd name="connsiteX4" fmla="*/ 95992 w 104066"/>
                  <a:gd name="connsiteY4" fmla="*/ 102287 h 113040"/>
                  <a:gd name="connsiteX5" fmla="*/ 90055 w 104066"/>
                  <a:gd name="connsiteY5" fmla="*/ 72599 h 113040"/>
                  <a:gd name="connsiteX6" fmla="*/ 60366 w 104066"/>
                  <a:gd name="connsiteY6" fmla="*/ 48848 h 113040"/>
                  <a:gd name="connsiteX7" fmla="*/ 18803 w 104066"/>
                  <a:gd name="connsiteY7" fmla="*/ 19160 h 113040"/>
                  <a:gd name="connsiteX8" fmla="*/ 990 w 104066"/>
                  <a:gd name="connsiteY8" fmla="*/ 31035 h 113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066" h="113040">
                    <a:moveTo>
                      <a:pt x="990" y="31035"/>
                    </a:moveTo>
                    <a:cubicBezTo>
                      <a:pt x="0" y="35983"/>
                      <a:pt x="11134" y="41925"/>
                      <a:pt x="12865" y="48848"/>
                    </a:cubicBezTo>
                    <a:cubicBezTo>
                      <a:pt x="17212" y="66236"/>
                      <a:pt x="10788" y="86256"/>
                      <a:pt x="18803" y="102287"/>
                    </a:cubicBezTo>
                    <a:cubicBezTo>
                      <a:pt x="22452" y="109586"/>
                      <a:pt x="34636" y="106246"/>
                      <a:pt x="42553" y="108225"/>
                    </a:cubicBezTo>
                    <a:cubicBezTo>
                      <a:pt x="60366" y="106246"/>
                      <a:pt x="81654" y="113040"/>
                      <a:pt x="95992" y="102287"/>
                    </a:cubicBezTo>
                    <a:cubicBezTo>
                      <a:pt x="104066" y="96232"/>
                      <a:pt x="94030" y="81875"/>
                      <a:pt x="90055" y="72599"/>
                    </a:cubicBezTo>
                    <a:cubicBezTo>
                      <a:pt x="86672" y="64705"/>
                      <a:pt x="65578" y="52323"/>
                      <a:pt x="60366" y="48848"/>
                    </a:cubicBezTo>
                    <a:cubicBezTo>
                      <a:pt x="46383" y="27873"/>
                      <a:pt x="44350" y="0"/>
                      <a:pt x="18803" y="19160"/>
                    </a:cubicBezTo>
                    <a:cubicBezTo>
                      <a:pt x="15262" y="21815"/>
                      <a:pt x="1980" y="26087"/>
                      <a:pt x="990" y="3103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5" name="Freeform 1424"/>
              <p:cNvSpPr/>
              <p:nvPr/>
            </p:nvSpPr>
            <p:spPr bwMode="auto">
              <a:xfrm>
                <a:off x="1492971" y="2442774"/>
                <a:ext cx="129258" cy="84597"/>
              </a:xfrm>
              <a:custGeom>
                <a:avLst/>
                <a:gdLst>
                  <a:gd name="connsiteX0" fmla="*/ 9619 w 129258"/>
                  <a:gd name="connsiteY0" fmla="*/ 79649 h 84597"/>
                  <a:gd name="connsiteX1" fmla="*/ 33370 w 129258"/>
                  <a:gd name="connsiteY1" fmla="*/ 73712 h 84597"/>
                  <a:gd name="connsiteX2" fmla="*/ 51183 w 129258"/>
                  <a:gd name="connsiteY2" fmla="*/ 67774 h 84597"/>
                  <a:gd name="connsiteX3" fmla="*/ 110560 w 129258"/>
                  <a:gd name="connsiteY3" fmla="*/ 55899 h 84597"/>
                  <a:gd name="connsiteX4" fmla="*/ 128373 w 129258"/>
                  <a:gd name="connsiteY4" fmla="*/ 44023 h 84597"/>
                  <a:gd name="connsiteX5" fmla="*/ 86809 w 129258"/>
                  <a:gd name="connsiteY5" fmla="*/ 2460 h 84597"/>
                  <a:gd name="connsiteX6" fmla="*/ 45245 w 129258"/>
                  <a:gd name="connsiteY6" fmla="*/ 8397 h 84597"/>
                  <a:gd name="connsiteX7" fmla="*/ 39308 w 129258"/>
                  <a:gd name="connsiteY7" fmla="*/ 38086 h 84597"/>
                  <a:gd name="connsiteX8" fmla="*/ 21495 w 129258"/>
                  <a:gd name="connsiteY8" fmla="*/ 44023 h 84597"/>
                  <a:gd name="connsiteX9" fmla="*/ 9619 w 129258"/>
                  <a:gd name="connsiteY9" fmla="*/ 7964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258" h="84597">
                    <a:moveTo>
                      <a:pt x="9619" y="79649"/>
                    </a:moveTo>
                    <a:cubicBezTo>
                      <a:pt x="11598" y="84597"/>
                      <a:pt x="25523" y="75954"/>
                      <a:pt x="33370" y="73712"/>
                    </a:cubicBezTo>
                    <a:cubicBezTo>
                      <a:pt x="39388" y="71993"/>
                      <a:pt x="45084" y="69181"/>
                      <a:pt x="51183" y="67774"/>
                    </a:cubicBezTo>
                    <a:cubicBezTo>
                      <a:pt x="70850" y="63235"/>
                      <a:pt x="110560" y="55899"/>
                      <a:pt x="110560" y="55899"/>
                    </a:cubicBezTo>
                    <a:cubicBezTo>
                      <a:pt x="116498" y="51940"/>
                      <a:pt x="129258" y="51104"/>
                      <a:pt x="128373" y="44023"/>
                    </a:cubicBezTo>
                    <a:cubicBezTo>
                      <a:pt x="124230" y="10882"/>
                      <a:pt x="108041" y="9537"/>
                      <a:pt x="86809" y="2460"/>
                    </a:cubicBezTo>
                    <a:cubicBezTo>
                      <a:pt x="72954" y="4439"/>
                      <a:pt x="56441" y="0"/>
                      <a:pt x="45245" y="8397"/>
                    </a:cubicBezTo>
                    <a:cubicBezTo>
                      <a:pt x="37171" y="14452"/>
                      <a:pt x="44906" y="29689"/>
                      <a:pt x="39308" y="38086"/>
                    </a:cubicBezTo>
                    <a:cubicBezTo>
                      <a:pt x="35836" y="43294"/>
                      <a:pt x="27433" y="42044"/>
                      <a:pt x="21495" y="44023"/>
                    </a:cubicBezTo>
                    <a:cubicBezTo>
                      <a:pt x="0" y="58354"/>
                      <a:pt x="7640" y="74701"/>
                      <a:pt x="9619" y="7964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6" name="Freeform 1425"/>
              <p:cNvSpPr/>
              <p:nvPr/>
            </p:nvSpPr>
            <p:spPr bwMode="auto">
              <a:xfrm>
                <a:off x="1549102" y="2507418"/>
                <a:ext cx="137556" cy="93693"/>
              </a:xfrm>
              <a:custGeom>
                <a:avLst/>
                <a:gdLst>
                  <a:gd name="connsiteX0" fmla="*/ 6927 w 137556"/>
                  <a:gd name="connsiteY0" fmla="*/ 9068 h 93693"/>
                  <a:gd name="connsiteX1" fmla="*/ 30678 w 137556"/>
                  <a:gd name="connsiteY1" fmla="*/ 44694 h 93693"/>
                  <a:gd name="connsiteX2" fmla="*/ 42553 w 137556"/>
                  <a:gd name="connsiteY2" fmla="*/ 62507 h 93693"/>
                  <a:gd name="connsiteX3" fmla="*/ 60366 w 137556"/>
                  <a:gd name="connsiteY3" fmla="*/ 68444 h 93693"/>
                  <a:gd name="connsiteX4" fmla="*/ 101930 w 137556"/>
                  <a:gd name="connsiteY4" fmla="*/ 74382 h 93693"/>
                  <a:gd name="connsiteX5" fmla="*/ 107868 w 137556"/>
                  <a:gd name="connsiteY5" fmla="*/ 92195 h 93693"/>
                  <a:gd name="connsiteX6" fmla="*/ 137556 w 137556"/>
                  <a:gd name="connsiteY6" fmla="*/ 68444 h 93693"/>
                  <a:gd name="connsiteX7" fmla="*/ 131618 w 137556"/>
                  <a:gd name="connsiteY7" fmla="*/ 26881 h 93693"/>
                  <a:gd name="connsiteX8" fmla="*/ 72242 w 137556"/>
                  <a:gd name="connsiteY8" fmla="*/ 9068 h 93693"/>
                  <a:gd name="connsiteX9" fmla="*/ 6927 w 137556"/>
                  <a:gd name="connsiteY9" fmla="*/ 9068 h 9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556" h="93693">
                    <a:moveTo>
                      <a:pt x="6927" y="9068"/>
                    </a:moveTo>
                    <a:cubicBezTo>
                      <a:pt x="0" y="15006"/>
                      <a:pt x="5968" y="15042"/>
                      <a:pt x="30678" y="44694"/>
                    </a:cubicBezTo>
                    <a:cubicBezTo>
                      <a:pt x="35246" y="50176"/>
                      <a:pt x="36981" y="58049"/>
                      <a:pt x="42553" y="62507"/>
                    </a:cubicBezTo>
                    <a:cubicBezTo>
                      <a:pt x="47440" y="66417"/>
                      <a:pt x="54229" y="67217"/>
                      <a:pt x="60366" y="68444"/>
                    </a:cubicBezTo>
                    <a:cubicBezTo>
                      <a:pt x="74090" y="71189"/>
                      <a:pt x="88075" y="72403"/>
                      <a:pt x="101930" y="74382"/>
                    </a:cubicBezTo>
                    <a:cubicBezTo>
                      <a:pt x="103909" y="80320"/>
                      <a:pt x="101796" y="90677"/>
                      <a:pt x="107868" y="92195"/>
                    </a:cubicBezTo>
                    <a:cubicBezTo>
                      <a:pt x="113862" y="93693"/>
                      <a:pt x="133561" y="72439"/>
                      <a:pt x="137556" y="68444"/>
                    </a:cubicBezTo>
                    <a:cubicBezTo>
                      <a:pt x="135577" y="54590"/>
                      <a:pt x="136044" y="40158"/>
                      <a:pt x="131618" y="26881"/>
                    </a:cubicBezTo>
                    <a:cubicBezTo>
                      <a:pt x="124569" y="5735"/>
                      <a:pt x="79381" y="9960"/>
                      <a:pt x="72242" y="9068"/>
                    </a:cubicBezTo>
                    <a:cubicBezTo>
                      <a:pt x="45041" y="0"/>
                      <a:pt x="13854" y="3130"/>
                      <a:pt x="6927" y="90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7" name="Freeform 1426"/>
              <p:cNvSpPr/>
              <p:nvPr/>
            </p:nvSpPr>
            <p:spPr bwMode="auto">
              <a:xfrm>
                <a:off x="1525351" y="2569925"/>
                <a:ext cx="160416" cy="81306"/>
              </a:xfrm>
              <a:custGeom>
                <a:avLst/>
                <a:gdLst>
                  <a:gd name="connsiteX0" fmla="*/ 990 w 160416"/>
                  <a:gd name="connsiteY0" fmla="*/ 47501 h 81306"/>
                  <a:gd name="connsiteX1" fmla="*/ 18803 w 160416"/>
                  <a:gd name="connsiteY1" fmla="*/ 41564 h 81306"/>
                  <a:gd name="connsiteX2" fmla="*/ 30678 w 160416"/>
                  <a:gd name="connsiteY2" fmla="*/ 5938 h 81306"/>
                  <a:gd name="connsiteX3" fmla="*/ 54429 w 160416"/>
                  <a:gd name="connsiteY3" fmla="*/ 0 h 81306"/>
                  <a:gd name="connsiteX4" fmla="*/ 95993 w 160416"/>
                  <a:gd name="connsiteY4" fmla="*/ 11875 h 81306"/>
                  <a:gd name="connsiteX5" fmla="*/ 155369 w 160416"/>
                  <a:gd name="connsiteY5" fmla="*/ 47501 h 81306"/>
                  <a:gd name="connsiteX6" fmla="*/ 60367 w 160416"/>
                  <a:gd name="connsiteY6" fmla="*/ 53439 h 81306"/>
                  <a:gd name="connsiteX7" fmla="*/ 24741 w 160416"/>
                  <a:gd name="connsiteY7" fmla="*/ 65314 h 81306"/>
                  <a:gd name="connsiteX8" fmla="*/ 990 w 160416"/>
                  <a:gd name="connsiteY8" fmla="*/ 47501 h 81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16" h="81306">
                    <a:moveTo>
                      <a:pt x="990" y="47501"/>
                    </a:moveTo>
                    <a:cubicBezTo>
                      <a:pt x="0" y="43543"/>
                      <a:pt x="15165" y="46657"/>
                      <a:pt x="18803" y="41564"/>
                    </a:cubicBezTo>
                    <a:cubicBezTo>
                      <a:pt x="26079" y="31378"/>
                      <a:pt x="18534" y="8974"/>
                      <a:pt x="30678" y="5938"/>
                    </a:cubicBezTo>
                    <a:lnTo>
                      <a:pt x="54429" y="0"/>
                    </a:lnTo>
                    <a:cubicBezTo>
                      <a:pt x="56482" y="513"/>
                      <a:pt x="91736" y="8682"/>
                      <a:pt x="95993" y="11875"/>
                    </a:cubicBezTo>
                    <a:cubicBezTo>
                      <a:pt x="149556" y="52048"/>
                      <a:pt x="99887" y="36406"/>
                      <a:pt x="155369" y="47501"/>
                    </a:cubicBezTo>
                    <a:cubicBezTo>
                      <a:pt x="121567" y="81306"/>
                      <a:pt x="160416" y="48437"/>
                      <a:pt x="60367" y="53439"/>
                    </a:cubicBezTo>
                    <a:cubicBezTo>
                      <a:pt x="47865" y="54064"/>
                      <a:pt x="24741" y="65314"/>
                      <a:pt x="24741" y="65314"/>
                    </a:cubicBezTo>
                    <a:cubicBezTo>
                      <a:pt x="2729" y="57978"/>
                      <a:pt x="1980" y="51459"/>
                      <a:pt x="990" y="475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8" name="Freeform 1427"/>
              <p:cNvSpPr/>
              <p:nvPr/>
            </p:nvSpPr>
            <p:spPr bwMode="auto">
              <a:xfrm>
                <a:off x="1330399" y="2569925"/>
                <a:ext cx="103853" cy="102919"/>
              </a:xfrm>
              <a:custGeom>
                <a:avLst/>
                <a:gdLst>
                  <a:gd name="connsiteX0" fmla="*/ 77189 w 103853"/>
                  <a:gd name="connsiteY0" fmla="*/ 100940 h 102919"/>
                  <a:gd name="connsiteX1" fmla="*/ 41563 w 103853"/>
                  <a:gd name="connsiteY1" fmla="*/ 71252 h 102919"/>
                  <a:gd name="connsiteX2" fmla="*/ 5937 w 103853"/>
                  <a:gd name="connsiteY2" fmla="*/ 59376 h 102919"/>
                  <a:gd name="connsiteX3" fmla="*/ 0 w 103853"/>
                  <a:gd name="connsiteY3" fmla="*/ 41563 h 102919"/>
                  <a:gd name="connsiteX4" fmla="*/ 17813 w 103853"/>
                  <a:gd name="connsiteY4" fmla="*/ 11875 h 102919"/>
                  <a:gd name="connsiteX5" fmla="*/ 53439 w 103853"/>
                  <a:gd name="connsiteY5" fmla="*/ 0 h 102919"/>
                  <a:gd name="connsiteX6" fmla="*/ 89065 w 103853"/>
                  <a:gd name="connsiteY6" fmla="*/ 17813 h 102919"/>
                  <a:gd name="connsiteX7" fmla="*/ 100940 w 103853"/>
                  <a:gd name="connsiteY7" fmla="*/ 35626 h 102919"/>
                  <a:gd name="connsiteX8" fmla="*/ 95002 w 103853"/>
                  <a:gd name="connsiteY8" fmla="*/ 83127 h 102919"/>
                  <a:gd name="connsiteX9" fmla="*/ 77189 w 103853"/>
                  <a:gd name="connsiteY9" fmla="*/ 100940 h 10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853" h="102919">
                    <a:moveTo>
                      <a:pt x="77189" y="100940"/>
                    </a:moveTo>
                    <a:cubicBezTo>
                      <a:pt x="68283" y="98961"/>
                      <a:pt x="56444" y="77866"/>
                      <a:pt x="41563" y="71252"/>
                    </a:cubicBezTo>
                    <a:cubicBezTo>
                      <a:pt x="30124" y="66168"/>
                      <a:pt x="5937" y="59376"/>
                      <a:pt x="5937" y="59376"/>
                    </a:cubicBezTo>
                    <a:cubicBezTo>
                      <a:pt x="3958" y="53438"/>
                      <a:pt x="0" y="47822"/>
                      <a:pt x="0" y="41563"/>
                    </a:cubicBezTo>
                    <a:cubicBezTo>
                      <a:pt x="0" y="31404"/>
                      <a:pt x="8405" y="16579"/>
                      <a:pt x="17813" y="11875"/>
                    </a:cubicBezTo>
                    <a:cubicBezTo>
                      <a:pt x="29009" y="6277"/>
                      <a:pt x="53439" y="0"/>
                      <a:pt x="53439" y="0"/>
                    </a:cubicBezTo>
                    <a:cubicBezTo>
                      <a:pt x="67928" y="4829"/>
                      <a:pt x="77553" y="6301"/>
                      <a:pt x="89065" y="17813"/>
                    </a:cubicBezTo>
                    <a:cubicBezTo>
                      <a:pt x="94111" y="22859"/>
                      <a:pt x="96982" y="29688"/>
                      <a:pt x="100940" y="35626"/>
                    </a:cubicBezTo>
                    <a:cubicBezTo>
                      <a:pt x="98961" y="51460"/>
                      <a:pt x="103853" y="69850"/>
                      <a:pt x="95002" y="83127"/>
                    </a:cubicBezTo>
                    <a:cubicBezTo>
                      <a:pt x="89404" y="91524"/>
                      <a:pt x="86095" y="102919"/>
                      <a:pt x="77189" y="1009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29" name="Freeform 1428"/>
              <p:cNvSpPr/>
              <p:nvPr/>
            </p:nvSpPr>
            <p:spPr bwMode="auto">
              <a:xfrm>
                <a:off x="1288835" y="2449002"/>
                <a:ext cx="118753" cy="61546"/>
              </a:xfrm>
              <a:custGeom>
                <a:avLst/>
                <a:gdLst>
                  <a:gd name="connsiteX0" fmla="*/ 0 w 118753"/>
                  <a:gd name="connsiteY0" fmla="*/ 25920 h 61546"/>
                  <a:gd name="connsiteX1" fmla="*/ 17813 w 118753"/>
                  <a:gd name="connsiteY1" fmla="*/ 31858 h 61546"/>
                  <a:gd name="connsiteX2" fmla="*/ 29688 w 118753"/>
                  <a:gd name="connsiteY2" fmla="*/ 49671 h 61546"/>
                  <a:gd name="connsiteX3" fmla="*/ 47501 w 118753"/>
                  <a:gd name="connsiteY3" fmla="*/ 61546 h 61546"/>
                  <a:gd name="connsiteX4" fmla="*/ 95002 w 118753"/>
                  <a:gd name="connsiteY4" fmla="*/ 55608 h 61546"/>
                  <a:gd name="connsiteX5" fmla="*/ 118753 w 118753"/>
                  <a:gd name="connsiteY5" fmla="*/ 25920 h 61546"/>
                  <a:gd name="connsiteX6" fmla="*/ 17813 w 118753"/>
                  <a:gd name="connsiteY6" fmla="*/ 19982 h 61546"/>
                  <a:gd name="connsiteX7" fmla="*/ 0 w 118753"/>
                  <a:gd name="connsiteY7" fmla="*/ 25920 h 6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3" h="61546">
                    <a:moveTo>
                      <a:pt x="0" y="25920"/>
                    </a:moveTo>
                    <a:cubicBezTo>
                      <a:pt x="0" y="27899"/>
                      <a:pt x="12926" y="27948"/>
                      <a:pt x="17813" y="31858"/>
                    </a:cubicBezTo>
                    <a:cubicBezTo>
                      <a:pt x="23385" y="36316"/>
                      <a:pt x="24642" y="44625"/>
                      <a:pt x="29688" y="49671"/>
                    </a:cubicBezTo>
                    <a:cubicBezTo>
                      <a:pt x="34734" y="54717"/>
                      <a:pt x="41563" y="57588"/>
                      <a:pt x="47501" y="61546"/>
                    </a:cubicBezTo>
                    <a:cubicBezTo>
                      <a:pt x="63335" y="59567"/>
                      <a:pt x="79718" y="60193"/>
                      <a:pt x="95002" y="55608"/>
                    </a:cubicBezTo>
                    <a:cubicBezTo>
                      <a:pt x="102054" y="53492"/>
                      <a:pt x="116354" y="29519"/>
                      <a:pt x="118753" y="25920"/>
                    </a:cubicBezTo>
                    <a:cubicBezTo>
                      <a:pt x="83042" y="2113"/>
                      <a:pt x="87752" y="0"/>
                      <a:pt x="17813" y="19982"/>
                    </a:cubicBezTo>
                    <a:cubicBezTo>
                      <a:pt x="12104" y="21613"/>
                      <a:pt x="0" y="23941"/>
                      <a:pt x="0" y="2592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0" name="Freeform 1429"/>
              <p:cNvSpPr/>
              <p:nvPr/>
            </p:nvSpPr>
            <p:spPr bwMode="auto">
              <a:xfrm>
                <a:off x="1649053" y="2480860"/>
                <a:ext cx="150421" cy="65314"/>
              </a:xfrm>
              <a:custGeom>
                <a:avLst/>
                <a:gdLst>
                  <a:gd name="connsiteX0" fmla="*/ 1979 w 150421"/>
                  <a:gd name="connsiteY0" fmla="*/ 35626 h 65314"/>
                  <a:gd name="connsiteX1" fmla="*/ 25730 w 150421"/>
                  <a:gd name="connsiteY1" fmla="*/ 5937 h 65314"/>
                  <a:gd name="connsiteX2" fmla="*/ 49480 w 150421"/>
                  <a:gd name="connsiteY2" fmla="*/ 0 h 65314"/>
                  <a:gd name="connsiteX3" fmla="*/ 67293 w 150421"/>
                  <a:gd name="connsiteY3" fmla="*/ 5937 h 65314"/>
                  <a:gd name="connsiteX4" fmla="*/ 108857 w 150421"/>
                  <a:gd name="connsiteY4" fmla="*/ 29688 h 65314"/>
                  <a:gd name="connsiteX5" fmla="*/ 132608 w 150421"/>
                  <a:gd name="connsiteY5" fmla="*/ 35626 h 65314"/>
                  <a:gd name="connsiteX6" fmla="*/ 150421 w 150421"/>
                  <a:gd name="connsiteY6" fmla="*/ 41563 h 65314"/>
                  <a:gd name="connsiteX7" fmla="*/ 144483 w 150421"/>
                  <a:gd name="connsiteY7" fmla="*/ 59376 h 65314"/>
                  <a:gd name="connsiteX8" fmla="*/ 126670 w 150421"/>
                  <a:gd name="connsiteY8" fmla="*/ 65314 h 65314"/>
                  <a:gd name="connsiteX9" fmla="*/ 67293 w 150421"/>
                  <a:gd name="connsiteY9" fmla="*/ 59376 h 65314"/>
                  <a:gd name="connsiteX10" fmla="*/ 37605 w 150421"/>
                  <a:gd name="connsiteY10" fmla="*/ 47501 h 65314"/>
                  <a:gd name="connsiteX11" fmla="*/ 1979 w 150421"/>
                  <a:gd name="connsiteY11" fmla="*/ 35626 h 65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21" h="65314">
                    <a:moveTo>
                      <a:pt x="1979" y="35626"/>
                    </a:moveTo>
                    <a:cubicBezTo>
                      <a:pt x="0" y="28699"/>
                      <a:pt x="17269" y="10168"/>
                      <a:pt x="25730" y="5937"/>
                    </a:cubicBezTo>
                    <a:cubicBezTo>
                      <a:pt x="33029" y="2288"/>
                      <a:pt x="41563" y="1979"/>
                      <a:pt x="49480" y="0"/>
                    </a:cubicBezTo>
                    <a:cubicBezTo>
                      <a:pt x="55418" y="1979"/>
                      <a:pt x="61695" y="3138"/>
                      <a:pt x="67293" y="5937"/>
                    </a:cubicBezTo>
                    <a:cubicBezTo>
                      <a:pt x="101756" y="23169"/>
                      <a:pt x="67206" y="14069"/>
                      <a:pt x="108857" y="29688"/>
                    </a:cubicBezTo>
                    <a:cubicBezTo>
                      <a:pt x="116498" y="32553"/>
                      <a:pt x="124761" y="33384"/>
                      <a:pt x="132608" y="35626"/>
                    </a:cubicBezTo>
                    <a:cubicBezTo>
                      <a:pt x="138626" y="37345"/>
                      <a:pt x="144483" y="39584"/>
                      <a:pt x="150421" y="41563"/>
                    </a:cubicBezTo>
                    <a:cubicBezTo>
                      <a:pt x="148442" y="47501"/>
                      <a:pt x="148909" y="54950"/>
                      <a:pt x="144483" y="59376"/>
                    </a:cubicBezTo>
                    <a:cubicBezTo>
                      <a:pt x="140057" y="63802"/>
                      <a:pt x="132929" y="65314"/>
                      <a:pt x="126670" y="65314"/>
                    </a:cubicBezTo>
                    <a:cubicBezTo>
                      <a:pt x="106779" y="65314"/>
                      <a:pt x="87085" y="61355"/>
                      <a:pt x="67293" y="59376"/>
                    </a:cubicBezTo>
                    <a:cubicBezTo>
                      <a:pt x="57397" y="55418"/>
                      <a:pt x="47138" y="52267"/>
                      <a:pt x="37605" y="47501"/>
                    </a:cubicBezTo>
                    <a:cubicBezTo>
                      <a:pt x="31222" y="44310"/>
                      <a:pt x="3958" y="42553"/>
                      <a:pt x="1979" y="3562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1" name="Freeform 1430"/>
              <p:cNvSpPr/>
              <p:nvPr/>
            </p:nvSpPr>
            <p:spPr bwMode="auto">
              <a:xfrm>
                <a:off x="1703482" y="2556156"/>
                <a:ext cx="183471" cy="104493"/>
              </a:xfrm>
              <a:custGeom>
                <a:avLst/>
                <a:gdLst>
                  <a:gd name="connsiteX0" fmla="*/ 6927 w 183471"/>
                  <a:gd name="connsiteY0" fmla="*/ 67208 h 104493"/>
                  <a:gd name="connsiteX1" fmla="*/ 18802 w 183471"/>
                  <a:gd name="connsiteY1" fmla="*/ 49395 h 104493"/>
                  <a:gd name="connsiteX2" fmla="*/ 30677 w 183471"/>
                  <a:gd name="connsiteY2" fmla="*/ 37519 h 104493"/>
                  <a:gd name="connsiteX3" fmla="*/ 54428 w 183471"/>
                  <a:gd name="connsiteY3" fmla="*/ 7831 h 104493"/>
                  <a:gd name="connsiteX4" fmla="*/ 107867 w 183471"/>
                  <a:gd name="connsiteY4" fmla="*/ 13769 h 104493"/>
                  <a:gd name="connsiteX5" fmla="*/ 60366 w 183471"/>
                  <a:gd name="connsiteY5" fmla="*/ 73145 h 104493"/>
                  <a:gd name="connsiteX6" fmla="*/ 6927 w 183471"/>
                  <a:gd name="connsiteY6" fmla="*/ 67208 h 10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471" h="104493">
                    <a:moveTo>
                      <a:pt x="6927" y="67208"/>
                    </a:moveTo>
                    <a:cubicBezTo>
                      <a:pt x="0" y="63250"/>
                      <a:pt x="14344" y="54967"/>
                      <a:pt x="18802" y="49395"/>
                    </a:cubicBezTo>
                    <a:cubicBezTo>
                      <a:pt x="22299" y="45023"/>
                      <a:pt x="27797" y="42319"/>
                      <a:pt x="30677" y="37519"/>
                    </a:cubicBezTo>
                    <a:cubicBezTo>
                      <a:pt x="49796" y="5654"/>
                      <a:pt x="18952" y="31481"/>
                      <a:pt x="54428" y="7831"/>
                    </a:cubicBezTo>
                    <a:cubicBezTo>
                      <a:pt x="72241" y="9810"/>
                      <a:pt x="96393" y="0"/>
                      <a:pt x="107867" y="13769"/>
                    </a:cubicBezTo>
                    <a:cubicBezTo>
                      <a:pt x="183471" y="104493"/>
                      <a:pt x="79748" y="75299"/>
                      <a:pt x="60366" y="73145"/>
                    </a:cubicBezTo>
                    <a:cubicBezTo>
                      <a:pt x="27014" y="64808"/>
                      <a:pt x="13854" y="71166"/>
                      <a:pt x="6927" y="672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2" name="Freeform 1431"/>
              <p:cNvSpPr/>
              <p:nvPr/>
            </p:nvSpPr>
            <p:spPr bwMode="auto">
              <a:xfrm>
                <a:off x="1796505" y="2470409"/>
                <a:ext cx="158703" cy="99516"/>
              </a:xfrm>
              <a:custGeom>
                <a:avLst/>
                <a:gdLst>
                  <a:gd name="connsiteX0" fmla="*/ 8906 w 158703"/>
                  <a:gd name="connsiteY0" fmla="*/ 87640 h 99516"/>
                  <a:gd name="connsiteX1" fmla="*/ 14844 w 158703"/>
                  <a:gd name="connsiteY1" fmla="*/ 52014 h 99516"/>
                  <a:gd name="connsiteX2" fmla="*/ 50470 w 158703"/>
                  <a:gd name="connsiteY2" fmla="*/ 40139 h 99516"/>
                  <a:gd name="connsiteX3" fmla="*/ 68283 w 158703"/>
                  <a:gd name="connsiteY3" fmla="*/ 28264 h 99516"/>
                  <a:gd name="connsiteX4" fmla="*/ 74221 w 158703"/>
                  <a:gd name="connsiteY4" fmla="*/ 4513 h 99516"/>
                  <a:gd name="connsiteX5" fmla="*/ 103909 w 158703"/>
                  <a:gd name="connsiteY5" fmla="*/ 10451 h 99516"/>
                  <a:gd name="connsiteX6" fmla="*/ 139535 w 158703"/>
                  <a:gd name="connsiteY6" fmla="*/ 34201 h 99516"/>
                  <a:gd name="connsiteX7" fmla="*/ 157348 w 158703"/>
                  <a:gd name="connsiteY7" fmla="*/ 40139 h 99516"/>
                  <a:gd name="connsiteX8" fmla="*/ 127659 w 158703"/>
                  <a:gd name="connsiteY8" fmla="*/ 69827 h 99516"/>
                  <a:gd name="connsiteX9" fmla="*/ 109847 w 158703"/>
                  <a:gd name="connsiteY9" fmla="*/ 63890 h 99516"/>
                  <a:gd name="connsiteX10" fmla="*/ 97971 w 158703"/>
                  <a:gd name="connsiteY10" fmla="*/ 75765 h 99516"/>
                  <a:gd name="connsiteX11" fmla="*/ 80158 w 158703"/>
                  <a:gd name="connsiteY11" fmla="*/ 81703 h 99516"/>
                  <a:gd name="connsiteX12" fmla="*/ 68283 w 158703"/>
                  <a:gd name="connsiteY12" fmla="*/ 99516 h 99516"/>
                  <a:gd name="connsiteX13" fmla="*/ 8906 w 158703"/>
                  <a:gd name="connsiteY13" fmla="*/ 87640 h 99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703" h="99516">
                    <a:moveTo>
                      <a:pt x="8906" y="87640"/>
                    </a:moveTo>
                    <a:cubicBezTo>
                      <a:pt x="0" y="79723"/>
                      <a:pt x="6916" y="61074"/>
                      <a:pt x="14844" y="52014"/>
                    </a:cubicBezTo>
                    <a:cubicBezTo>
                      <a:pt x="23087" y="42594"/>
                      <a:pt x="38595" y="44097"/>
                      <a:pt x="50470" y="40139"/>
                    </a:cubicBezTo>
                    <a:cubicBezTo>
                      <a:pt x="57240" y="37882"/>
                      <a:pt x="62345" y="32222"/>
                      <a:pt x="68283" y="28264"/>
                    </a:cubicBezTo>
                    <a:cubicBezTo>
                      <a:pt x="70262" y="20347"/>
                      <a:pt x="66922" y="8163"/>
                      <a:pt x="74221" y="4513"/>
                    </a:cubicBezTo>
                    <a:cubicBezTo>
                      <a:pt x="83248" y="0"/>
                      <a:pt x="94722" y="6275"/>
                      <a:pt x="103909" y="10451"/>
                    </a:cubicBezTo>
                    <a:cubicBezTo>
                      <a:pt x="116902" y="16357"/>
                      <a:pt x="125995" y="29687"/>
                      <a:pt x="139535" y="34201"/>
                    </a:cubicBezTo>
                    <a:lnTo>
                      <a:pt x="157348" y="40139"/>
                    </a:lnTo>
                    <a:cubicBezTo>
                      <a:pt x="141004" y="97341"/>
                      <a:pt x="158703" y="85349"/>
                      <a:pt x="127659" y="69827"/>
                    </a:cubicBezTo>
                    <a:cubicBezTo>
                      <a:pt x="122061" y="67028"/>
                      <a:pt x="115784" y="65869"/>
                      <a:pt x="109847" y="63890"/>
                    </a:cubicBezTo>
                    <a:cubicBezTo>
                      <a:pt x="105888" y="67848"/>
                      <a:pt x="102771" y="72885"/>
                      <a:pt x="97971" y="75765"/>
                    </a:cubicBezTo>
                    <a:cubicBezTo>
                      <a:pt x="92604" y="78985"/>
                      <a:pt x="85045" y="77793"/>
                      <a:pt x="80158" y="81703"/>
                    </a:cubicBezTo>
                    <a:cubicBezTo>
                      <a:pt x="74586" y="86161"/>
                      <a:pt x="72241" y="93578"/>
                      <a:pt x="68283" y="99516"/>
                    </a:cubicBezTo>
                    <a:cubicBezTo>
                      <a:pt x="12877" y="93359"/>
                      <a:pt x="17812" y="95557"/>
                      <a:pt x="8906" y="8764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3" name="Freeform 1432"/>
              <p:cNvSpPr/>
              <p:nvPr/>
            </p:nvSpPr>
            <p:spPr bwMode="auto">
              <a:xfrm>
                <a:off x="1930102" y="2486797"/>
                <a:ext cx="120523" cy="23751"/>
              </a:xfrm>
              <a:custGeom>
                <a:avLst/>
                <a:gdLst>
                  <a:gd name="connsiteX0" fmla="*/ 0 w 120523"/>
                  <a:gd name="connsiteY0" fmla="*/ 23751 h 23751"/>
                  <a:gd name="connsiteX1" fmla="*/ 35626 w 120523"/>
                  <a:gd name="connsiteY1" fmla="*/ 11876 h 23751"/>
                  <a:gd name="connsiteX2" fmla="*/ 53439 w 120523"/>
                  <a:gd name="connsiteY2" fmla="*/ 5938 h 23751"/>
                  <a:gd name="connsiteX3" fmla="*/ 106878 w 120523"/>
                  <a:gd name="connsiteY3" fmla="*/ 0 h 23751"/>
                  <a:gd name="connsiteX4" fmla="*/ 118753 w 120523"/>
                  <a:gd name="connsiteY4" fmla="*/ 11876 h 23751"/>
                  <a:gd name="connsiteX5" fmla="*/ 100940 w 120523"/>
                  <a:gd name="connsiteY5" fmla="*/ 17813 h 23751"/>
                  <a:gd name="connsiteX6" fmla="*/ 0 w 120523"/>
                  <a:gd name="connsiteY6" fmla="*/ 23751 h 23751"/>
                  <a:gd name="connsiteX7" fmla="*/ 0 w 120523"/>
                  <a:gd name="connsiteY7" fmla="*/ 23751 h 2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523" h="23751">
                    <a:moveTo>
                      <a:pt x="0" y="23751"/>
                    </a:moveTo>
                    <a:lnTo>
                      <a:pt x="35626" y="11876"/>
                    </a:lnTo>
                    <a:cubicBezTo>
                      <a:pt x="41564" y="9897"/>
                      <a:pt x="47218" y="6629"/>
                      <a:pt x="53439" y="5938"/>
                    </a:cubicBezTo>
                    <a:lnTo>
                      <a:pt x="106878" y="0"/>
                    </a:lnTo>
                    <a:cubicBezTo>
                      <a:pt x="110836" y="3959"/>
                      <a:pt x="120523" y="6565"/>
                      <a:pt x="118753" y="11876"/>
                    </a:cubicBezTo>
                    <a:cubicBezTo>
                      <a:pt x="116774" y="17814"/>
                      <a:pt x="107168" y="17190"/>
                      <a:pt x="100940" y="17813"/>
                    </a:cubicBezTo>
                    <a:cubicBezTo>
                      <a:pt x="67402" y="21167"/>
                      <a:pt x="33647" y="21772"/>
                      <a:pt x="0" y="23751"/>
                    </a:cubicBezTo>
                    <a:lnTo>
                      <a:pt x="0" y="23751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4" name="Freeform 1433"/>
              <p:cNvSpPr/>
              <p:nvPr/>
            </p:nvSpPr>
            <p:spPr bwMode="auto">
              <a:xfrm>
                <a:off x="1869740" y="2544833"/>
                <a:ext cx="131614" cy="94852"/>
              </a:xfrm>
              <a:custGeom>
                <a:avLst/>
                <a:gdLst>
                  <a:gd name="connsiteX0" fmla="*/ 6923 w 131614"/>
                  <a:gd name="connsiteY0" fmla="*/ 84468 h 94852"/>
                  <a:gd name="connsiteX1" fmla="*/ 30674 w 131614"/>
                  <a:gd name="connsiteY1" fmla="*/ 48842 h 94852"/>
                  <a:gd name="connsiteX2" fmla="*/ 48487 w 131614"/>
                  <a:gd name="connsiteY2" fmla="*/ 36967 h 94852"/>
                  <a:gd name="connsiteX3" fmla="*/ 66300 w 131614"/>
                  <a:gd name="connsiteY3" fmla="*/ 1341 h 94852"/>
                  <a:gd name="connsiteX4" fmla="*/ 90050 w 131614"/>
                  <a:gd name="connsiteY4" fmla="*/ 7279 h 94852"/>
                  <a:gd name="connsiteX5" fmla="*/ 107863 w 131614"/>
                  <a:gd name="connsiteY5" fmla="*/ 60718 h 94852"/>
                  <a:gd name="connsiteX6" fmla="*/ 131614 w 131614"/>
                  <a:gd name="connsiteY6" fmla="*/ 66655 h 94852"/>
                  <a:gd name="connsiteX7" fmla="*/ 119739 w 131614"/>
                  <a:gd name="connsiteY7" fmla="*/ 78531 h 94852"/>
                  <a:gd name="connsiteX8" fmla="*/ 18799 w 131614"/>
                  <a:gd name="connsiteY8" fmla="*/ 90406 h 94852"/>
                  <a:gd name="connsiteX9" fmla="*/ 6923 w 131614"/>
                  <a:gd name="connsiteY9" fmla="*/ 84468 h 9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614" h="94852">
                    <a:moveTo>
                      <a:pt x="6923" y="84468"/>
                    </a:moveTo>
                    <a:cubicBezTo>
                      <a:pt x="8902" y="77541"/>
                      <a:pt x="0" y="94852"/>
                      <a:pt x="30674" y="48842"/>
                    </a:cubicBezTo>
                    <a:cubicBezTo>
                      <a:pt x="34632" y="42904"/>
                      <a:pt x="42549" y="40925"/>
                      <a:pt x="48487" y="36967"/>
                    </a:cubicBezTo>
                    <a:cubicBezTo>
                      <a:pt x="50191" y="30152"/>
                      <a:pt x="52489" y="3643"/>
                      <a:pt x="66300" y="1341"/>
                    </a:cubicBezTo>
                    <a:cubicBezTo>
                      <a:pt x="74349" y="0"/>
                      <a:pt x="82133" y="5300"/>
                      <a:pt x="90050" y="7279"/>
                    </a:cubicBezTo>
                    <a:cubicBezTo>
                      <a:pt x="92592" y="25073"/>
                      <a:pt x="87768" y="50670"/>
                      <a:pt x="107863" y="60718"/>
                    </a:cubicBezTo>
                    <a:cubicBezTo>
                      <a:pt x="115162" y="64368"/>
                      <a:pt x="123697" y="64676"/>
                      <a:pt x="131614" y="66655"/>
                    </a:cubicBezTo>
                    <a:cubicBezTo>
                      <a:pt x="127656" y="70614"/>
                      <a:pt x="125241" y="77499"/>
                      <a:pt x="119739" y="78531"/>
                    </a:cubicBezTo>
                    <a:cubicBezTo>
                      <a:pt x="101719" y="81910"/>
                      <a:pt x="46890" y="76360"/>
                      <a:pt x="18799" y="90406"/>
                    </a:cubicBezTo>
                    <a:cubicBezTo>
                      <a:pt x="16295" y="91658"/>
                      <a:pt x="4944" y="91395"/>
                      <a:pt x="6923" y="8446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5" name="Freeform 1434"/>
              <p:cNvSpPr/>
              <p:nvPr/>
            </p:nvSpPr>
            <p:spPr bwMode="auto">
              <a:xfrm>
                <a:off x="1981562" y="2516486"/>
                <a:ext cx="79169" cy="97971"/>
              </a:xfrm>
              <a:custGeom>
                <a:avLst/>
                <a:gdLst>
                  <a:gd name="connsiteX0" fmla="*/ 1979 w 79169"/>
                  <a:gd name="connsiteY0" fmla="*/ 89065 h 97971"/>
                  <a:gd name="connsiteX1" fmla="*/ 7917 w 79169"/>
                  <a:gd name="connsiteY1" fmla="*/ 17813 h 97971"/>
                  <a:gd name="connsiteX2" fmla="*/ 25730 w 79169"/>
                  <a:gd name="connsiteY2" fmla="*/ 11875 h 97971"/>
                  <a:gd name="connsiteX3" fmla="*/ 79169 w 79169"/>
                  <a:gd name="connsiteY3" fmla="*/ 0 h 97971"/>
                  <a:gd name="connsiteX4" fmla="*/ 67293 w 79169"/>
                  <a:gd name="connsiteY4" fmla="*/ 35626 h 97971"/>
                  <a:gd name="connsiteX5" fmla="*/ 49480 w 79169"/>
                  <a:gd name="connsiteY5" fmla="*/ 65314 h 97971"/>
                  <a:gd name="connsiteX6" fmla="*/ 19792 w 79169"/>
                  <a:gd name="connsiteY6" fmla="*/ 71252 h 97971"/>
                  <a:gd name="connsiteX7" fmla="*/ 1979 w 79169"/>
                  <a:gd name="connsiteY7" fmla="*/ 89065 h 9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169" h="97971">
                    <a:moveTo>
                      <a:pt x="1979" y="89065"/>
                    </a:moveTo>
                    <a:cubicBezTo>
                      <a:pt x="0" y="80159"/>
                      <a:pt x="908" y="40592"/>
                      <a:pt x="7917" y="17813"/>
                    </a:cubicBezTo>
                    <a:cubicBezTo>
                      <a:pt x="9758" y="11831"/>
                      <a:pt x="19712" y="13595"/>
                      <a:pt x="25730" y="11875"/>
                    </a:cubicBezTo>
                    <a:cubicBezTo>
                      <a:pt x="45303" y="6282"/>
                      <a:pt x="58752" y="4083"/>
                      <a:pt x="79169" y="0"/>
                    </a:cubicBezTo>
                    <a:lnTo>
                      <a:pt x="67293" y="35626"/>
                    </a:lnTo>
                    <a:cubicBezTo>
                      <a:pt x="63634" y="46602"/>
                      <a:pt x="62161" y="59879"/>
                      <a:pt x="49480" y="65314"/>
                    </a:cubicBezTo>
                    <a:cubicBezTo>
                      <a:pt x="40204" y="69289"/>
                      <a:pt x="29688" y="69273"/>
                      <a:pt x="19792" y="71252"/>
                    </a:cubicBezTo>
                    <a:cubicBezTo>
                      <a:pt x="332" y="84225"/>
                      <a:pt x="3958" y="97971"/>
                      <a:pt x="1979" y="8906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6" name="Freeform 1435"/>
              <p:cNvSpPr/>
              <p:nvPr/>
            </p:nvSpPr>
            <p:spPr bwMode="auto">
              <a:xfrm>
                <a:off x="2039949" y="2527379"/>
                <a:ext cx="145473" cy="137548"/>
              </a:xfrm>
              <a:custGeom>
                <a:avLst/>
                <a:gdLst>
                  <a:gd name="connsiteX0" fmla="*/ 8906 w 145473"/>
                  <a:gd name="connsiteY0" fmla="*/ 36608 h 137548"/>
                  <a:gd name="connsiteX1" fmla="*/ 26719 w 145473"/>
                  <a:gd name="connsiteY1" fmla="*/ 54421 h 137548"/>
                  <a:gd name="connsiteX2" fmla="*/ 56408 w 145473"/>
                  <a:gd name="connsiteY2" fmla="*/ 90047 h 137548"/>
                  <a:gd name="connsiteX3" fmla="*/ 80158 w 145473"/>
                  <a:gd name="connsiteY3" fmla="*/ 95985 h 137548"/>
                  <a:gd name="connsiteX4" fmla="*/ 97971 w 145473"/>
                  <a:gd name="connsiteY4" fmla="*/ 101922 h 137548"/>
                  <a:gd name="connsiteX5" fmla="*/ 145473 w 145473"/>
                  <a:gd name="connsiteY5" fmla="*/ 107860 h 137548"/>
                  <a:gd name="connsiteX6" fmla="*/ 139535 w 145473"/>
                  <a:gd name="connsiteY6" fmla="*/ 60359 h 137548"/>
                  <a:gd name="connsiteX7" fmla="*/ 133597 w 145473"/>
                  <a:gd name="connsiteY7" fmla="*/ 42546 h 137548"/>
                  <a:gd name="connsiteX8" fmla="*/ 115784 w 145473"/>
                  <a:gd name="connsiteY8" fmla="*/ 36608 h 137548"/>
                  <a:gd name="connsiteX9" fmla="*/ 80158 w 145473"/>
                  <a:gd name="connsiteY9" fmla="*/ 6920 h 137548"/>
                  <a:gd name="connsiteX10" fmla="*/ 8906 w 145473"/>
                  <a:gd name="connsiteY10" fmla="*/ 36608 h 13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473" h="137548">
                    <a:moveTo>
                      <a:pt x="8906" y="36608"/>
                    </a:moveTo>
                    <a:cubicBezTo>
                      <a:pt x="0" y="44525"/>
                      <a:pt x="21343" y="47970"/>
                      <a:pt x="26719" y="54421"/>
                    </a:cubicBezTo>
                    <a:cubicBezTo>
                      <a:pt x="37897" y="67835"/>
                      <a:pt x="39851" y="80585"/>
                      <a:pt x="56408" y="90047"/>
                    </a:cubicBezTo>
                    <a:cubicBezTo>
                      <a:pt x="63493" y="94096"/>
                      <a:pt x="72312" y="93743"/>
                      <a:pt x="80158" y="95985"/>
                    </a:cubicBezTo>
                    <a:cubicBezTo>
                      <a:pt x="86176" y="97704"/>
                      <a:pt x="92033" y="99943"/>
                      <a:pt x="97971" y="101922"/>
                    </a:cubicBezTo>
                    <a:cubicBezTo>
                      <a:pt x="139535" y="129632"/>
                      <a:pt x="125680" y="137548"/>
                      <a:pt x="145473" y="107860"/>
                    </a:cubicBezTo>
                    <a:cubicBezTo>
                      <a:pt x="143494" y="92026"/>
                      <a:pt x="142390" y="76058"/>
                      <a:pt x="139535" y="60359"/>
                    </a:cubicBezTo>
                    <a:cubicBezTo>
                      <a:pt x="138415" y="54201"/>
                      <a:pt x="138023" y="46972"/>
                      <a:pt x="133597" y="42546"/>
                    </a:cubicBezTo>
                    <a:cubicBezTo>
                      <a:pt x="129171" y="38120"/>
                      <a:pt x="121722" y="38587"/>
                      <a:pt x="115784" y="36608"/>
                    </a:cubicBezTo>
                    <a:cubicBezTo>
                      <a:pt x="108731" y="29555"/>
                      <a:pt x="91525" y="10020"/>
                      <a:pt x="80158" y="6920"/>
                    </a:cubicBezTo>
                    <a:cubicBezTo>
                      <a:pt x="54785" y="0"/>
                      <a:pt x="17812" y="28691"/>
                      <a:pt x="8906" y="3660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7" name="Freeform 1436"/>
              <p:cNvSpPr/>
              <p:nvPr/>
            </p:nvSpPr>
            <p:spPr bwMode="auto">
              <a:xfrm>
                <a:off x="2114170" y="2492735"/>
                <a:ext cx="219694" cy="71252"/>
              </a:xfrm>
              <a:custGeom>
                <a:avLst/>
                <a:gdLst>
                  <a:gd name="connsiteX0" fmla="*/ 23751 w 184068"/>
                  <a:gd name="connsiteY0" fmla="*/ 53439 h 94747"/>
                  <a:gd name="connsiteX1" fmla="*/ 41564 w 184068"/>
                  <a:gd name="connsiteY1" fmla="*/ 17813 h 94747"/>
                  <a:gd name="connsiteX2" fmla="*/ 47501 w 184068"/>
                  <a:gd name="connsiteY2" fmla="*/ 0 h 94747"/>
                  <a:gd name="connsiteX3" fmla="*/ 65314 w 184068"/>
                  <a:gd name="connsiteY3" fmla="*/ 11876 h 94747"/>
                  <a:gd name="connsiteX4" fmla="*/ 83127 w 184068"/>
                  <a:gd name="connsiteY4" fmla="*/ 29689 h 94747"/>
                  <a:gd name="connsiteX5" fmla="*/ 184068 w 184068"/>
                  <a:gd name="connsiteY5" fmla="*/ 35626 h 94747"/>
                  <a:gd name="connsiteX6" fmla="*/ 23751 w 184068"/>
                  <a:gd name="connsiteY6" fmla="*/ 53439 h 9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068" h="94747">
                    <a:moveTo>
                      <a:pt x="23751" y="53439"/>
                    </a:moveTo>
                    <a:cubicBezTo>
                      <a:pt x="0" y="50470"/>
                      <a:pt x="18543" y="63854"/>
                      <a:pt x="41564" y="17813"/>
                    </a:cubicBezTo>
                    <a:cubicBezTo>
                      <a:pt x="44363" y="12215"/>
                      <a:pt x="45522" y="5938"/>
                      <a:pt x="47501" y="0"/>
                    </a:cubicBezTo>
                    <a:cubicBezTo>
                      <a:pt x="53439" y="3959"/>
                      <a:pt x="59832" y="7307"/>
                      <a:pt x="65314" y="11876"/>
                    </a:cubicBezTo>
                    <a:cubicBezTo>
                      <a:pt x="71765" y="17252"/>
                      <a:pt x="74893" y="28042"/>
                      <a:pt x="83127" y="29689"/>
                    </a:cubicBezTo>
                    <a:cubicBezTo>
                      <a:pt x="116178" y="36299"/>
                      <a:pt x="150421" y="33647"/>
                      <a:pt x="184068" y="35626"/>
                    </a:cubicBezTo>
                    <a:cubicBezTo>
                      <a:pt x="164360" y="94747"/>
                      <a:pt x="47502" y="56408"/>
                      <a:pt x="2375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8" name="Freeform 1437"/>
              <p:cNvSpPr/>
              <p:nvPr/>
            </p:nvSpPr>
            <p:spPr bwMode="auto">
              <a:xfrm>
                <a:off x="2152765" y="2549726"/>
                <a:ext cx="180341" cy="111488"/>
              </a:xfrm>
              <a:custGeom>
                <a:avLst/>
                <a:gdLst>
                  <a:gd name="connsiteX0" fmla="*/ 2969 w 180341"/>
                  <a:gd name="connsiteY0" fmla="*/ 67701 h 111488"/>
                  <a:gd name="connsiteX1" fmla="*/ 62345 w 180341"/>
                  <a:gd name="connsiteY1" fmla="*/ 55825 h 111488"/>
                  <a:gd name="connsiteX2" fmla="*/ 92034 w 180341"/>
                  <a:gd name="connsiteY2" fmla="*/ 32075 h 111488"/>
                  <a:gd name="connsiteX3" fmla="*/ 109847 w 180341"/>
                  <a:gd name="connsiteY3" fmla="*/ 26137 h 111488"/>
                  <a:gd name="connsiteX4" fmla="*/ 151410 w 180341"/>
                  <a:gd name="connsiteY4" fmla="*/ 2386 h 111488"/>
                  <a:gd name="connsiteX5" fmla="*/ 163286 w 180341"/>
                  <a:gd name="connsiteY5" fmla="*/ 14262 h 111488"/>
                  <a:gd name="connsiteX6" fmla="*/ 163286 w 180341"/>
                  <a:gd name="connsiteY6" fmla="*/ 73638 h 111488"/>
                  <a:gd name="connsiteX7" fmla="*/ 133597 w 180341"/>
                  <a:gd name="connsiteY7" fmla="*/ 67701 h 111488"/>
                  <a:gd name="connsiteX8" fmla="*/ 97971 w 180341"/>
                  <a:gd name="connsiteY8" fmla="*/ 55825 h 111488"/>
                  <a:gd name="connsiteX9" fmla="*/ 80158 w 180341"/>
                  <a:gd name="connsiteY9" fmla="*/ 49888 h 111488"/>
                  <a:gd name="connsiteX10" fmla="*/ 109847 w 180341"/>
                  <a:gd name="connsiteY10" fmla="*/ 103327 h 111488"/>
                  <a:gd name="connsiteX11" fmla="*/ 80158 w 180341"/>
                  <a:gd name="connsiteY11" fmla="*/ 85514 h 111488"/>
                  <a:gd name="connsiteX12" fmla="*/ 2969 w 180341"/>
                  <a:gd name="connsiteY12" fmla="*/ 67701 h 11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341" h="111488">
                    <a:moveTo>
                      <a:pt x="2969" y="67701"/>
                    </a:moveTo>
                    <a:cubicBezTo>
                      <a:pt x="0" y="62753"/>
                      <a:pt x="42553" y="59784"/>
                      <a:pt x="62345" y="55825"/>
                    </a:cubicBezTo>
                    <a:cubicBezTo>
                      <a:pt x="80169" y="52260"/>
                      <a:pt x="78758" y="40041"/>
                      <a:pt x="92034" y="32075"/>
                    </a:cubicBezTo>
                    <a:cubicBezTo>
                      <a:pt x="97401" y="28855"/>
                      <a:pt x="103909" y="28116"/>
                      <a:pt x="109847" y="26137"/>
                    </a:cubicBezTo>
                    <a:cubicBezTo>
                      <a:pt x="114459" y="22678"/>
                      <a:pt x="139480" y="0"/>
                      <a:pt x="151410" y="2386"/>
                    </a:cubicBezTo>
                    <a:cubicBezTo>
                      <a:pt x="156900" y="3484"/>
                      <a:pt x="159327" y="10303"/>
                      <a:pt x="163286" y="14262"/>
                    </a:cubicBezTo>
                    <a:cubicBezTo>
                      <a:pt x="169072" y="31621"/>
                      <a:pt x="180341" y="56583"/>
                      <a:pt x="163286" y="73638"/>
                    </a:cubicBezTo>
                    <a:cubicBezTo>
                      <a:pt x="156150" y="80774"/>
                      <a:pt x="143334" y="70356"/>
                      <a:pt x="133597" y="67701"/>
                    </a:cubicBezTo>
                    <a:cubicBezTo>
                      <a:pt x="121520" y="64407"/>
                      <a:pt x="109846" y="59783"/>
                      <a:pt x="97971" y="55825"/>
                    </a:cubicBezTo>
                    <a:lnTo>
                      <a:pt x="80158" y="49888"/>
                    </a:lnTo>
                    <a:cubicBezTo>
                      <a:pt x="68911" y="83634"/>
                      <a:pt x="69795" y="63275"/>
                      <a:pt x="109847" y="103327"/>
                    </a:cubicBezTo>
                    <a:cubicBezTo>
                      <a:pt x="118008" y="111488"/>
                      <a:pt x="90247" y="91119"/>
                      <a:pt x="80158" y="85514"/>
                    </a:cubicBezTo>
                    <a:cubicBezTo>
                      <a:pt x="49222" y="68327"/>
                      <a:pt x="5938" y="72649"/>
                      <a:pt x="2969" y="6770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39" name="Freeform 1438"/>
              <p:cNvSpPr/>
              <p:nvPr/>
            </p:nvSpPr>
            <p:spPr bwMode="auto">
              <a:xfrm>
                <a:off x="2283781" y="2473718"/>
                <a:ext cx="129019" cy="83342"/>
              </a:xfrm>
              <a:custGeom>
                <a:avLst/>
                <a:gdLst>
                  <a:gd name="connsiteX0" fmla="*/ 26332 w 129019"/>
                  <a:gd name="connsiteY0" fmla="*/ 78394 h 83342"/>
                  <a:gd name="connsiteX1" fmla="*/ 44145 w 129019"/>
                  <a:gd name="connsiteY1" fmla="*/ 66518 h 83342"/>
                  <a:gd name="connsiteX2" fmla="*/ 121334 w 129019"/>
                  <a:gd name="connsiteY2" fmla="*/ 60581 h 83342"/>
                  <a:gd name="connsiteX3" fmla="*/ 127272 w 129019"/>
                  <a:gd name="connsiteY3" fmla="*/ 36830 h 83342"/>
                  <a:gd name="connsiteX4" fmla="*/ 121334 w 129019"/>
                  <a:gd name="connsiteY4" fmla="*/ 13079 h 83342"/>
                  <a:gd name="connsiteX5" fmla="*/ 32269 w 129019"/>
                  <a:gd name="connsiteY5" fmla="*/ 13079 h 83342"/>
                  <a:gd name="connsiteX6" fmla="*/ 20394 w 129019"/>
                  <a:gd name="connsiteY6" fmla="*/ 24955 h 83342"/>
                  <a:gd name="connsiteX7" fmla="*/ 2581 w 129019"/>
                  <a:gd name="connsiteY7" fmla="*/ 36830 h 83342"/>
                  <a:gd name="connsiteX8" fmla="*/ 26332 w 129019"/>
                  <a:gd name="connsiteY8" fmla="*/ 78394 h 83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019" h="83342">
                    <a:moveTo>
                      <a:pt x="26332" y="78394"/>
                    </a:moveTo>
                    <a:cubicBezTo>
                      <a:pt x="33259" y="83342"/>
                      <a:pt x="37131" y="67833"/>
                      <a:pt x="44145" y="66518"/>
                    </a:cubicBezTo>
                    <a:cubicBezTo>
                      <a:pt x="69509" y="61762"/>
                      <a:pt x="97032" y="69260"/>
                      <a:pt x="121334" y="60581"/>
                    </a:cubicBezTo>
                    <a:cubicBezTo>
                      <a:pt x="129019" y="57836"/>
                      <a:pt x="125293" y="44747"/>
                      <a:pt x="127272" y="36830"/>
                    </a:cubicBezTo>
                    <a:cubicBezTo>
                      <a:pt x="125293" y="28913"/>
                      <a:pt x="128468" y="17042"/>
                      <a:pt x="121334" y="13079"/>
                    </a:cubicBezTo>
                    <a:cubicBezTo>
                      <a:pt x="97792" y="0"/>
                      <a:pt x="56436" y="9627"/>
                      <a:pt x="32269" y="13079"/>
                    </a:cubicBezTo>
                    <a:cubicBezTo>
                      <a:pt x="28311" y="17038"/>
                      <a:pt x="24765" y="21458"/>
                      <a:pt x="20394" y="24955"/>
                    </a:cubicBezTo>
                    <a:cubicBezTo>
                      <a:pt x="14822" y="29413"/>
                      <a:pt x="4838" y="30060"/>
                      <a:pt x="2581" y="36830"/>
                    </a:cubicBezTo>
                    <a:cubicBezTo>
                      <a:pt x="0" y="44572"/>
                      <a:pt x="19405" y="73446"/>
                      <a:pt x="26332" y="7839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0" name="Freeform 1439"/>
              <p:cNvSpPr/>
              <p:nvPr/>
            </p:nvSpPr>
            <p:spPr bwMode="auto">
              <a:xfrm>
                <a:off x="2304175" y="2550133"/>
                <a:ext cx="124691" cy="110903"/>
              </a:xfrm>
              <a:custGeom>
                <a:avLst/>
                <a:gdLst>
                  <a:gd name="connsiteX0" fmla="*/ 0 w 124691"/>
                  <a:gd name="connsiteY0" fmla="*/ 61355 h 110903"/>
                  <a:gd name="connsiteX1" fmla="*/ 17813 w 124691"/>
                  <a:gd name="connsiteY1" fmla="*/ 55418 h 110903"/>
                  <a:gd name="connsiteX2" fmla="*/ 35626 w 124691"/>
                  <a:gd name="connsiteY2" fmla="*/ 43542 h 110903"/>
                  <a:gd name="connsiteX3" fmla="*/ 89065 w 124691"/>
                  <a:gd name="connsiteY3" fmla="*/ 19792 h 110903"/>
                  <a:gd name="connsiteX4" fmla="*/ 95002 w 124691"/>
                  <a:gd name="connsiteY4" fmla="*/ 1979 h 110903"/>
                  <a:gd name="connsiteX5" fmla="*/ 124691 w 124691"/>
                  <a:gd name="connsiteY5" fmla="*/ 31667 h 110903"/>
                  <a:gd name="connsiteX6" fmla="*/ 118753 w 124691"/>
                  <a:gd name="connsiteY6" fmla="*/ 67293 h 110903"/>
                  <a:gd name="connsiteX7" fmla="*/ 100940 w 124691"/>
                  <a:gd name="connsiteY7" fmla="*/ 79168 h 110903"/>
                  <a:gd name="connsiteX8" fmla="*/ 41564 w 124691"/>
                  <a:gd name="connsiteY8" fmla="*/ 91044 h 110903"/>
                  <a:gd name="connsiteX9" fmla="*/ 17813 w 124691"/>
                  <a:gd name="connsiteY9" fmla="*/ 85106 h 110903"/>
                  <a:gd name="connsiteX10" fmla="*/ 0 w 124691"/>
                  <a:gd name="connsiteY10" fmla="*/ 61355 h 110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691" h="110903">
                    <a:moveTo>
                      <a:pt x="0" y="61355"/>
                    </a:moveTo>
                    <a:cubicBezTo>
                      <a:pt x="0" y="56407"/>
                      <a:pt x="12215" y="58217"/>
                      <a:pt x="17813" y="55418"/>
                    </a:cubicBezTo>
                    <a:cubicBezTo>
                      <a:pt x="24196" y="52227"/>
                      <a:pt x="29105" y="46440"/>
                      <a:pt x="35626" y="43542"/>
                    </a:cubicBezTo>
                    <a:cubicBezTo>
                      <a:pt x="99225" y="15275"/>
                      <a:pt x="48749" y="46669"/>
                      <a:pt x="89065" y="19792"/>
                    </a:cubicBezTo>
                    <a:cubicBezTo>
                      <a:pt x="91044" y="13854"/>
                      <a:pt x="89064" y="0"/>
                      <a:pt x="95002" y="1979"/>
                    </a:cubicBezTo>
                    <a:cubicBezTo>
                      <a:pt x="108279" y="6405"/>
                      <a:pt x="124691" y="31667"/>
                      <a:pt x="124691" y="31667"/>
                    </a:cubicBezTo>
                    <a:cubicBezTo>
                      <a:pt x="122712" y="43542"/>
                      <a:pt x="124137" y="56525"/>
                      <a:pt x="118753" y="67293"/>
                    </a:cubicBezTo>
                    <a:cubicBezTo>
                      <a:pt x="115562" y="73676"/>
                      <a:pt x="107323" y="75977"/>
                      <a:pt x="100940" y="79168"/>
                    </a:cubicBezTo>
                    <a:cubicBezTo>
                      <a:pt x="84358" y="87459"/>
                      <a:pt x="56884" y="88855"/>
                      <a:pt x="41564" y="91044"/>
                    </a:cubicBezTo>
                    <a:cubicBezTo>
                      <a:pt x="21704" y="110903"/>
                      <a:pt x="36538" y="103832"/>
                      <a:pt x="17813" y="85106"/>
                    </a:cubicBezTo>
                    <a:cubicBezTo>
                      <a:pt x="14684" y="81977"/>
                      <a:pt x="0" y="66303"/>
                      <a:pt x="0" y="61355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1" name="Freeform 1440"/>
              <p:cNvSpPr/>
              <p:nvPr/>
            </p:nvSpPr>
            <p:spPr bwMode="auto">
              <a:xfrm>
                <a:off x="2411053" y="2480538"/>
                <a:ext cx="155354" cy="85062"/>
              </a:xfrm>
              <a:custGeom>
                <a:avLst/>
                <a:gdLst>
                  <a:gd name="connsiteX0" fmla="*/ 17813 w 155354"/>
                  <a:gd name="connsiteY0" fmla="*/ 65636 h 85062"/>
                  <a:gd name="connsiteX1" fmla="*/ 23750 w 155354"/>
                  <a:gd name="connsiteY1" fmla="*/ 47823 h 85062"/>
                  <a:gd name="connsiteX2" fmla="*/ 35626 w 155354"/>
                  <a:gd name="connsiteY2" fmla="*/ 35948 h 85062"/>
                  <a:gd name="connsiteX3" fmla="*/ 59376 w 155354"/>
                  <a:gd name="connsiteY3" fmla="*/ 30010 h 85062"/>
                  <a:gd name="connsiteX4" fmla="*/ 148441 w 155354"/>
                  <a:gd name="connsiteY4" fmla="*/ 24072 h 85062"/>
                  <a:gd name="connsiteX5" fmla="*/ 154379 w 155354"/>
                  <a:gd name="connsiteY5" fmla="*/ 6259 h 85062"/>
                  <a:gd name="connsiteX6" fmla="*/ 148441 w 155354"/>
                  <a:gd name="connsiteY6" fmla="*/ 71574 h 85062"/>
                  <a:gd name="connsiteX7" fmla="*/ 130628 w 155354"/>
                  <a:gd name="connsiteY7" fmla="*/ 77511 h 85062"/>
                  <a:gd name="connsiteX8" fmla="*/ 17813 w 155354"/>
                  <a:gd name="connsiteY8" fmla="*/ 65636 h 8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54" h="85062">
                    <a:moveTo>
                      <a:pt x="17813" y="65636"/>
                    </a:moveTo>
                    <a:cubicBezTo>
                      <a:pt x="0" y="60688"/>
                      <a:pt x="20530" y="53190"/>
                      <a:pt x="23750" y="47823"/>
                    </a:cubicBezTo>
                    <a:cubicBezTo>
                      <a:pt x="26630" y="43023"/>
                      <a:pt x="30619" y="38452"/>
                      <a:pt x="35626" y="35948"/>
                    </a:cubicBezTo>
                    <a:cubicBezTo>
                      <a:pt x="42925" y="32299"/>
                      <a:pt x="51260" y="30864"/>
                      <a:pt x="59376" y="30010"/>
                    </a:cubicBezTo>
                    <a:cubicBezTo>
                      <a:pt x="88967" y="26895"/>
                      <a:pt x="118753" y="26051"/>
                      <a:pt x="148441" y="24072"/>
                    </a:cubicBezTo>
                    <a:cubicBezTo>
                      <a:pt x="150420" y="18134"/>
                      <a:pt x="154379" y="0"/>
                      <a:pt x="154379" y="6259"/>
                    </a:cubicBezTo>
                    <a:cubicBezTo>
                      <a:pt x="154379" y="28120"/>
                      <a:pt x="155354" y="50834"/>
                      <a:pt x="148441" y="71574"/>
                    </a:cubicBezTo>
                    <a:cubicBezTo>
                      <a:pt x="146462" y="77512"/>
                      <a:pt x="136824" y="76626"/>
                      <a:pt x="130628" y="77511"/>
                    </a:cubicBezTo>
                    <a:cubicBezTo>
                      <a:pt x="77771" y="85062"/>
                      <a:pt x="35626" y="70584"/>
                      <a:pt x="17813" y="6563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2" name="Freeform 1441"/>
              <p:cNvSpPr/>
              <p:nvPr/>
            </p:nvSpPr>
            <p:spPr bwMode="auto">
              <a:xfrm>
                <a:off x="2416990" y="2548300"/>
                <a:ext cx="142753" cy="90563"/>
              </a:xfrm>
              <a:custGeom>
                <a:avLst/>
                <a:gdLst>
                  <a:gd name="connsiteX0" fmla="*/ 5938 w 142753"/>
                  <a:gd name="connsiteY0" fmla="*/ 75064 h 90563"/>
                  <a:gd name="connsiteX1" fmla="*/ 29689 w 142753"/>
                  <a:gd name="connsiteY1" fmla="*/ 69126 h 90563"/>
                  <a:gd name="connsiteX2" fmla="*/ 47502 w 142753"/>
                  <a:gd name="connsiteY2" fmla="*/ 51313 h 90563"/>
                  <a:gd name="connsiteX3" fmla="*/ 65315 w 142753"/>
                  <a:gd name="connsiteY3" fmla="*/ 39438 h 90563"/>
                  <a:gd name="connsiteX4" fmla="*/ 71252 w 142753"/>
                  <a:gd name="connsiteY4" fmla="*/ 21625 h 90563"/>
                  <a:gd name="connsiteX5" fmla="*/ 118754 w 142753"/>
                  <a:gd name="connsiteY5" fmla="*/ 15687 h 90563"/>
                  <a:gd name="connsiteX6" fmla="*/ 142504 w 142753"/>
                  <a:gd name="connsiteY6" fmla="*/ 69126 h 90563"/>
                  <a:gd name="connsiteX7" fmla="*/ 136567 w 142753"/>
                  <a:gd name="connsiteY7" fmla="*/ 86939 h 90563"/>
                  <a:gd name="connsiteX8" fmla="*/ 65315 w 142753"/>
                  <a:gd name="connsiteY8" fmla="*/ 81001 h 90563"/>
                  <a:gd name="connsiteX9" fmla="*/ 5938 w 142753"/>
                  <a:gd name="connsiteY9" fmla="*/ 75064 h 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753" h="90563">
                    <a:moveTo>
                      <a:pt x="5938" y="75064"/>
                    </a:moveTo>
                    <a:cubicBezTo>
                      <a:pt x="0" y="73085"/>
                      <a:pt x="22604" y="73175"/>
                      <a:pt x="29689" y="69126"/>
                    </a:cubicBezTo>
                    <a:cubicBezTo>
                      <a:pt x="36980" y="64960"/>
                      <a:pt x="41051" y="56689"/>
                      <a:pt x="47502" y="51313"/>
                    </a:cubicBezTo>
                    <a:cubicBezTo>
                      <a:pt x="52984" y="46745"/>
                      <a:pt x="59377" y="43396"/>
                      <a:pt x="65315" y="39438"/>
                    </a:cubicBezTo>
                    <a:cubicBezTo>
                      <a:pt x="67294" y="33500"/>
                      <a:pt x="68032" y="26992"/>
                      <a:pt x="71252" y="21625"/>
                    </a:cubicBezTo>
                    <a:cubicBezTo>
                      <a:pt x="84227" y="0"/>
                      <a:pt x="93550" y="11486"/>
                      <a:pt x="118754" y="15687"/>
                    </a:cubicBezTo>
                    <a:cubicBezTo>
                      <a:pt x="132886" y="58083"/>
                      <a:pt x="123686" y="40898"/>
                      <a:pt x="142504" y="69126"/>
                    </a:cubicBezTo>
                    <a:cubicBezTo>
                      <a:pt x="140525" y="75064"/>
                      <a:pt x="142753" y="85987"/>
                      <a:pt x="136567" y="86939"/>
                    </a:cubicBezTo>
                    <a:cubicBezTo>
                      <a:pt x="113011" y="90563"/>
                      <a:pt x="89121" y="82135"/>
                      <a:pt x="65315" y="81001"/>
                    </a:cubicBezTo>
                    <a:cubicBezTo>
                      <a:pt x="47522" y="80154"/>
                      <a:pt x="11876" y="77043"/>
                      <a:pt x="5938" y="7506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3" name="Freeform 1442"/>
              <p:cNvSpPr/>
              <p:nvPr/>
            </p:nvSpPr>
            <p:spPr bwMode="auto">
              <a:xfrm>
                <a:off x="2543661" y="2504610"/>
                <a:ext cx="128649" cy="54957"/>
              </a:xfrm>
              <a:custGeom>
                <a:avLst/>
                <a:gdLst>
                  <a:gd name="connsiteX0" fmla="*/ 9896 w 128649"/>
                  <a:gd name="connsiteY0" fmla="*/ 29689 h 54957"/>
                  <a:gd name="connsiteX1" fmla="*/ 39584 w 128649"/>
                  <a:gd name="connsiteY1" fmla="*/ 23751 h 54957"/>
                  <a:gd name="connsiteX2" fmla="*/ 57397 w 128649"/>
                  <a:gd name="connsiteY2" fmla="*/ 17813 h 54957"/>
                  <a:gd name="connsiteX3" fmla="*/ 63335 w 128649"/>
                  <a:gd name="connsiteY3" fmla="*/ 0 h 54957"/>
                  <a:gd name="connsiteX4" fmla="*/ 81148 w 128649"/>
                  <a:gd name="connsiteY4" fmla="*/ 5938 h 54957"/>
                  <a:gd name="connsiteX5" fmla="*/ 116774 w 128649"/>
                  <a:gd name="connsiteY5" fmla="*/ 11876 h 54957"/>
                  <a:gd name="connsiteX6" fmla="*/ 128649 w 128649"/>
                  <a:gd name="connsiteY6" fmla="*/ 29689 h 54957"/>
                  <a:gd name="connsiteX7" fmla="*/ 116774 w 128649"/>
                  <a:gd name="connsiteY7" fmla="*/ 47502 h 54957"/>
                  <a:gd name="connsiteX8" fmla="*/ 98961 w 128649"/>
                  <a:gd name="connsiteY8" fmla="*/ 53439 h 54957"/>
                  <a:gd name="connsiteX9" fmla="*/ 9896 w 128649"/>
                  <a:gd name="connsiteY9" fmla="*/ 29689 h 5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649" h="54957">
                    <a:moveTo>
                      <a:pt x="9896" y="29689"/>
                    </a:moveTo>
                    <a:cubicBezTo>
                      <a:pt x="0" y="24741"/>
                      <a:pt x="29793" y="26199"/>
                      <a:pt x="39584" y="23751"/>
                    </a:cubicBezTo>
                    <a:cubicBezTo>
                      <a:pt x="45656" y="22233"/>
                      <a:pt x="52971" y="22239"/>
                      <a:pt x="57397" y="17813"/>
                    </a:cubicBezTo>
                    <a:cubicBezTo>
                      <a:pt x="61823" y="13387"/>
                      <a:pt x="61356" y="5938"/>
                      <a:pt x="63335" y="0"/>
                    </a:cubicBezTo>
                    <a:cubicBezTo>
                      <a:pt x="69273" y="1979"/>
                      <a:pt x="75038" y="4580"/>
                      <a:pt x="81148" y="5938"/>
                    </a:cubicBezTo>
                    <a:cubicBezTo>
                      <a:pt x="92900" y="8550"/>
                      <a:pt x="106006" y="6492"/>
                      <a:pt x="116774" y="11876"/>
                    </a:cubicBezTo>
                    <a:cubicBezTo>
                      <a:pt x="123157" y="15067"/>
                      <a:pt x="124691" y="23751"/>
                      <a:pt x="128649" y="29689"/>
                    </a:cubicBezTo>
                    <a:cubicBezTo>
                      <a:pt x="124691" y="35627"/>
                      <a:pt x="122346" y="43044"/>
                      <a:pt x="116774" y="47502"/>
                    </a:cubicBezTo>
                    <a:cubicBezTo>
                      <a:pt x="111887" y="51412"/>
                      <a:pt x="105201" y="52959"/>
                      <a:pt x="98961" y="53439"/>
                    </a:cubicBezTo>
                    <a:cubicBezTo>
                      <a:pt x="79227" y="54957"/>
                      <a:pt x="19792" y="34637"/>
                      <a:pt x="9896" y="2968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4" name="Freeform 1443"/>
              <p:cNvSpPr/>
              <p:nvPr/>
            </p:nvSpPr>
            <p:spPr bwMode="auto">
              <a:xfrm>
                <a:off x="1771765" y="2602628"/>
                <a:ext cx="138016" cy="117717"/>
              </a:xfrm>
              <a:custGeom>
                <a:avLst/>
                <a:gdLst>
                  <a:gd name="connsiteX0" fmla="*/ 9896 w 138016"/>
                  <a:gd name="connsiteY0" fmla="*/ 115738 h 117717"/>
                  <a:gd name="connsiteX1" fmla="*/ 33646 w 138016"/>
                  <a:gd name="connsiteY1" fmla="*/ 103863 h 117717"/>
                  <a:gd name="connsiteX2" fmla="*/ 57397 w 138016"/>
                  <a:gd name="connsiteY2" fmla="*/ 80112 h 117717"/>
                  <a:gd name="connsiteX3" fmla="*/ 63335 w 138016"/>
                  <a:gd name="connsiteY3" fmla="*/ 8860 h 117717"/>
                  <a:gd name="connsiteX4" fmla="*/ 93023 w 138016"/>
                  <a:gd name="connsiteY4" fmla="*/ 14798 h 117717"/>
                  <a:gd name="connsiteX5" fmla="*/ 134587 w 138016"/>
                  <a:gd name="connsiteY5" fmla="*/ 26673 h 117717"/>
                  <a:gd name="connsiteX6" fmla="*/ 116774 w 138016"/>
                  <a:gd name="connsiteY6" fmla="*/ 103863 h 117717"/>
                  <a:gd name="connsiteX7" fmla="*/ 93023 w 138016"/>
                  <a:gd name="connsiteY7" fmla="*/ 115738 h 117717"/>
                  <a:gd name="connsiteX8" fmla="*/ 9896 w 138016"/>
                  <a:gd name="connsiteY8" fmla="*/ 115738 h 11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016" h="117717">
                    <a:moveTo>
                      <a:pt x="9896" y="115738"/>
                    </a:moveTo>
                    <a:cubicBezTo>
                      <a:pt x="0" y="113759"/>
                      <a:pt x="26565" y="109174"/>
                      <a:pt x="33646" y="103863"/>
                    </a:cubicBezTo>
                    <a:cubicBezTo>
                      <a:pt x="42603" y="97145"/>
                      <a:pt x="57397" y="80112"/>
                      <a:pt x="57397" y="80112"/>
                    </a:cubicBezTo>
                    <a:cubicBezTo>
                      <a:pt x="59376" y="56361"/>
                      <a:pt x="51922" y="29783"/>
                      <a:pt x="63335" y="8860"/>
                    </a:cubicBezTo>
                    <a:cubicBezTo>
                      <a:pt x="68168" y="0"/>
                      <a:pt x="83171" y="12609"/>
                      <a:pt x="93023" y="14798"/>
                    </a:cubicBezTo>
                    <a:cubicBezTo>
                      <a:pt x="115387" y="19768"/>
                      <a:pt x="114752" y="20062"/>
                      <a:pt x="134587" y="26673"/>
                    </a:cubicBezTo>
                    <a:cubicBezTo>
                      <a:pt x="132583" y="46708"/>
                      <a:pt x="138016" y="86161"/>
                      <a:pt x="116774" y="103863"/>
                    </a:cubicBezTo>
                    <a:cubicBezTo>
                      <a:pt x="109974" y="109529"/>
                      <a:pt x="100940" y="111780"/>
                      <a:pt x="93023" y="115738"/>
                    </a:cubicBezTo>
                    <a:cubicBezTo>
                      <a:pt x="29242" y="109361"/>
                      <a:pt x="19792" y="117717"/>
                      <a:pt x="9896" y="11573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5" name="Freeform 1444"/>
              <p:cNvSpPr/>
              <p:nvPr/>
            </p:nvSpPr>
            <p:spPr bwMode="auto">
              <a:xfrm flipH="1" flipV="1">
                <a:off x="2717831" y="2527855"/>
                <a:ext cx="215038" cy="158298"/>
              </a:xfrm>
              <a:custGeom>
                <a:avLst/>
                <a:gdLst>
                  <a:gd name="connsiteX0" fmla="*/ 32609 w 92296"/>
                  <a:gd name="connsiteY0" fmla="*/ 47502 h 118247"/>
                  <a:gd name="connsiteX1" fmla="*/ 38546 w 92296"/>
                  <a:gd name="connsiteY1" fmla="*/ 23751 h 118247"/>
                  <a:gd name="connsiteX2" fmla="*/ 62297 w 92296"/>
                  <a:gd name="connsiteY2" fmla="*/ 0 h 118247"/>
                  <a:gd name="connsiteX3" fmla="*/ 80110 w 92296"/>
                  <a:gd name="connsiteY3" fmla="*/ 5938 h 118247"/>
                  <a:gd name="connsiteX4" fmla="*/ 80110 w 92296"/>
                  <a:gd name="connsiteY4" fmla="*/ 65315 h 118247"/>
                  <a:gd name="connsiteX5" fmla="*/ 62297 w 92296"/>
                  <a:gd name="connsiteY5" fmla="*/ 71252 h 118247"/>
                  <a:gd name="connsiteX6" fmla="*/ 50422 w 92296"/>
                  <a:gd name="connsiteY6" fmla="*/ 89065 h 118247"/>
                  <a:gd name="connsiteX7" fmla="*/ 14796 w 92296"/>
                  <a:gd name="connsiteY7" fmla="*/ 100941 h 118247"/>
                  <a:gd name="connsiteX8" fmla="*/ 2920 w 92296"/>
                  <a:gd name="connsiteY8" fmla="*/ 112816 h 118247"/>
                  <a:gd name="connsiteX9" fmla="*/ 8858 w 92296"/>
                  <a:gd name="connsiteY9" fmla="*/ 77190 h 118247"/>
                  <a:gd name="connsiteX10" fmla="*/ 14796 w 92296"/>
                  <a:gd name="connsiteY10" fmla="*/ 59377 h 118247"/>
                  <a:gd name="connsiteX11" fmla="*/ 38546 w 92296"/>
                  <a:gd name="connsiteY11" fmla="*/ 53439 h 118247"/>
                  <a:gd name="connsiteX12" fmla="*/ 32609 w 92296"/>
                  <a:gd name="connsiteY12" fmla="*/ 47502 h 11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296" h="118247">
                    <a:moveTo>
                      <a:pt x="32609" y="47502"/>
                    </a:moveTo>
                    <a:cubicBezTo>
                      <a:pt x="32609" y="42554"/>
                      <a:pt x="34221" y="30671"/>
                      <a:pt x="38546" y="23751"/>
                    </a:cubicBezTo>
                    <a:cubicBezTo>
                      <a:pt x="44480" y="14256"/>
                      <a:pt x="62297" y="0"/>
                      <a:pt x="62297" y="0"/>
                    </a:cubicBezTo>
                    <a:cubicBezTo>
                      <a:pt x="68235" y="1979"/>
                      <a:pt x="75684" y="1512"/>
                      <a:pt x="80110" y="5938"/>
                    </a:cubicBezTo>
                    <a:cubicBezTo>
                      <a:pt x="92296" y="18124"/>
                      <a:pt x="82854" y="59826"/>
                      <a:pt x="80110" y="65315"/>
                    </a:cubicBezTo>
                    <a:cubicBezTo>
                      <a:pt x="77311" y="70913"/>
                      <a:pt x="68235" y="69273"/>
                      <a:pt x="62297" y="71252"/>
                    </a:cubicBezTo>
                    <a:cubicBezTo>
                      <a:pt x="58339" y="77190"/>
                      <a:pt x="56473" y="85283"/>
                      <a:pt x="50422" y="89065"/>
                    </a:cubicBezTo>
                    <a:cubicBezTo>
                      <a:pt x="39807" y="95700"/>
                      <a:pt x="14796" y="100941"/>
                      <a:pt x="14796" y="100941"/>
                    </a:cubicBezTo>
                    <a:cubicBezTo>
                      <a:pt x="10837" y="104899"/>
                      <a:pt x="4278" y="118247"/>
                      <a:pt x="2920" y="112816"/>
                    </a:cubicBezTo>
                    <a:cubicBezTo>
                      <a:pt x="0" y="101136"/>
                      <a:pt x="6246" y="88942"/>
                      <a:pt x="8858" y="77190"/>
                    </a:cubicBezTo>
                    <a:cubicBezTo>
                      <a:pt x="10216" y="71080"/>
                      <a:pt x="9909" y="63287"/>
                      <a:pt x="14796" y="59377"/>
                    </a:cubicBezTo>
                    <a:cubicBezTo>
                      <a:pt x="21168" y="54279"/>
                      <a:pt x="30629" y="55418"/>
                      <a:pt x="38546" y="53439"/>
                    </a:cubicBezTo>
                    <a:cubicBezTo>
                      <a:pt x="24216" y="31944"/>
                      <a:pt x="32609" y="52450"/>
                      <a:pt x="32609" y="47502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6" name="Freeform 1445"/>
              <p:cNvSpPr/>
              <p:nvPr/>
            </p:nvSpPr>
            <p:spPr bwMode="auto">
              <a:xfrm>
                <a:off x="2553557" y="2550130"/>
                <a:ext cx="190005" cy="156359"/>
              </a:xfrm>
              <a:custGeom>
                <a:avLst/>
                <a:gdLst>
                  <a:gd name="connsiteX0" fmla="*/ 0 w 115931"/>
                  <a:gd name="connsiteY0" fmla="*/ 24758 h 103349"/>
                  <a:gd name="connsiteX1" fmla="*/ 0 w 115931"/>
                  <a:gd name="connsiteY1" fmla="*/ 24758 h 103349"/>
                  <a:gd name="connsiteX2" fmla="*/ 35626 w 115931"/>
                  <a:gd name="connsiteY2" fmla="*/ 66322 h 103349"/>
                  <a:gd name="connsiteX3" fmla="*/ 59376 w 115931"/>
                  <a:gd name="connsiteY3" fmla="*/ 96010 h 103349"/>
                  <a:gd name="connsiteX4" fmla="*/ 106878 w 115931"/>
                  <a:gd name="connsiteY4" fmla="*/ 90072 h 103349"/>
                  <a:gd name="connsiteX5" fmla="*/ 95002 w 115931"/>
                  <a:gd name="connsiteY5" fmla="*/ 42571 h 103349"/>
                  <a:gd name="connsiteX6" fmla="*/ 59376 w 115931"/>
                  <a:gd name="connsiteY6" fmla="*/ 6945 h 103349"/>
                  <a:gd name="connsiteX7" fmla="*/ 29688 w 115931"/>
                  <a:gd name="connsiteY7" fmla="*/ 30696 h 103349"/>
                  <a:gd name="connsiteX8" fmla="*/ 0 w 115931"/>
                  <a:gd name="connsiteY8" fmla="*/ 24758 h 10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931" h="103349">
                    <a:moveTo>
                      <a:pt x="0" y="24758"/>
                    </a:moveTo>
                    <a:lnTo>
                      <a:pt x="0" y="24758"/>
                    </a:lnTo>
                    <a:cubicBezTo>
                      <a:pt x="11875" y="38613"/>
                      <a:pt x="25829" y="50927"/>
                      <a:pt x="35626" y="66322"/>
                    </a:cubicBezTo>
                    <a:cubicBezTo>
                      <a:pt x="57706" y="101019"/>
                      <a:pt x="22604" y="83752"/>
                      <a:pt x="59376" y="96010"/>
                    </a:cubicBezTo>
                    <a:cubicBezTo>
                      <a:pt x="75210" y="94031"/>
                      <a:pt x="98027" y="103349"/>
                      <a:pt x="106878" y="90072"/>
                    </a:cubicBezTo>
                    <a:cubicBezTo>
                      <a:pt x="115931" y="76492"/>
                      <a:pt x="103100" y="56742"/>
                      <a:pt x="95002" y="42571"/>
                    </a:cubicBezTo>
                    <a:cubicBezTo>
                      <a:pt x="86670" y="27990"/>
                      <a:pt x="59376" y="6945"/>
                      <a:pt x="59376" y="6945"/>
                    </a:cubicBezTo>
                    <a:cubicBezTo>
                      <a:pt x="14600" y="21871"/>
                      <a:pt x="68058" y="0"/>
                      <a:pt x="29688" y="30696"/>
                    </a:cubicBezTo>
                    <a:cubicBezTo>
                      <a:pt x="24801" y="34606"/>
                      <a:pt x="4948" y="25748"/>
                      <a:pt x="0" y="24758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7" name="Freeform 1446"/>
              <p:cNvSpPr/>
              <p:nvPr/>
            </p:nvSpPr>
            <p:spPr bwMode="auto">
              <a:xfrm>
                <a:off x="2684185" y="2510004"/>
                <a:ext cx="160317" cy="59920"/>
              </a:xfrm>
              <a:custGeom>
                <a:avLst/>
                <a:gdLst>
                  <a:gd name="connsiteX0" fmla="*/ 14378 w 150944"/>
                  <a:gd name="connsiteY0" fmla="*/ 83671 h 105216"/>
                  <a:gd name="connsiteX1" fmla="*/ 20316 w 150944"/>
                  <a:gd name="connsiteY1" fmla="*/ 53983 h 105216"/>
                  <a:gd name="connsiteX2" fmla="*/ 61879 w 150944"/>
                  <a:gd name="connsiteY2" fmla="*/ 53983 h 105216"/>
                  <a:gd name="connsiteX3" fmla="*/ 73755 w 150944"/>
                  <a:gd name="connsiteY3" fmla="*/ 65858 h 105216"/>
                  <a:gd name="connsiteX4" fmla="*/ 150944 w 150944"/>
                  <a:gd name="connsiteY4" fmla="*/ 83671 h 105216"/>
                  <a:gd name="connsiteX5" fmla="*/ 145007 w 150944"/>
                  <a:gd name="connsiteY5" fmla="*/ 59920 h 105216"/>
                  <a:gd name="connsiteX6" fmla="*/ 133131 w 150944"/>
                  <a:gd name="connsiteY6" fmla="*/ 48045 h 105216"/>
                  <a:gd name="connsiteX7" fmla="*/ 85630 w 150944"/>
                  <a:gd name="connsiteY7" fmla="*/ 6481 h 105216"/>
                  <a:gd name="connsiteX8" fmla="*/ 55942 w 150944"/>
                  <a:gd name="connsiteY8" fmla="*/ 544 h 105216"/>
                  <a:gd name="connsiteX9" fmla="*/ 8440 w 150944"/>
                  <a:gd name="connsiteY9" fmla="*/ 6481 h 105216"/>
                  <a:gd name="connsiteX10" fmla="*/ 14378 w 150944"/>
                  <a:gd name="connsiteY10" fmla="*/ 83671 h 10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44" h="105216">
                    <a:moveTo>
                      <a:pt x="14378" y="83671"/>
                    </a:moveTo>
                    <a:cubicBezTo>
                      <a:pt x="16357" y="91588"/>
                      <a:pt x="14718" y="62380"/>
                      <a:pt x="20316" y="53983"/>
                    </a:cubicBezTo>
                    <a:cubicBezTo>
                      <a:pt x="28835" y="41205"/>
                      <a:pt x="54268" y="52080"/>
                      <a:pt x="61879" y="53983"/>
                    </a:cubicBezTo>
                    <a:cubicBezTo>
                      <a:pt x="65838" y="57941"/>
                      <a:pt x="70171" y="61557"/>
                      <a:pt x="73755" y="65858"/>
                    </a:cubicBezTo>
                    <a:cubicBezTo>
                      <a:pt x="106554" y="105216"/>
                      <a:pt x="75586" y="91207"/>
                      <a:pt x="150944" y="83671"/>
                    </a:cubicBezTo>
                    <a:cubicBezTo>
                      <a:pt x="148965" y="75754"/>
                      <a:pt x="148657" y="67219"/>
                      <a:pt x="145007" y="59920"/>
                    </a:cubicBezTo>
                    <a:cubicBezTo>
                      <a:pt x="142503" y="54913"/>
                      <a:pt x="136628" y="52416"/>
                      <a:pt x="133131" y="48045"/>
                    </a:cubicBezTo>
                    <a:cubicBezTo>
                      <a:pt x="117862" y="28960"/>
                      <a:pt x="118147" y="12984"/>
                      <a:pt x="85630" y="6481"/>
                    </a:cubicBezTo>
                    <a:lnTo>
                      <a:pt x="55942" y="544"/>
                    </a:lnTo>
                    <a:cubicBezTo>
                      <a:pt x="40108" y="2523"/>
                      <a:pt x="23022" y="0"/>
                      <a:pt x="8440" y="6481"/>
                    </a:cubicBezTo>
                    <a:cubicBezTo>
                      <a:pt x="0" y="10232"/>
                      <a:pt x="12399" y="75754"/>
                      <a:pt x="14378" y="83671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8" name="Freeform 1447"/>
              <p:cNvSpPr/>
              <p:nvPr/>
            </p:nvSpPr>
            <p:spPr bwMode="auto">
              <a:xfrm>
                <a:off x="2053802" y="2466243"/>
                <a:ext cx="119743" cy="45719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49" name="Freeform 1448"/>
              <p:cNvSpPr/>
              <p:nvPr/>
            </p:nvSpPr>
            <p:spPr bwMode="auto">
              <a:xfrm>
                <a:off x="1009764" y="2504610"/>
                <a:ext cx="105889" cy="131250"/>
              </a:xfrm>
              <a:custGeom>
                <a:avLst/>
                <a:gdLst>
                  <a:gd name="connsiteX0" fmla="*/ 100941 w 105889"/>
                  <a:gd name="connsiteY0" fmla="*/ 53439 h 131250"/>
                  <a:gd name="connsiteX1" fmla="*/ 71252 w 105889"/>
                  <a:gd name="connsiteY1" fmla="*/ 23751 h 131250"/>
                  <a:gd name="connsiteX2" fmla="*/ 59377 w 105889"/>
                  <a:gd name="connsiteY2" fmla="*/ 5938 h 131250"/>
                  <a:gd name="connsiteX3" fmla="*/ 41564 w 105889"/>
                  <a:gd name="connsiteY3" fmla="*/ 0 h 131250"/>
                  <a:gd name="connsiteX4" fmla="*/ 0 w 105889"/>
                  <a:gd name="connsiteY4" fmla="*/ 41564 h 131250"/>
                  <a:gd name="connsiteX5" fmla="*/ 5938 w 105889"/>
                  <a:gd name="connsiteY5" fmla="*/ 65315 h 131250"/>
                  <a:gd name="connsiteX6" fmla="*/ 11876 w 105889"/>
                  <a:gd name="connsiteY6" fmla="*/ 124691 h 131250"/>
                  <a:gd name="connsiteX7" fmla="*/ 23751 w 105889"/>
                  <a:gd name="connsiteY7" fmla="*/ 106878 h 131250"/>
                  <a:gd name="connsiteX8" fmla="*/ 41564 w 105889"/>
                  <a:gd name="connsiteY8" fmla="*/ 100941 h 131250"/>
                  <a:gd name="connsiteX9" fmla="*/ 100941 w 105889"/>
                  <a:gd name="connsiteY9" fmla="*/ 53439 h 1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889" h="131250">
                    <a:moveTo>
                      <a:pt x="100941" y="53439"/>
                    </a:moveTo>
                    <a:cubicBezTo>
                      <a:pt x="105889" y="40574"/>
                      <a:pt x="81148" y="33647"/>
                      <a:pt x="71252" y="23751"/>
                    </a:cubicBezTo>
                    <a:cubicBezTo>
                      <a:pt x="66206" y="18705"/>
                      <a:pt x="64949" y="10396"/>
                      <a:pt x="59377" y="5938"/>
                    </a:cubicBezTo>
                    <a:cubicBezTo>
                      <a:pt x="54490" y="2028"/>
                      <a:pt x="47502" y="1979"/>
                      <a:pt x="41564" y="0"/>
                    </a:cubicBezTo>
                    <a:cubicBezTo>
                      <a:pt x="730" y="27223"/>
                      <a:pt x="10452" y="10211"/>
                      <a:pt x="0" y="41564"/>
                    </a:cubicBezTo>
                    <a:cubicBezTo>
                      <a:pt x="1979" y="49481"/>
                      <a:pt x="4784" y="57236"/>
                      <a:pt x="5938" y="65315"/>
                    </a:cubicBezTo>
                    <a:cubicBezTo>
                      <a:pt x="8751" y="85006"/>
                      <a:pt x="4041" y="106409"/>
                      <a:pt x="11876" y="124691"/>
                    </a:cubicBezTo>
                    <a:cubicBezTo>
                      <a:pt x="14687" y="131250"/>
                      <a:pt x="18179" y="111336"/>
                      <a:pt x="23751" y="106878"/>
                    </a:cubicBezTo>
                    <a:cubicBezTo>
                      <a:pt x="28638" y="102968"/>
                      <a:pt x="35626" y="102920"/>
                      <a:pt x="41564" y="100941"/>
                    </a:cubicBezTo>
                    <a:cubicBezTo>
                      <a:pt x="72313" y="70192"/>
                      <a:pt x="95993" y="66304"/>
                      <a:pt x="100941" y="53439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0" name="Freeform 1449"/>
              <p:cNvSpPr/>
              <p:nvPr/>
            </p:nvSpPr>
            <p:spPr bwMode="auto">
              <a:xfrm>
                <a:off x="1063203" y="2614261"/>
                <a:ext cx="80158" cy="45719"/>
              </a:xfrm>
              <a:custGeom>
                <a:avLst/>
                <a:gdLst>
                  <a:gd name="connsiteX0" fmla="*/ 0 w 118753"/>
                  <a:gd name="connsiteY0" fmla="*/ 41564 h 53439"/>
                  <a:gd name="connsiteX1" fmla="*/ 29688 w 118753"/>
                  <a:gd name="connsiteY1" fmla="*/ 0 h 53439"/>
                  <a:gd name="connsiteX2" fmla="*/ 65314 w 118753"/>
                  <a:gd name="connsiteY2" fmla="*/ 11876 h 53439"/>
                  <a:gd name="connsiteX3" fmla="*/ 118753 w 118753"/>
                  <a:gd name="connsiteY3" fmla="*/ 53439 h 53439"/>
                  <a:gd name="connsiteX4" fmla="*/ 0 w 118753"/>
                  <a:gd name="connsiteY4" fmla="*/ 41564 h 5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753" h="53439">
                    <a:moveTo>
                      <a:pt x="0" y="41564"/>
                    </a:moveTo>
                    <a:lnTo>
                      <a:pt x="29688" y="0"/>
                    </a:lnTo>
                    <a:lnTo>
                      <a:pt x="65314" y="11876"/>
                    </a:lnTo>
                    <a:lnTo>
                      <a:pt x="118753" y="53439"/>
                    </a:lnTo>
                    <a:lnTo>
                      <a:pt x="0" y="41564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1" name="Freeform 1450"/>
              <p:cNvSpPr/>
              <p:nvPr/>
            </p:nvSpPr>
            <p:spPr bwMode="auto">
              <a:xfrm>
                <a:off x="1051328" y="2458326"/>
                <a:ext cx="142503" cy="58160"/>
              </a:xfrm>
              <a:custGeom>
                <a:avLst/>
                <a:gdLst>
                  <a:gd name="connsiteX0" fmla="*/ 990 w 78180"/>
                  <a:gd name="connsiteY0" fmla="*/ 56180 h 71253"/>
                  <a:gd name="connsiteX1" fmla="*/ 54429 w 78180"/>
                  <a:gd name="connsiteY1" fmla="*/ 62118 h 71253"/>
                  <a:gd name="connsiteX2" fmla="*/ 78180 w 78180"/>
                  <a:gd name="connsiteY2" fmla="*/ 56180 h 71253"/>
                  <a:gd name="connsiteX3" fmla="*/ 72242 w 78180"/>
                  <a:gd name="connsiteY3" fmla="*/ 38367 h 71253"/>
                  <a:gd name="connsiteX4" fmla="*/ 48491 w 78180"/>
                  <a:gd name="connsiteY4" fmla="*/ 8679 h 71253"/>
                  <a:gd name="connsiteX5" fmla="*/ 990 w 78180"/>
                  <a:gd name="connsiteY5" fmla="*/ 56180 h 7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180" h="71253">
                    <a:moveTo>
                      <a:pt x="990" y="56180"/>
                    </a:moveTo>
                    <a:cubicBezTo>
                      <a:pt x="1980" y="65087"/>
                      <a:pt x="22457" y="71253"/>
                      <a:pt x="54429" y="62118"/>
                    </a:cubicBezTo>
                    <a:cubicBezTo>
                      <a:pt x="62276" y="59876"/>
                      <a:pt x="70263" y="58159"/>
                      <a:pt x="78180" y="56180"/>
                    </a:cubicBezTo>
                    <a:cubicBezTo>
                      <a:pt x="76201" y="50242"/>
                      <a:pt x="76152" y="43254"/>
                      <a:pt x="72242" y="38367"/>
                    </a:cubicBezTo>
                    <a:cubicBezTo>
                      <a:pt x="41547" y="0"/>
                      <a:pt x="63416" y="53453"/>
                      <a:pt x="48491" y="8679"/>
                    </a:cubicBezTo>
                    <a:cubicBezTo>
                      <a:pt x="4969" y="14897"/>
                      <a:pt x="0" y="47274"/>
                      <a:pt x="990" y="5618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umanst521 BT" pitchFamily="34" charset="0"/>
                </a:endParaRPr>
              </a:p>
            </p:txBody>
          </p:sp>
          <p:sp>
            <p:nvSpPr>
              <p:cNvPr id="1452" name="Freeform 1451"/>
              <p:cNvSpPr/>
              <p:nvPr/>
            </p:nvSpPr>
            <p:spPr bwMode="auto">
              <a:xfrm flipH="1" flipV="1">
                <a:off x="1963750" y="4159236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3" name="Freeform 1452"/>
              <p:cNvSpPr/>
              <p:nvPr/>
            </p:nvSpPr>
            <p:spPr bwMode="auto">
              <a:xfrm flipV="1">
                <a:off x="1943958" y="4376950"/>
                <a:ext cx="45719" cy="45719"/>
              </a:xfrm>
              <a:custGeom>
                <a:avLst/>
                <a:gdLst>
                  <a:gd name="connsiteX0" fmla="*/ 57298 w 132924"/>
                  <a:gd name="connsiteY0" fmla="*/ 6659 h 71973"/>
                  <a:gd name="connsiteX1" fmla="*/ 9797 w 132924"/>
                  <a:gd name="connsiteY1" fmla="*/ 12596 h 71973"/>
                  <a:gd name="connsiteX2" fmla="*/ 15734 w 132924"/>
                  <a:gd name="connsiteY2" fmla="*/ 60098 h 71973"/>
                  <a:gd name="connsiteX3" fmla="*/ 51360 w 132924"/>
                  <a:gd name="connsiteY3" fmla="*/ 71973 h 71973"/>
                  <a:gd name="connsiteX4" fmla="*/ 69173 w 132924"/>
                  <a:gd name="connsiteY4" fmla="*/ 66035 h 71973"/>
                  <a:gd name="connsiteX5" fmla="*/ 122612 w 132924"/>
                  <a:gd name="connsiteY5" fmla="*/ 60098 h 71973"/>
                  <a:gd name="connsiteX6" fmla="*/ 104799 w 132924"/>
                  <a:gd name="connsiteY6" fmla="*/ 30409 h 71973"/>
                  <a:gd name="connsiteX7" fmla="*/ 92924 w 132924"/>
                  <a:gd name="connsiteY7" fmla="*/ 12596 h 71973"/>
                  <a:gd name="connsiteX8" fmla="*/ 57298 w 132924"/>
                  <a:gd name="connsiteY8" fmla="*/ 6659 h 7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924" h="71973">
                    <a:moveTo>
                      <a:pt x="57298" y="6659"/>
                    </a:moveTo>
                    <a:cubicBezTo>
                      <a:pt x="43444" y="6659"/>
                      <a:pt x="19594" y="0"/>
                      <a:pt x="9797" y="12596"/>
                    </a:cubicBezTo>
                    <a:cubicBezTo>
                      <a:pt x="0" y="25192"/>
                      <a:pt x="6583" y="47025"/>
                      <a:pt x="15734" y="60098"/>
                    </a:cubicBezTo>
                    <a:cubicBezTo>
                      <a:pt x="22912" y="70353"/>
                      <a:pt x="51360" y="71973"/>
                      <a:pt x="51360" y="71973"/>
                    </a:cubicBezTo>
                    <a:cubicBezTo>
                      <a:pt x="57298" y="69994"/>
                      <a:pt x="62999" y="67064"/>
                      <a:pt x="69173" y="66035"/>
                    </a:cubicBezTo>
                    <a:cubicBezTo>
                      <a:pt x="86852" y="63089"/>
                      <a:pt x="106581" y="68113"/>
                      <a:pt x="122612" y="60098"/>
                    </a:cubicBezTo>
                    <a:cubicBezTo>
                      <a:pt x="132924" y="54942"/>
                      <a:pt x="104982" y="30638"/>
                      <a:pt x="104799" y="30409"/>
                    </a:cubicBezTo>
                    <a:cubicBezTo>
                      <a:pt x="100341" y="24837"/>
                      <a:pt x="98496" y="17054"/>
                      <a:pt x="92924" y="12596"/>
                    </a:cubicBezTo>
                    <a:cubicBezTo>
                      <a:pt x="83156" y="4782"/>
                      <a:pt x="71152" y="6659"/>
                      <a:pt x="57298" y="6659"/>
                    </a:cubicBez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7" name="Group 720"/>
              <p:cNvGrpSpPr/>
              <p:nvPr/>
            </p:nvGrpSpPr>
            <p:grpSpPr>
              <a:xfrm>
                <a:off x="989783" y="4545759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890" name="Freeform 3889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891" name="Freeform 3890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2" name="Freeform 3891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3" name="Freeform 3892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894" name="Freeform 3893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895" name="Freeform 3894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6" name="Freeform 3895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897" name="Freeform 3896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8" name="Oval 3897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899" name="Freeform 3898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0" name="Oval 3899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1" name="Freeform 3900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2" name="Freeform 3901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3" name="Oval 3902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4" name="Freeform 3903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5" name="Freeform 3904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6" name="Oval 3905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07" name="Freeform 3906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8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999" name="Freeform 3998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00" name="Freeform 3999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1" name="Freeform 4000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2" name="Freeform 4001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003" name="Freeform 4002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004" name="Freeform 4003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5" name="Freeform 4004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4006" name="Freeform 4005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7" name="Oval 4006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8" name="Freeform 1945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09" name="Oval 4008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0" name="Freeform 4009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1" name="Freeform 4010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2" name="Oval 4011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3" name="Freeform 4012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4" name="Freeform 4013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5" name="Oval 4014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4016" name="Freeform 4015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9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962" name="Freeform 3961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963" name="Freeform 3962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64" name="Freeform 3963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65" name="Freeform 3964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966" name="Freeform 3965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967" name="Freeform 3966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68" name="Freeform 3967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969" name="Freeform 3968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0" name="Oval 3969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1" name="Freeform 3970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2" name="Oval 3971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3" name="Freeform 3972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4" name="Freeform 3973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5" name="Oval 3974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6" name="Freeform 3975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7" name="Freeform 3976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8" name="Oval 3977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79" name="Freeform 3978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0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981" name="Freeform 3980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982" name="Freeform 3981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3" name="Freeform 3982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4" name="Freeform 3983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985" name="Freeform 3984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986" name="Freeform 3985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7" name="Freeform 3986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988" name="Freeform 3987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89" name="Oval 1926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0" name="Freeform 1927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1" name="Oval 3990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2" name="Freeform 3991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3" name="Freeform 3992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4" name="Oval 3993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5" name="Freeform 3994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6" name="Freeform 3995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7" name="Oval 3996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998" name="Freeform 3997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910" name="Freeform 3909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911" name="Freeform 3910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2" name="Freeform 3911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3" name="Freeform 3912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14" name="Freeform 3913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15" name="Freeform 3914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6" name="Freeform 3915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17" name="Freeform 3916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8" name="Freeform 3917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19" name="Oval 3918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0" name="Freeform 3919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1" name="Freeform 3920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2" name="Oval 3921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3" name="Freeform 1860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4" name="Freeform 3923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5" name="Oval 3924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26" name="Freeform 3925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1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945" name="Freeform 3944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946" name="Freeform 3945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47" name="Freeform 3946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48" name="Freeform 3947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949" name="Freeform 3948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0" name="Freeform 3949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951" name="Freeform 3950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2" name="Oval 3951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3" name="Freeform 3952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4" name="Oval 3953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5" name="Freeform 3954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6" name="Freeform 3955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7" name="Oval 3956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8" name="Freeform 3957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59" name="Freeform 3958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60" name="Oval 3959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961" name="Freeform 3960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928" name="Freeform 3927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929" name="Oval 3928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930" name="Freeform 3929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1" name="Freeform 3930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932" name="Freeform 3931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3" name="Freeform 3932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934" name="Freeform 3933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5" name="Freeform 3934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6" name="Freeform 3935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7" name="Freeform 3936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8" name="Freeform 3937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39" name="Freeform 3938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40" name="Freeform 3939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941" name="Freeform 3940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942" name="Freeform 3941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43" name="Freeform 3942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944" name="Freeform 3943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2" name="Group 848"/>
              <p:cNvGrpSpPr/>
              <p:nvPr/>
            </p:nvGrpSpPr>
            <p:grpSpPr>
              <a:xfrm flipV="1">
                <a:off x="993742" y="4757536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759" name="Freeform 3758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760" name="Freeform 3759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1" name="Freeform 3760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2" name="Freeform 3761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63" name="Freeform 3762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64" name="Freeform 3763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5" name="Freeform 3764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66" name="Freeform 3765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7" name="Oval 3766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8" name="Freeform 3767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69" name="Oval 3768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0" name="Freeform 3769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1" name="Freeform 3770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2" name="Oval 3771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3" name="Freeform 3772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4" name="Freeform 3773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5" name="Oval 3774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76" name="Freeform 3775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3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872" name="Freeform 3871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873" name="Freeform 3872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74" name="Freeform 3873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75" name="Freeform 3874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76" name="Freeform 3875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77" name="Freeform 3876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78" name="Freeform 3877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79" name="Freeform 3878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0" name="Oval 3879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1" name="Freeform 3880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2" name="Oval 3881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3" name="Freeform 3882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4" name="Freeform 3883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5" name="Oval 3884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6" name="Freeform 3885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7" name="Freeform 3886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8" name="Oval 3887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89" name="Freeform 3888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14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832" name="Freeform 3831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833" name="Freeform 3832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35" name="Freeform 3834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36" name="Freeform 3835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37" name="Freeform 3836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39" name="Freeform 383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1" name="Freeform 3840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42" name="Freeform 3841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3" name="Oval 3842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4" name="Freeform 3843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5" name="Oval 3844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6" name="Freeform 3845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7" name="Freeform 3846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8" name="Oval 3847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49" name="Freeform 3848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50" name="Freeform 3849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51" name="Oval 3850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52" name="Freeform 3851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15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854" name="Freeform 385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855" name="Freeform 385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6" name="Freeform 385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57" name="Freeform 385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858" name="Freeform 385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859" name="Freeform 385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0" name="Freeform 385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861" name="Freeform 386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2" name="Oval 386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3" name="Freeform 386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4" name="Oval 386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5" name="Freeform 386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6" name="Freeform 386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7" name="Oval 1804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8" name="Freeform 386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69" name="Freeform 386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0" name="Oval 386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871" name="Freeform 387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779" name="Freeform 3778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780" name="Freeform 3779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1" name="Freeform 3780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2" name="Freeform 3781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83" name="Freeform 3782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84" name="Freeform 3783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5" name="Freeform 3784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86" name="Freeform 3785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7" name="Freeform 3786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8" name="Oval 3787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89" name="Freeform 3788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0" name="Freeform 3789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1" name="Oval 3790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2" name="Freeform 3791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3" name="Freeform 3792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4" name="Oval 3793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5" name="Freeform 3794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6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814" name="Freeform 3813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815" name="Freeform 3814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16" name="Freeform 3815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17" name="Freeform 3816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18" name="Freeform 3817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19" name="Freeform 3818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820" name="Freeform 3819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1" name="Oval 3820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2" name="Freeform 3821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3" name="Oval 3822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4" name="Freeform 3823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5" name="Freeform 3824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6" name="Oval 3825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7" name="Freeform 3826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8" name="Freeform 3827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29" name="Oval 3828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831" name="Freeform 3830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797" name="Freeform 3796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798" name="Oval 3797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799" name="Freeform 3798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0" name="Freeform 3799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801" name="Freeform 3800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2" name="Freeform 3801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803" name="Freeform 3802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4" name="Freeform 3803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5" name="Freeform 3804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6" name="Freeform 3805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7" name="Freeform 1748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8" name="Freeform 3807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09" name="Freeform 3808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810" name="Freeform 3809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811" name="Freeform 3810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12" name="Freeform 3811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813" name="Freeform 3812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17" name="Group 976"/>
              <p:cNvGrpSpPr/>
              <p:nvPr/>
            </p:nvGrpSpPr>
            <p:grpSpPr>
              <a:xfrm flipH="1">
                <a:off x="1005618" y="4965354"/>
                <a:ext cx="2012053" cy="254746"/>
                <a:chOff x="1549541" y="3735363"/>
                <a:chExt cx="2012053" cy="254746"/>
              </a:xfrm>
            </p:grpSpPr>
            <p:sp>
              <p:nvSpPr>
                <p:cNvPr id="3632" name="Freeform 3631"/>
                <p:cNvSpPr/>
                <p:nvPr/>
              </p:nvSpPr>
              <p:spPr bwMode="auto">
                <a:xfrm>
                  <a:off x="1743793" y="37526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633" name="Freeform 3632"/>
                <p:cNvSpPr/>
                <p:nvPr/>
              </p:nvSpPr>
              <p:spPr bwMode="auto">
                <a:xfrm flipH="1" flipV="1">
                  <a:off x="1563585" y="379614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34" name="Freeform 3633"/>
                <p:cNvSpPr/>
                <p:nvPr/>
              </p:nvSpPr>
              <p:spPr bwMode="auto">
                <a:xfrm>
                  <a:off x="1757548" y="3835729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35" name="Freeform 3634"/>
                <p:cNvSpPr/>
                <p:nvPr/>
              </p:nvSpPr>
              <p:spPr bwMode="auto">
                <a:xfrm flipH="1">
                  <a:off x="1860270" y="3817719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36" name="Freeform 3635"/>
                <p:cNvSpPr/>
                <p:nvPr/>
              </p:nvSpPr>
              <p:spPr bwMode="auto">
                <a:xfrm rot="5400000">
                  <a:off x="1805049" y="37288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37" name="Freeform 3636"/>
                <p:cNvSpPr/>
                <p:nvPr/>
              </p:nvSpPr>
              <p:spPr bwMode="auto">
                <a:xfrm>
                  <a:off x="1933056" y="3802083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38" name="Freeform 3637"/>
                <p:cNvSpPr/>
                <p:nvPr/>
              </p:nvSpPr>
              <p:spPr bwMode="auto">
                <a:xfrm>
                  <a:off x="1697142" y="3821875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39" name="Freeform 3638"/>
                <p:cNvSpPr/>
                <p:nvPr/>
              </p:nvSpPr>
              <p:spPr bwMode="auto">
                <a:xfrm>
                  <a:off x="1599608" y="37466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0" name="Oval 3639"/>
                <p:cNvSpPr/>
                <p:nvPr/>
              </p:nvSpPr>
              <p:spPr bwMode="auto">
                <a:xfrm>
                  <a:off x="1864427" y="37585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1" name="Freeform 3640"/>
                <p:cNvSpPr/>
                <p:nvPr/>
              </p:nvSpPr>
              <p:spPr bwMode="auto">
                <a:xfrm>
                  <a:off x="1686692" y="374468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2" name="Oval 3641"/>
                <p:cNvSpPr/>
                <p:nvPr/>
              </p:nvSpPr>
              <p:spPr bwMode="auto">
                <a:xfrm>
                  <a:off x="1898073" y="38396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3" name="Freeform 3642"/>
                <p:cNvSpPr/>
                <p:nvPr/>
              </p:nvSpPr>
              <p:spPr bwMode="auto">
                <a:xfrm>
                  <a:off x="1616380" y="382385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4" name="Freeform 3643"/>
                <p:cNvSpPr/>
                <p:nvPr/>
              </p:nvSpPr>
              <p:spPr bwMode="auto">
                <a:xfrm>
                  <a:off x="1809404" y="380802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5" name="Oval 3644"/>
                <p:cNvSpPr/>
                <p:nvPr/>
              </p:nvSpPr>
              <p:spPr bwMode="auto">
                <a:xfrm>
                  <a:off x="1664525" y="379020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6" name="Freeform 3645"/>
                <p:cNvSpPr/>
                <p:nvPr/>
              </p:nvSpPr>
              <p:spPr bwMode="auto">
                <a:xfrm>
                  <a:off x="1912329" y="374468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7" name="Freeform 3646"/>
                <p:cNvSpPr/>
                <p:nvPr/>
              </p:nvSpPr>
              <p:spPr bwMode="auto">
                <a:xfrm>
                  <a:off x="1562002" y="384562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8" name="Oval 3647"/>
                <p:cNvSpPr/>
                <p:nvPr/>
              </p:nvSpPr>
              <p:spPr bwMode="auto">
                <a:xfrm>
                  <a:off x="1644733" y="38535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49" name="Freeform 3648"/>
                <p:cNvSpPr/>
                <p:nvPr/>
              </p:nvSpPr>
              <p:spPr bwMode="auto">
                <a:xfrm>
                  <a:off x="1832860" y="3860739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18" name="Group 351"/>
                <p:cNvGrpSpPr/>
                <p:nvPr/>
              </p:nvGrpSpPr>
              <p:grpSpPr>
                <a:xfrm flipH="1" flipV="1">
                  <a:off x="1934095" y="3745258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3741" name="Freeform 3740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742" name="Freeform 3741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43" name="Freeform 3742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44" name="Freeform 3743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45" name="Freeform 3744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46" name="Freeform 3745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47" name="Freeform 3746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48" name="Freeform 3747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49" name="Oval 3748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0" name="Freeform 3749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1" name="Oval 1692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2" name="Freeform 3751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3" name="Freeform 3752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4" name="Oval 3753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5" name="Freeform 3754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6" name="Freeform 3755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7" name="Oval 3756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58" name="Freeform 3757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19" name="Group 389"/>
                <p:cNvGrpSpPr/>
                <p:nvPr/>
              </p:nvGrpSpPr>
              <p:grpSpPr>
                <a:xfrm flipH="1" flipV="1">
                  <a:off x="2331919" y="3745259"/>
                  <a:ext cx="802162" cy="189431"/>
                  <a:chOff x="1880656" y="4119332"/>
                  <a:chExt cx="802162" cy="189431"/>
                </a:xfrm>
              </p:grpSpPr>
              <p:sp>
                <p:nvSpPr>
                  <p:cNvPr id="3704" name="Freeform 370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705" name="Freeform 370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6" name="Freeform 370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7" name="Freeform 370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08" name="Freeform 370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09" name="Freeform 370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0" name="Freeform 370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711" name="Freeform 371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2" name="Oval 371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3" name="Freeform 371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4" name="Oval 371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5" name="Freeform 371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6" name="Freeform 371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7" name="Oval 371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8" name="Freeform 371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19" name="Freeform 371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20" name="Oval 371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21" name="Freeform 372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0" name="Group 370"/>
                  <p:cNvGrpSpPr/>
                  <p:nvPr/>
                </p:nvGrpSpPr>
                <p:grpSpPr>
                  <a:xfrm flipH="1" flipV="1">
                    <a:off x="2252749" y="4129227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723" name="Freeform 3722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724" name="Freeform 3723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5" name="Freeform 372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6" name="Freeform 3725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727" name="Freeform 3726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728" name="Freeform 3727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29" name="Freeform 3728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730" name="Freeform 3729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1" name="Oval 3730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2" name="Freeform 3731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3" name="Oval 3732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4" name="Freeform 3733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5" name="Freeform 3734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6" name="Oval 3735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7" name="Freeform 3736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8" name="Freeform 3737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39" name="Oval 3738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740" name="Freeform 3739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</p:grpSp>
            <p:sp>
              <p:nvSpPr>
                <p:cNvPr id="3652" name="Freeform 3651"/>
                <p:cNvSpPr/>
                <p:nvPr/>
              </p:nvSpPr>
              <p:spPr bwMode="auto">
                <a:xfrm>
                  <a:off x="2383081" y="390500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653" name="Freeform 3652"/>
                <p:cNvSpPr/>
                <p:nvPr/>
              </p:nvSpPr>
              <p:spPr bwMode="auto">
                <a:xfrm flipH="1" flipV="1">
                  <a:off x="1721923" y="388323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4" name="Freeform 3653"/>
                <p:cNvSpPr/>
                <p:nvPr/>
              </p:nvSpPr>
              <p:spPr bwMode="auto">
                <a:xfrm>
                  <a:off x="2764971" y="3899064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5" name="Freeform 3654"/>
                <p:cNvSpPr/>
                <p:nvPr/>
              </p:nvSpPr>
              <p:spPr bwMode="auto">
                <a:xfrm flipH="1">
                  <a:off x="2030483" y="389886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56" name="Freeform 3655"/>
                <p:cNvSpPr/>
                <p:nvPr/>
              </p:nvSpPr>
              <p:spPr bwMode="auto">
                <a:xfrm rot="5400000">
                  <a:off x="1957449" y="3881255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57" name="Freeform 3656"/>
                <p:cNvSpPr/>
                <p:nvPr/>
              </p:nvSpPr>
              <p:spPr bwMode="auto">
                <a:xfrm>
                  <a:off x="2103269" y="388916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58" name="Freeform 3657"/>
                <p:cNvSpPr/>
                <p:nvPr/>
              </p:nvSpPr>
              <p:spPr bwMode="auto">
                <a:xfrm>
                  <a:off x="2312680" y="389708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59" name="Freeform 3658"/>
                <p:cNvSpPr/>
                <p:nvPr/>
              </p:nvSpPr>
              <p:spPr bwMode="auto">
                <a:xfrm>
                  <a:off x="2452653" y="390500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0" name="Freeform 3659"/>
                <p:cNvSpPr/>
                <p:nvPr/>
              </p:nvSpPr>
              <p:spPr bwMode="auto">
                <a:xfrm>
                  <a:off x="1773778" y="388521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1" name="Oval 3660"/>
                <p:cNvSpPr/>
                <p:nvPr/>
              </p:nvSpPr>
              <p:spPr bwMode="auto">
                <a:xfrm>
                  <a:off x="2852057" y="390896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2" name="Freeform 3661"/>
                <p:cNvSpPr/>
                <p:nvPr/>
              </p:nvSpPr>
              <p:spPr bwMode="auto">
                <a:xfrm>
                  <a:off x="2706931" y="391094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3" name="Freeform 3662"/>
                <p:cNvSpPr/>
                <p:nvPr/>
              </p:nvSpPr>
              <p:spPr bwMode="auto">
                <a:xfrm>
                  <a:off x="1884614" y="388916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4" name="Oval 3663"/>
                <p:cNvSpPr/>
                <p:nvPr/>
              </p:nvSpPr>
              <p:spPr bwMode="auto">
                <a:xfrm>
                  <a:off x="2232561" y="388916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5" name="Freeform 3664"/>
                <p:cNvSpPr/>
                <p:nvPr/>
              </p:nvSpPr>
              <p:spPr bwMode="auto">
                <a:xfrm>
                  <a:off x="2907878" y="390895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6" name="Freeform 3665"/>
                <p:cNvSpPr/>
                <p:nvPr/>
              </p:nvSpPr>
              <p:spPr bwMode="auto">
                <a:xfrm>
                  <a:off x="2545674" y="391489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7" name="Oval 3666"/>
                <p:cNvSpPr/>
                <p:nvPr/>
              </p:nvSpPr>
              <p:spPr bwMode="auto">
                <a:xfrm>
                  <a:off x="2640281" y="390500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68" name="Freeform 3667"/>
                <p:cNvSpPr/>
                <p:nvPr/>
              </p:nvSpPr>
              <p:spPr bwMode="auto">
                <a:xfrm>
                  <a:off x="2139638" y="390032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1" name="Group 443"/>
                <p:cNvGrpSpPr/>
                <p:nvPr/>
              </p:nvGrpSpPr>
              <p:grpSpPr>
                <a:xfrm>
                  <a:off x="3131525" y="3770414"/>
                  <a:ext cx="430069" cy="170215"/>
                  <a:chOff x="1866802" y="4049484"/>
                  <a:chExt cx="430069" cy="170215"/>
                </a:xfrm>
              </p:grpSpPr>
              <p:sp>
                <p:nvSpPr>
                  <p:cNvPr id="3687" name="Freeform 3686"/>
                  <p:cNvSpPr/>
                  <p:nvPr/>
                </p:nvSpPr>
                <p:spPr bwMode="auto">
                  <a:xfrm>
                    <a:off x="2048593" y="40574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688" name="Freeform 3687"/>
                  <p:cNvSpPr/>
                  <p:nvPr/>
                </p:nvSpPr>
                <p:spPr bwMode="auto">
                  <a:xfrm flipH="1" flipV="1">
                    <a:off x="1868385" y="41009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89" name="Freeform 3688"/>
                  <p:cNvSpPr/>
                  <p:nvPr/>
                </p:nvSpPr>
                <p:spPr bwMode="auto">
                  <a:xfrm>
                    <a:off x="2062348" y="41405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0" name="Freeform 3689"/>
                  <p:cNvSpPr/>
                  <p:nvPr/>
                </p:nvSpPr>
                <p:spPr bwMode="auto">
                  <a:xfrm flipH="1">
                    <a:off x="2165070" y="41225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91" name="Freeform 3690"/>
                  <p:cNvSpPr/>
                  <p:nvPr/>
                </p:nvSpPr>
                <p:spPr bwMode="auto">
                  <a:xfrm>
                    <a:off x="2237856" y="41068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2" name="Freeform 3691"/>
                  <p:cNvSpPr/>
                  <p:nvPr/>
                </p:nvSpPr>
                <p:spPr bwMode="auto">
                  <a:xfrm>
                    <a:off x="2001942" y="41266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693" name="Freeform 3692"/>
                  <p:cNvSpPr/>
                  <p:nvPr/>
                </p:nvSpPr>
                <p:spPr bwMode="auto">
                  <a:xfrm>
                    <a:off x="1904408" y="40514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4" name="Oval 3693"/>
                  <p:cNvSpPr/>
                  <p:nvPr/>
                </p:nvSpPr>
                <p:spPr bwMode="auto">
                  <a:xfrm>
                    <a:off x="2169227" y="40633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5" name="Freeform 3694"/>
                  <p:cNvSpPr/>
                  <p:nvPr/>
                </p:nvSpPr>
                <p:spPr bwMode="auto">
                  <a:xfrm>
                    <a:off x="1991492" y="40494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6" name="Oval 3695"/>
                  <p:cNvSpPr/>
                  <p:nvPr/>
                </p:nvSpPr>
                <p:spPr bwMode="auto">
                  <a:xfrm>
                    <a:off x="2202873" y="41444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7" name="Freeform 3696"/>
                  <p:cNvSpPr/>
                  <p:nvPr/>
                </p:nvSpPr>
                <p:spPr bwMode="auto">
                  <a:xfrm>
                    <a:off x="1921180" y="41286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8" name="Freeform 3697"/>
                  <p:cNvSpPr/>
                  <p:nvPr/>
                </p:nvSpPr>
                <p:spPr bwMode="auto">
                  <a:xfrm>
                    <a:off x="2114204" y="41128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699" name="Oval 3698"/>
                  <p:cNvSpPr/>
                  <p:nvPr/>
                </p:nvSpPr>
                <p:spPr bwMode="auto">
                  <a:xfrm>
                    <a:off x="1969325" y="40950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0" name="Freeform 3699"/>
                  <p:cNvSpPr/>
                  <p:nvPr/>
                </p:nvSpPr>
                <p:spPr bwMode="auto">
                  <a:xfrm>
                    <a:off x="2217129" y="40494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1" name="Freeform 3700"/>
                  <p:cNvSpPr/>
                  <p:nvPr/>
                </p:nvSpPr>
                <p:spPr bwMode="auto">
                  <a:xfrm>
                    <a:off x="1866802" y="41504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2" name="Oval 3701"/>
                  <p:cNvSpPr/>
                  <p:nvPr/>
                </p:nvSpPr>
                <p:spPr bwMode="auto">
                  <a:xfrm>
                    <a:off x="1949533" y="41583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703" name="Freeform 3702"/>
                  <p:cNvSpPr/>
                  <p:nvPr/>
                </p:nvSpPr>
                <p:spPr bwMode="auto">
                  <a:xfrm>
                    <a:off x="2137660" y="41655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670" name="Freeform 3669"/>
                <p:cNvSpPr/>
                <p:nvPr/>
              </p:nvSpPr>
              <p:spPr bwMode="auto">
                <a:xfrm rot="5400000">
                  <a:off x="3327072" y="3748648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671" name="Oval 3670"/>
                <p:cNvSpPr/>
                <p:nvPr/>
              </p:nvSpPr>
              <p:spPr bwMode="auto">
                <a:xfrm>
                  <a:off x="2996541" y="391094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672" name="Freeform 3671"/>
                <p:cNvSpPr/>
                <p:nvPr/>
              </p:nvSpPr>
              <p:spPr bwMode="auto">
                <a:xfrm>
                  <a:off x="3061855" y="3923440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73" name="Freeform 3672"/>
                <p:cNvSpPr/>
                <p:nvPr/>
              </p:nvSpPr>
              <p:spPr bwMode="auto">
                <a:xfrm>
                  <a:off x="3092536" y="3940666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674" name="Freeform 3673"/>
                <p:cNvSpPr/>
                <p:nvPr/>
              </p:nvSpPr>
              <p:spPr bwMode="auto">
                <a:xfrm>
                  <a:off x="3238560" y="3926774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75" name="Freeform 1616"/>
                <p:cNvSpPr/>
                <p:nvPr/>
              </p:nvSpPr>
              <p:spPr bwMode="auto">
                <a:xfrm>
                  <a:off x="3340702" y="3928753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676" name="Freeform 3675"/>
                <p:cNvSpPr/>
                <p:nvPr/>
              </p:nvSpPr>
              <p:spPr bwMode="auto">
                <a:xfrm>
                  <a:off x="3454320" y="3924315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77" name="Freeform 3676"/>
                <p:cNvSpPr/>
                <p:nvPr/>
              </p:nvSpPr>
              <p:spPr bwMode="auto">
                <a:xfrm>
                  <a:off x="3157179" y="391104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78" name="Freeform 3677"/>
                <p:cNvSpPr/>
                <p:nvPr/>
              </p:nvSpPr>
              <p:spPr bwMode="auto">
                <a:xfrm>
                  <a:off x="1549541" y="3905992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79" name="Freeform 3678"/>
                <p:cNvSpPr/>
                <p:nvPr/>
              </p:nvSpPr>
              <p:spPr bwMode="auto">
                <a:xfrm>
                  <a:off x="1590145" y="390368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80" name="Freeform 3679"/>
                <p:cNvSpPr/>
                <p:nvPr/>
              </p:nvSpPr>
              <p:spPr bwMode="auto">
                <a:xfrm>
                  <a:off x="1656513" y="3911930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81" name="Freeform 3680"/>
                <p:cNvSpPr/>
                <p:nvPr/>
              </p:nvSpPr>
              <p:spPr bwMode="auto">
                <a:xfrm>
                  <a:off x="1734637" y="3936190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82" name="Freeform 3681"/>
                <p:cNvSpPr/>
                <p:nvPr/>
              </p:nvSpPr>
              <p:spPr bwMode="auto">
                <a:xfrm>
                  <a:off x="1822663" y="3912034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683" name="Freeform 3682"/>
                <p:cNvSpPr/>
                <p:nvPr/>
              </p:nvSpPr>
              <p:spPr bwMode="auto">
                <a:xfrm>
                  <a:off x="2176495" y="393865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684" name="Freeform 3683"/>
                <p:cNvSpPr/>
                <p:nvPr/>
              </p:nvSpPr>
              <p:spPr bwMode="auto">
                <a:xfrm>
                  <a:off x="1911927" y="3936670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85" name="Freeform 3684"/>
                <p:cNvSpPr/>
                <p:nvPr/>
              </p:nvSpPr>
              <p:spPr bwMode="auto">
                <a:xfrm>
                  <a:off x="2081320" y="3928780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686" name="Freeform 3685"/>
                <p:cNvSpPr/>
                <p:nvPr/>
              </p:nvSpPr>
              <p:spPr bwMode="auto">
                <a:xfrm>
                  <a:off x="1989117" y="394230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22" name="Group 3305"/>
              <p:cNvGrpSpPr/>
              <p:nvPr/>
            </p:nvGrpSpPr>
            <p:grpSpPr>
              <a:xfrm>
                <a:off x="942469" y="2901318"/>
                <a:ext cx="2059379" cy="277571"/>
                <a:chOff x="6576238" y="5399219"/>
                <a:chExt cx="2059379" cy="277571"/>
              </a:xfrm>
            </p:grpSpPr>
            <p:grpSp>
              <p:nvGrpSpPr>
                <p:cNvPr id="23" name="Group 302"/>
                <p:cNvGrpSpPr/>
                <p:nvPr/>
              </p:nvGrpSpPr>
              <p:grpSpPr>
                <a:xfrm flipH="1" flipV="1">
                  <a:off x="6576238" y="5399219"/>
                  <a:ext cx="2059379" cy="277571"/>
                  <a:chOff x="1589314" y="3534408"/>
                  <a:chExt cx="2059379" cy="277571"/>
                </a:xfrm>
              </p:grpSpPr>
              <p:sp>
                <p:nvSpPr>
                  <p:cNvPr id="3374" name="Diagonal Stripe 3373"/>
                  <p:cNvSpPr/>
                  <p:nvPr/>
                </p:nvSpPr>
                <p:spPr bwMode="auto">
                  <a:xfrm flipH="1">
                    <a:off x="3505200" y="3645725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75" name="Freeform 3374"/>
                  <p:cNvSpPr/>
                  <p:nvPr/>
                </p:nvSpPr>
                <p:spPr bwMode="auto">
                  <a:xfrm>
                    <a:off x="3529940" y="3664528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76" name="Freeform 3375"/>
                  <p:cNvSpPr/>
                  <p:nvPr/>
                </p:nvSpPr>
                <p:spPr bwMode="auto">
                  <a:xfrm>
                    <a:off x="1691243" y="3584369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77" name="Freeform 3376"/>
                  <p:cNvSpPr/>
                  <p:nvPr/>
                </p:nvSpPr>
                <p:spPr bwMode="auto">
                  <a:xfrm rot="713748" flipH="1">
                    <a:off x="1719942" y="3685312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78" name="Freeform 3377"/>
                  <p:cNvSpPr/>
                  <p:nvPr/>
                </p:nvSpPr>
                <p:spPr bwMode="auto">
                  <a:xfrm flipH="1" flipV="1">
                    <a:off x="1820883" y="3578430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79" name="Freeform 3378"/>
                  <p:cNvSpPr/>
                  <p:nvPr/>
                </p:nvSpPr>
                <p:spPr bwMode="auto">
                  <a:xfrm>
                    <a:off x="1915886" y="3572494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0" name="Freeform 3379"/>
                  <p:cNvSpPr/>
                  <p:nvPr/>
                </p:nvSpPr>
                <p:spPr bwMode="auto">
                  <a:xfrm>
                    <a:off x="2021774" y="3583022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1" name="Freeform 3380"/>
                  <p:cNvSpPr/>
                  <p:nvPr/>
                </p:nvSpPr>
                <p:spPr bwMode="auto">
                  <a:xfrm>
                    <a:off x="2072521" y="3534408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2" name="Freeform 3381"/>
                  <p:cNvSpPr/>
                  <p:nvPr/>
                </p:nvSpPr>
                <p:spPr bwMode="auto">
                  <a:xfrm>
                    <a:off x="2128652" y="3599052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3" name="Freeform 3382"/>
                  <p:cNvSpPr/>
                  <p:nvPr/>
                </p:nvSpPr>
                <p:spPr bwMode="auto">
                  <a:xfrm>
                    <a:off x="2104901" y="3661559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4" name="Freeform 3383"/>
                  <p:cNvSpPr/>
                  <p:nvPr/>
                </p:nvSpPr>
                <p:spPr bwMode="auto">
                  <a:xfrm>
                    <a:off x="1909949" y="3661559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5" name="Freeform 3384"/>
                  <p:cNvSpPr/>
                  <p:nvPr/>
                </p:nvSpPr>
                <p:spPr bwMode="auto">
                  <a:xfrm>
                    <a:off x="1868385" y="3540636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6" name="Freeform 3385"/>
                  <p:cNvSpPr/>
                  <p:nvPr/>
                </p:nvSpPr>
                <p:spPr bwMode="auto">
                  <a:xfrm>
                    <a:off x="2228603" y="3572494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7" name="Freeform 3386"/>
                  <p:cNvSpPr/>
                  <p:nvPr/>
                </p:nvSpPr>
                <p:spPr bwMode="auto">
                  <a:xfrm>
                    <a:off x="2283032" y="3647790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8" name="Freeform 3387"/>
                  <p:cNvSpPr/>
                  <p:nvPr/>
                </p:nvSpPr>
                <p:spPr bwMode="auto">
                  <a:xfrm>
                    <a:off x="2376055" y="3562043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89" name="Freeform 3388"/>
                  <p:cNvSpPr/>
                  <p:nvPr/>
                </p:nvSpPr>
                <p:spPr bwMode="auto">
                  <a:xfrm>
                    <a:off x="2509652" y="3578431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0" name="Freeform 3389"/>
                  <p:cNvSpPr/>
                  <p:nvPr/>
                </p:nvSpPr>
                <p:spPr bwMode="auto">
                  <a:xfrm>
                    <a:off x="2449290" y="3636467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1" name="Freeform 3390"/>
                  <p:cNvSpPr/>
                  <p:nvPr/>
                </p:nvSpPr>
                <p:spPr bwMode="auto">
                  <a:xfrm>
                    <a:off x="2561112" y="3608120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2" name="Freeform 3391"/>
                  <p:cNvSpPr/>
                  <p:nvPr/>
                </p:nvSpPr>
                <p:spPr bwMode="auto">
                  <a:xfrm>
                    <a:off x="2619499" y="3619013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3" name="Freeform 3392"/>
                  <p:cNvSpPr/>
                  <p:nvPr/>
                </p:nvSpPr>
                <p:spPr bwMode="auto">
                  <a:xfrm>
                    <a:off x="2693720" y="3584369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4" name="Freeform 3393"/>
                  <p:cNvSpPr/>
                  <p:nvPr/>
                </p:nvSpPr>
                <p:spPr bwMode="auto">
                  <a:xfrm>
                    <a:off x="2732315" y="3641360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5" name="Freeform 3394"/>
                  <p:cNvSpPr/>
                  <p:nvPr/>
                </p:nvSpPr>
                <p:spPr bwMode="auto">
                  <a:xfrm>
                    <a:off x="2863331" y="3565352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6" name="Freeform 3395"/>
                  <p:cNvSpPr/>
                  <p:nvPr/>
                </p:nvSpPr>
                <p:spPr bwMode="auto">
                  <a:xfrm>
                    <a:off x="2883725" y="3641767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7" name="Freeform 3396"/>
                  <p:cNvSpPr/>
                  <p:nvPr/>
                </p:nvSpPr>
                <p:spPr bwMode="auto">
                  <a:xfrm>
                    <a:off x="2990603" y="3572172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8" name="Freeform 3397"/>
                  <p:cNvSpPr/>
                  <p:nvPr/>
                </p:nvSpPr>
                <p:spPr bwMode="auto">
                  <a:xfrm>
                    <a:off x="2996540" y="3639934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99" name="Freeform 3398"/>
                  <p:cNvSpPr/>
                  <p:nvPr/>
                </p:nvSpPr>
                <p:spPr bwMode="auto">
                  <a:xfrm>
                    <a:off x="3123211" y="3596244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0" name="Freeform 3399"/>
                  <p:cNvSpPr/>
                  <p:nvPr/>
                </p:nvSpPr>
                <p:spPr bwMode="auto">
                  <a:xfrm>
                    <a:off x="2351315" y="3694262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1" name="Freeform 3400"/>
                  <p:cNvSpPr/>
                  <p:nvPr/>
                </p:nvSpPr>
                <p:spPr bwMode="auto">
                  <a:xfrm flipH="1" flipV="1">
                    <a:off x="3297381" y="3619489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2" name="Freeform 3401"/>
                  <p:cNvSpPr/>
                  <p:nvPr/>
                </p:nvSpPr>
                <p:spPr bwMode="auto">
                  <a:xfrm>
                    <a:off x="3133107" y="3641764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3" name="Freeform 3402"/>
                  <p:cNvSpPr/>
                  <p:nvPr/>
                </p:nvSpPr>
                <p:spPr bwMode="auto">
                  <a:xfrm>
                    <a:off x="3263735" y="3601638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4" name="Freeform 3403"/>
                  <p:cNvSpPr/>
                  <p:nvPr/>
                </p:nvSpPr>
                <p:spPr bwMode="auto">
                  <a:xfrm>
                    <a:off x="2633352" y="3557877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405" name="Freeform 3404"/>
                  <p:cNvSpPr/>
                  <p:nvPr/>
                </p:nvSpPr>
                <p:spPr bwMode="auto">
                  <a:xfrm>
                    <a:off x="1589314" y="359624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6" name="Freeform 3405"/>
                  <p:cNvSpPr/>
                  <p:nvPr/>
                </p:nvSpPr>
                <p:spPr bwMode="auto">
                  <a:xfrm>
                    <a:off x="1642753" y="3705895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407" name="Freeform 3406"/>
                  <p:cNvSpPr/>
                  <p:nvPr/>
                </p:nvSpPr>
                <p:spPr bwMode="auto">
                  <a:xfrm>
                    <a:off x="1630878" y="3549960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341" name="Freeform 3340"/>
                <p:cNvSpPr/>
                <p:nvPr/>
              </p:nvSpPr>
              <p:spPr bwMode="auto">
                <a:xfrm>
                  <a:off x="6752491" y="556919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2" name="Freeform 3341"/>
                <p:cNvSpPr/>
                <p:nvPr/>
              </p:nvSpPr>
              <p:spPr bwMode="auto">
                <a:xfrm>
                  <a:off x="6617804" y="5553888"/>
                  <a:ext cx="118753" cy="61546"/>
                </a:xfrm>
                <a:custGeom>
                  <a:avLst/>
                  <a:gdLst>
                    <a:gd name="connsiteX0" fmla="*/ 0 w 118753"/>
                    <a:gd name="connsiteY0" fmla="*/ 25920 h 61546"/>
                    <a:gd name="connsiteX1" fmla="*/ 17813 w 118753"/>
                    <a:gd name="connsiteY1" fmla="*/ 31858 h 61546"/>
                    <a:gd name="connsiteX2" fmla="*/ 29688 w 118753"/>
                    <a:gd name="connsiteY2" fmla="*/ 49671 h 61546"/>
                    <a:gd name="connsiteX3" fmla="*/ 47501 w 118753"/>
                    <a:gd name="connsiteY3" fmla="*/ 61546 h 61546"/>
                    <a:gd name="connsiteX4" fmla="*/ 95002 w 118753"/>
                    <a:gd name="connsiteY4" fmla="*/ 55608 h 61546"/>
                    <a:gd name="connsiteX5" fmla="*/ 118753 w 118753"/>
                    <a:gd name="connsiteY5" fmla="*/ 25920 h 61546"/>
                    <a:gd name="connsiteX6" fmla="*/ 17813 w 118753"/>
                    <a:gd name="connsiteY6" fmla="*/ 19982 h 61546"/>
                    <a:gd name="connsiteX7" fmla="*/ 0 w 118753"/>
                    <a:gd name="connsiteY7" fmla="*/ 25920 h 6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8753" h="61546">
                      <a:moveTo>
                        <a:pt x="0" y="25920"/>
                      </a:moveTo>
                      <a:cubicBezTo>
                        <a:pt x="0" y="27899"/>
                        <a:pt x="12926" y="27948"/>
                        <a:pt x="17813" y="31858"/>
                      </a:cubicBezTo>
                      <a:cubicBezTo>
                        <a:pt x="23385" y="36316"/>
                        <a:pt x="24642" y="44625"/>
                        <a:pt x="29688" y="49671"/>
                      </a:cubicBezTo>
                      <a:cubicBezTo>
                        <a:pt x="34734" y="54717"/>
                        <a:pt x="41563" y="57588"/>
                        <a:pt x="47501" y="61546"/>
                      </a:cubicBezTo>
                      <a:cubicBezTo>
                        <a:pt x="63335" y="59567"/>
                        <a:pt x="79718" y="60193"/>
                        <a:pt x="95002" y="55608"/>
                      </a:cubicBezTo>
                      <a:cubicBezTo>
                        <a:pt x="102054" y="53492"/>
                        <a:pt x="116354" y="29519"/>
                        <a:pt x="118753" y="25920"/>
                      </a:cubicBezTo>
                      <a:cubicBezTo>
                        <a:pt x="83042" y="2113"/>
                        <a:pt x="87752" y="0"/>
                        <a:pt x="17813" y="19982"/>
                      </a:cubicBezTo>
                      <a:cubicBezTo>
                        <a:pt x="12104" y="21613"/>
                        <a:pt x="0" y="23941"/>
                        <a:pt x="0" y="2592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3" name="Freeform 3342"/>
                <p:cNvSpPr/>
                <p:nvPr/>
              </p:nvSpPr>
              <p:spPr bwMode="auto">
                <a:xfrm>
                  <a:off x="6893016" y="5513773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4" name="Freeform 3343"/>
                <p:cNvSpPr/>
                <p:nvPr/>
              </p:nvSpPr>
              <p:spPr bwMode="auto">
                <a:xfrm>
                  <a:off x="7029582" y="550783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5" name="Freeform 3344"/>
                <p:cNvSpPr/>
                <p:nvPr/>
              </p:nvSpPr>
              <p:spPr bwMode="auto">
                <a:xfrm>
                  <a:off x="7171789" y="5534285"/>
                  <a:ext cx="45719" cy="514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6" name="Freeform 3345"/>
                <p:cNvSpPr/>
                <p:nvPr/>
              </p:nvSpPr>
              <p:spPr bwMode="auto">
                <a:xfrm>
                  <a:off x="7266791" y="553408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7" name="Freeform 3346"/>
                <p:cNvSpPr/>
                <p:nvPr/>
              </p:nvSpPr>
              <p:spPr bwMode="auto">
                <a:xfrm>
                  <a:off x="7183961" y="560283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8" name="Freeform 3347"/>
                <p:cNvSpPr/>
                <p:nvPr/>
              </p:nvSpPr>
              <p:spPr bwMode="auto">
                <a:xfrm>
                  <a:off x="7391779" y="5519710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49" name="Freeform 3348"/>
                <p:cNvSpPr/>
                <p:nvPr/>
              </p:nvSpPr>
              <p:spPr bwMode="auto">
                <a:xfrm>
                  <a:off x="7344278" y="558502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0" name="Freeform 3349"/>
                <p:cNvSpPr/>
                <p:nvPr/>
              </p:nvSpPr>
              <p:spPr bwMode="auto">
                <a:xfrm flipH="1">
                  <a:off x="7530223" y="5558037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1" name="Freeform 3350"/>
                <p:cNvSpPr/>
                <p:nvPr/>
              </p:nvSpPr>
              <p:spPr bwMode="auto">
                <a:xfrm flipH="1" flipV="1">
                  <a:off x="7654915" y="556107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2" name="Freeform 3351"/>
                <p:cNvSpPr/>
                <p:nvPr/>
              </p:nvSpPr>
              <p:spPr bwMode="auto">
                <a:xfrm>
                  <a:off x="7900439" y="551773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3" name="Freeform 3352"/>
                <p:cNvSpPr/>
                <p:nvPr/>
              </p:nvSpPr>
              <p:spPr bwMode="auto">
                <a:xfrm>
                  <a:off x="7811374" y="56067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4" name="Freeform 3353"/>
                <p:cNvSpPr/>
                <p:nvPr/>
              </p:nvSpPr>
              <p:spPr bwMode="auto">
                <a:xfrm>
                  <a:off x="8357639" y="561273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55" name="Freeform 3354"/>
                <p:cNvSpPr/>
                <p:nvPr/>
              </p:nvSpPr>
              <p:spPr bwMode="auto">
                <a:xfrm>
                  <a:off x="8079989" y="5546250"/>
                  <a:ext cx="42613" cy="53442"/>
                </a:xfrm>
                <a:custGeom>
                  <a:avLst/>
                  <a:gdLst>
                    <a:gd name="connsiteX0" fmla="*/ 18272 w 42613"/>
                    <a:gd name="connsiteY0" fmla="*/ 17724 h 53442"/>
                    <a:gd name="connsiteX1" fmla="*/ 30147 w 42613"/>
                    <a:gd name="connsiteY1" fmla="*/ 47412 h 53442"/>
                    <a:gd name="connsiteX2" fmla="*/ 42022 w 42613"/>
                    <a:gd name="connsiteY2" fmla="*/ 29599 h 53442"/>
                    <a:gd name="connsiteX3" fmla="*/ 36085 w 42613"/>
                    <a:gd name="connsiteY3" fmla="*/ 5849 h 53442"/>
                    <a:gd name="connsiteX4" fmla="*/ 18272 w 42613"/>
                    <a:gd name="connsiteY4" fmla="*/ 17724 h 53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613" h="53442">
                      <a:moveTo>
                        <a:pt x="18272" y="17724"/>
                      </a:moveTo>
                      <a:cubicBezTo>
                        <a:pt x="17282" y="24651"/>
                        <a:pt x="0" y="53442"/>
                        <a:pt x="30147" y="47412"/>
                      </a:cubicBezTo>
                      <a:cubicBezTo>
                        <a:pt x="37145" y="46012"/>
                        <a:pt x="38064" y="35537"/>
                        <a:pt x="42022" y="29599"/>
                      </a:cubicBezTo>
                      <a:cubicBezTo>
                        <a:pt x="40043" y="21682"/>
                        <a:pt x="42613" y="10745"/>
                        <a:pt x="36085" y="5849"/>
                      </a:cubicBezTo>
                      <a:cubicBezTo>
                        <a:pt x="28287" y="0"/>
                        <a:pt x="19262" y="10797"/>
                        <a:pt x="18272" y="1772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56" name="Freeform 3355"/>
                <p:cNvSpPr/>
                <p:nvPr/>
              </p:nvSpPr>
              <p:spPr bwMode="auto">
                <a:xfrm>
                  <a:off x="8298371" y="5565968"/>
                  <a:ext cx="55209" cy="35177"/>
                </a:xfrm>
                <a:custGeom>
                  <a:avLst/>
                  <a:gdLst>
                    <a:gd name="connsiteX0" fmla="*/ 19583 w 55209"/>
                    <a:gd name="connsiteY0" fmla="*/ 15819 h 35177"/>
                    <a:gd name="connsiteX1" fmla="*/ 1770 w 55209"/>
                    <a:gd name="connsiteY1" fmla="*/ 21757 h 35177"/>
                    <a:gd name="connsiteX2" fmla="*/ 13646 w 55209"/>
                    <a:gd name="connsiteY2" fmla="*/ 33632 h 35177"/>
                    <a:gd name="connsiteX3" fmla="*/ 55209 w 55209"/>
                    <a:gd name="connsiteY3" fmla="*/ 27694 h 35177"/>
                    <a:gd name="connsiteX4" fmla="*/ 19583 w 55209"/>
                    <a:gd name="connsiteY4" fmla="*/ 15819 h 3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09" h="35177">
                      <a:moveTo>
                        <a:pt x="19583" y="15819"/>
                      </a:moveTo>
                      <a:cubicBezTo>
                        <a:pt x="10676" y="14829"/>
                        <a:pt x="3749" y="15819"/>
                        <a:pt x="1770" y="21757"/>
                      </a:cubicBezTo>
                      <a:cubicBezTo>
                        <a:pt x="0" y="27068"/>
                        <a:pt x="8082" y="33014"/>
                        <a:pt x="13646" y="33632"/>
                      </a:cubicBezTo>
                      <a:cubicBezTo>
                        <a:pt x="27555" y="35177"/>
                        <a:pt x="41355" y="29673"/>
                        <a:pt x="55209" y="27694"/>
                      </a:cubicBezTo>
                      <a:cubicBezTo>
                        <a:pt x="36747" y="0"/>
                        <a:pt x="28490" y="16809"/>
                        <a:pt x="19583" y="1581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57" name="Freeform 3356"/>
                <p:cNvSpPr/>
                <p:nvPr/>
              </p:nvSpPr>
              <p:spPr bwMode="auto">
                <a:xfrm>
                  <a:off x="8493053" y="5575849"/>
                  <a:ext cx="44595" cy="34431"/>
                </a:xfrm>
                <a:custGeom>
                  <a:avLst/>
                  <a:gdLst>
                    <a:gd name="connsiteX0" fmla="*/ 20844 w 44595"/>
                    <a:gd name="connsiteY0" fmla="*/ 0 h 34431"/>
                    <a:gd name="connsiteX1" fmla="*/ 3031 w 44595"/>
                    <a:gd name="connsiteY1" fmla="*/ 5938 h 34431"/>
                    <a:gd name="connsiteX2" fmla="*/ 8969 w 44595"/>
                    <a:gd name="connsiteY2" fmla="*/ 29689 h 34431"/>
                    <a:gd name="connsiteX3" fmla="*/ 44595 w 44595"/>
                    <a:gd name="connsiteY3" fmla="*/ 23751 h 34431"/>
                    <a:gd name="connsiteX4" fmla="*/ 32719 w 44595"/>
                    <a:gd name="connsiteY4" fmla="*/ 5938 h 34431"/>
                    <a:gd name="connsiteX5" fmla="*/ 20844 w 44595"/>
                    <a:gd name="connsiteY5" fmla="*/ 0 h 34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95" h="34431">
                      <a:moveTo>
                        <a:pt x="20844" y="0"/>
                      </a:moveTo>
                      <a:cubicBezTo>
                        <a:pt x="15896" y="0"/>
                        <a:pt x="5355" y="127"/>
                        <a:pt x="3031" y="5938"/>
                      </a:cubicBezTo>
                      <a:cubicBezTo>
                        <a:pt x="0" y="13515"/>
                        <a:pt x="1468" y="26474"/>
                        <a:pt x="8969" y="29689"/>
                      </a:cubicBezTo>
                      <a:cubicBezTo>
                        <a:pt x="20035" y="34431"/>
                        <a:pt x="32720" y="25730"/>
                        <a:pt x="44595" y="23751"/>
                      </a:cubicBezTo>
                      <a:cubicBezTo>
                        <a:pt x="40636" y="17813"/>
                        <a:pt x="38292" y="10396"/>
                        <a:pt x="32719" y="5938"/>
                      </a:cubicBezTo>
                      <a:cubicBezTo>
                        <a:pt x="27832" y="2028"/>
                        <a:pt x="25792" y="0"/>
                        <a:pt x="20844" y="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58" name="Freeform 3357"/>
                <p:cNvSpPr/>
                <p:nvPr/>
              </p:nvSpPr>
              <p:spPr bwMode="auto">
                <a:xfrm>
                  <a:off x="7979461" y="5619393"/>
                  <a:ext cx="41610" cy="51459"/>
                </a:xfrm>
                <a:custGeom>
                  <a:avLst/>
                  <a:gdLst>
                    <a:gd name="connsiteX0" fmla="*/ 35672 w 41610"/>
                    <a:gd name="connsiteY0" fmla="*/ 3958 h 51459"/>
                    <a:gd name="connsiteX1" fmla="*/ 11922 w 41610"/>
                    <a:gd name="connsiteY1" fmla="*/ 9895 h 51459"/>
                    <a:gd name="connsiteX2" fmla="*/ 35672 w 41610"/>
                    <a:gd name="connsiteY2" fmla="*/ 51459 h 51459"/>
                    <a:gd name="connsiteX3" fmla="*/ 41610 w 41610"/>
                    <a:gd name="connsiteY3" fmla="*/ 33646 h 51459"/>
                    <a:gd name="connsiteX4" fmla="*/ 35672 w 41610"/>
                    <a:gd name="connsiteY4" fmla="*/ 3958 h 51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10" h="51459">
                      <a:moveTo>
                        <a:pt x="35672" y="3958"/>
                      </a:moveTo>
                      <a:cubicBezTo>
                        <a:pt x="30724" y="0"/>
                        <a:pt x="15571" y="2596"/>
                        <a:pt x="11922" y="9895"/>
                      </a:cubicBezTo>
                      <a:cubicBezTo>
                        <a:pt x="0" y="33741"/>
                        <a:pt x="23081" y="43064"/>
                        <a:pt x="35672" y="51459"/>
                      </a:cubicBezTo>
                      <a:cubicBezTo>
                        <a:pt x="37651" y="45521"/>
                        <a:pt x="41610" y="39905"/>
                        <a:pt x="41610" y="33646"/>
                      </a:cubicBezTo>
                      <a:cubicBezTo>
                        <a:pt x="41610" y="23554"/>
                        <a:pt x="40620" y="7916"/>
                        <a:pt x="35672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59" name="Freeform 3358"/>
                <p:cNvSpPr/>
                <p:nvPr/>
              </p:nvSpPr>
              <p:spPr bwMode="auto">
                <a:xfrm>
                  <a:off x="7753876" y="5515444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0" name="Freeform 3359"/>
                <p:cNvSpPr/>
                <p:nvPr/>
              </p:nvSpPr>
              <p:spPr bwMode="auto">
                <a:xfrm>
                  <a:off x="6700609" y="5491732"/>
                  <a:ext cx="49802" cy="39807"/>
                </a:xfrm>
                <a:custGeom>
                  <a:avLst/>
                  <a:gdLst>
                    <a:gd name="connsiteX0" fmla="*/ 26052 w 49802"/>
                    <a:gd name="connsiteY0" fmla="*/ 990 h 39807"/>
                    <a:gd name="connsiteX1" fmla="*/ 20114 w 49802"/>
                    <a:gd name="connsiteY1" fmla="*/ 36616 h 39807"/>
                    <a:gd name="connsiteX2" fmla="*/ 49802 w 49802"/>
                    <a:gd name="connsiteY2" fmla="*/ 30678 h 39807"/>
                    <a:gd name="connsiteX3" fmla="*/ 26052 w 49802"/>
                    <a:gd name="connsiteY3" fmla="*/ 990 h 3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02" h="39807">
                      <a:moveTo>
                        <a:pt x="26052" y="990"/>
                      </a:moveTo>
                      <a:cubicBezTo>
                        <a:pt x="21104" y="1980"/>
                        <a:pt x="0" y="29911"/>
                        <a:pt x="20114" y="36616"/>
                      </a:cubicBezTo>
                      <a:cubicBezTo>
                        <a:pt x="29688" y="39807"/>
                        <a:pt x="39906" y="32657"/>
                        <a:pt x="49802" y="30678"/>
                      </a:cubicBezTo>
                      <a:cubicBezTo>
                        <a:pt x="35472" y="9183"/>
                        <a:pt x="31000" y="0"/>
                        <a:pt x="26052" y="99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1" name="Freeform 3360"/>
                <p:cNvSpPr/>
                <p:nvPr/>
              </p:nvSpPr>
              <p:spPr bwMode="auto">
                <a:xfrm>
                  <a:off x="6627903" y="5544182"/>
                  <a:ext cx="31465" cy="28529"/>
                </a:xfrm>
                <a:custGeom>
                  <a:avLst/>
                  <a:gdLst>
                    <a:gd name="connsiteX0" fmla="*/ 27506 w 31465"/>
                    <a:gd name="connsiteY0" fmla="*/ 1979 h 28529"/>
                    <a:gd name="connsiteX1" fmla="*/ 3755 w 31465"/>
                    <a:gd name="connsiteY1" fmla="*/ 7917 h 28529"/>
                    <a:gd name="connsiteX2" fmla="*/ 9693 w 31465"/>
                    <a:gd name="connsiteY2" fmla="*/ 25730 h 28529"/>
                    <a:gd name="connsiteX3" fmla="*/ 27506 w 31465"/>
                    <a:gd name="connsiteY3" fmla="*/ 19792 h 28529"/>
                    <a:gd name="connsiteX4" fmla="*/ 27506 w 31465"/>
                    <a:gd name="connsiteY4" fmla="*/ 1979 h 2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65" h="28529">
                      <a:moveTo>
                        <a:pt x="27506" y="1979"/>
                      </a:moveTo>
                      <a:cubicBezTo>
                        <a:pt x="23548" y="0"/>
                        <a:pt x="8651" y="1388"/>
                        <a:pt x="3755" y="7917"/>
                      </a:cubicBezTo>
                      <a:cubicBezTo>
                        <a:pt x="0" y="12924"/>
                        <a:pt x="4095" y="22931"/>
                        <a:pt x="9693" y="25730"/>
                      </a:cubicBezTo>
                      <a:cubicBezTo>
                        <a:pt x="15291" y="28529"/>
                        <a:pt x="23751" y="24799"/>
                        <a:pt x="27506" y="19792"/>
                      </a:cubicBezTo>
                      <a:cubicBezTo>
                        <a:pt x="31069" y="15042"/>
                        <a:pt x="31465" y="3958"/>
                        <a:pt x="27506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62" name="Freeform 3361"/>
                <p:cNvSpPr/>
                <p:nvPr/>
              </p:nvSpPr>
              <p:spPr bwMode="auto">
                <a:xfrm>
                  <a:off x="7435920" y="5539125"/>
                  <a:ext cx="74513" cy="39638"/>
                </a:xfrm>
                <a:custGeom>
                  <a:avLst/>
                  <a:gdLst>
                    <a:gd name="connsiteX0" fmla="*/ 32949 w 74513"/>
                    <a:gd name="connsiteY0" fmla="*/ 12974 h 39638"/>
                    <a:gd name="connsiteX1" fmla="*/ 3260 w 74513"/>
                    <a:gd name="connsiteY1" fmla="*/ 30787 h 39638"/>
                    <a:gd name="connsiteX2" fmla="*/ 21073 w 74513"/>
                    <a:gd name="connsiteY2" fmla="*/ 36724 h 39638"/>
                    <a:gd name="connsiteX3" fmla="*/ 68575 w 74513"/>
                    <a:gd name="connsiteY3" fmla="*/ 30787 h 39638"/>
                    <a:gd name="connsiteX4" fmla="*/ 56699 w 74513"/>
                    <a:gd name="connsiteY4" fmla="*/ 12974 h 39638"/>
                    <a:gd name="connsiteX5" fmla="*/ 32949 w 74513"/>
                    <a:gd name="connsiteY5" fmla="*/ 12974 h 39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513" h="39638">
                      <a:moveTo>
                        <a:pt x="32949" y="12974"/>
                      </a:moveTo>
                      <a:cubicBezTo>
                        <a:pt x="24043" y="15943"/>
                        <a:pt x="0" y="21005"/>
                        <a:pt x="3260" y="30787"/>
                      </a:cubicBezTo>
                      <a:cubicBezTo>
                        <a:pt x="5239" y="36725"/>
                        <a:pt x="15135" y="34745"/>
                        <a:pt x="21073" y="36724"/>
                      </a:cubicBezTo>
                      <a:cubicBezTo>
                        <a:pt x="36907" y="34745"/>
                        <a:pt x="55298" y="39638"/>
                        <a:pt x="68575" y="30787"/>
                      </a:cubicBezTo>
                      <a:cubicBezTo>
                        <a:pt x="74513" y="26829"/>
                        <a:pt x="61745" y="18020"/>
                        <a:pt x="56699" y="12974"/>
                      </a:cubicBezTo>
                      <a:cubicBezTo>
                        <a:pt x="43725" y="0"/>
                        <a:pt x="41855" y="10005"/>
                        <a:pt x="32949" y="1297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63" name="Freeform 3362"/>
                <p:cNvSpPr/>
                <p:nvPr/>
              </p:nvSpPr>
              <p:spPr bwMode="auto">
                <a:xfrm>
                  <a:off x="8131907" y="5614405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4" name="Freeform 3363"/>
                <p:cNvSpPr/>
                <p:nvPr/>
              </p:nvSpPr>
              <p:spPr bwMode="auto">
                <a:xfrm>
                  <a:off x="7870650" y="5614405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5" name="Freeform 3364"/>
                <p:cNvSpPr/>
                <p:nvPr/>
              </p:nvSpPr>
              <p:spPr bwMode="auto">
                <a:xfrm>
                  <a:off x="7033439" y="5596592"/>
                  <a:ext cx="41564" cy="47249"/>
                </a:xfrm>
                <a:custGeom>
                  <a:avLst/>
                  <a:gdLst>
                    <a:gd name="connsiteX0" fmla="*/ 41564 w 41564"/>
                    <a:gd name="connsiteY0" fmla="*/ 6966 h 47249"/>
                    <a:gd name="connsiteX1" fmla="*/ 23751 w 41564"/>
                    <a:gd name="connsiteY1" fmla="*/ 1029 h 47249"/>
                    <a:gd name="connsiteX2" fmla="*/ 0 w 41564"/>
                    <a:gd name="connsiteY2" fmla="*/ 30717 h 47249"/>
                    <a:gd name="connsiteX3" fmla="*/ 11876 w 41564"/>
                    <a:gd name="connsiteY3" fmla="*/ 42592 h 47249"/>
                    <a:gd name="connsiteX4" fmla="*/ 23751 w 41564"/>
                    <a:gd name="connsiteY4" fmla="*/ 18842 h 47249"/>
                    <a:gd name="connsiteX5" fmla="*/ 41564 w 41564"/>
                    <a:gd name="connsiteY5" fmla="*/ 6966 h 4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64" h="47249">
                      <a:moveTo>
                        <a:pt x="41564" y="6966"/>
                      </a:moveTo>
                      <a:cubicBezTo>
                        <a:pt x="41564" y="3997"/>
                        <a:pt x="29925" y="0"/>
                        <a:pt x="23751" y="1029"/>
                      </a:cubicBezTo>
                      <a:cubicBezTo>
                        <a:pt x="4793" y="4189"/>
                        <a:pt x="4632" y="16823"/>
                        <a:pt x="0" y="30717"/>
                      </a:cubicBezTo>
                      <a:cubicBezTo>
                        <a:pt x="3959" y="34675"/>
                        <a:pt x="6387" y="41494"/>
                        <a:pt x="11876" y="42592"/>
                      </a:cubicBezTo>
                      <a:cubicBezTo>
                        <a:pt x="35161" y="47249"/>
                        <a:pt x="32134" y="30019"/>
                        <a:pt x="23751" y="18842"/>
                      </a:cubicBezTo>
                      <a:cubicBezTo>
                        <a:pt x="21096" y="15301"/>
                        <a:pt x="41564" y="9935"/>
                        <a:pt x="41564" y="696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6" name="Freeform 3365"/>
                <p:cNvSpPr/>
                <p:nvPr/>
              </p:nvSpPr>
              <p:spPr bwMode="auto">
                <a:xfrm>
                  <a:off x="6950414" y="560085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67" name="Freeform 3366"/>
                <p:cNvSpPr/>
                <p:nvPr/>
              </p:nvSpPr>
              <p:spPr bwMode="auto">
                <a:xfrm>
                  <a:off x="6799570" y="5572880"/>
                  <a:ext cx="49802" cy="39807"/>
                </a:xfrm>
                <a:custGeom>
                  <a:avLst/>
                  <a:gdLst>
                    <a:gd name="connsiteX0" fmla="*/ 26052 w 49802"/>
                    <a:gd name="connsiteY0" fmla="*/ 990 h 39807"/>
                    <a:gd name="connsiteX1" fmla="*/ 20114 w 49802"/>
                    <a:gd name="connsiteY1" fmla="*/ 36616 h 39807"/>
                    <a:gd name="connsiteX2" fmla="*/ 49802 w 49802"/>
                    <a:gd name="connsiteY2" fmla="*/ 30678 h 39807"/>
                    <a:gd name="connsiteX3" fmla="*/ 26052 w 49802"/>
                    <a:gd name="connsiteY3" fmla="*/ 990 h 3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02" h="39807">
                      <a:moveTo>
                        <a:pt x="26052" y="990"/>
                      </a:moveTo>
                      <a:cubicBezTo>
                        <a:pt x="21104" y="1980"/>
                        <a:pt x="0" y="29911"/>
                        <a:pt x="20114" y="36616"/>
                      </a:cubicBezTo>
                      <a:cubicBezTo>
                        <a:pt x="29688" y="39807"/>
                        <a:pt x="39906" y="32657"/>
                        <a:pt x="49802" y="30678"/>
                      </a:cubicBezTo>
                      <a:cubicBezTo>
                        <a:pt x="35472" y="9183"/>
                        <a:pt x="31000" y="0"/>
                        <a:pt x="26052" y="990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68" name="Freeform 334"/>
                <p:cNvSpPr/>
                <p:nvPr/>
              </p:nvSpPr>
              <p:spPr bwMode="auto">
                <a:xfrm>
                  <a:off x="8277199" y="5482687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69" name="Oval 346"/>
                <p:cNvSpPr/>
                <p:nvPr/>
              </p:nvSpPr>
              <p:spPr bwMode="auto">
                <a:xfrm flipH="1" flipV="1">
                  <a:off x="8147505" y="547496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70" name="Oval 349"/>
                <p:cNvSpPr/>
                <p:nvPr/>
              </p:nvSpPr>
              <p:spPr bwMode="auto">
                <a:xfrm flipH="1" flipV="1">
                  <a:off x="8506602" y="547489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71" name="Freeform 3370"/>
                <p:cNvSpPr/>
                <p:nvPr/>
              </p:nvSpPr>
              <p:spPr bwMode="auto">
                <a:xfrm>
                  <a:off x="8365001" y="5494483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372" name="Freeform 3371"/>
                <p:cNvSpPr/>
                <p:nvPr/>
              </p:nvSpPr>
              <p:spPr bwMode="auto">
                <a:xfrm>
                  <a:off x="8192881" y="552682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373" name="Oval 3372"/>
                <p:cNvSpPr/>
                <p:nvPr/>
              </p:nvSpPr>
              <p:spPr bwMode="auto">
                <a:xfrm>
                  <a:off x="6876752" y="5520586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grpSp>
            <p:nvGrpSpPr>
              <p:cNvPr id="24" name="Group 3002"/>
              <p:cNvGrpSpPr/>
              <p:nvPr/>
            </p:nvGrpSpPr>
            <p:grpSpPr>
              <a:xfrm flipH="1" flipV="1">
                <a:off x="937183" y="3554386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5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3306" name="Diagonal Stripe 3305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07" name="Freeform 3306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08" name="Freeform 3307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09" name="Freeform 3308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0" name="Freeform 3309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1" name="Freeform 3310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2" name="Freeform 3311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3" name="Freeform 3312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4" name="Freeform 3313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5" name="Freeform 3314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6" name="Freeform 3315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7" name="Freeform 3316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8" name="Freeform 3317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19" name="Freeform 3318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0" name="Freeform 3319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1" name="Freeform 3320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2" name="Freeform 3321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3" name="Freeform 3322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4" name="Freeform 3323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5" name="Freeform 3324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6" name="Freeform 3325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7" name="Freeform 3326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8" name="Freeform 3327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29" name="Freeform 3328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0" name="Freeform 3329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1" name="Freeform 3330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2" name="Freeform 3331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3" name="Freeform 3332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4" name="Freeform 3333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5" name="Freeform 3334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6" name="Freeform 3335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337" name="Freeform 3336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8" name="Freeform 3337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339" name="Freeform 3338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3209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10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1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2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13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14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5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16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7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8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19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0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1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2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3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4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5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6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7" name="Freeform 3226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28" name="Freeform 3227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29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0" name="Freeform 3229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31" name="Freeform 3230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32" name="Freeform 3231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3" name="Freeform 3232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34" name="Freeform 3233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5" name="Oval 3234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6" name="Freeform 3235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7" name="Oval 3236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8" name="Freeform 3237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39" name="Freeform 3238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0" name="Oval 3239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1" name="Freeform 3240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2" name="Freeform 3241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3" name="Oval 3242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4" name="Freeform 3243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45" name="Freeform 3244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46" name="Freeform 3245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7" name="Freeform 3246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48" name="Freeform 3247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49" name="Freeform 3248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50" name="Freeform 3249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1" name="Freeform 3250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52" name="Freeform 3251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3" name="Oval 3252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4" name="Freeform 3253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5" name="Oval 3254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6" name="Freeform 3255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7" name="Freeform 3256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8" name="Oval 3257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59" name="Freeform 3258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0" name="Freeform 3259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1" name="Oval 3260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2" name="Freeform 3261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63" name="Freeform 3262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64" name="Freeform 3263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5" name="Freeform 3264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6" name="Freeform 3265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67" name="Freeform 3266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68" name="Freeform 3267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69" name="Freeform 3268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70" name="Freeform 3269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1" name="Freeform 3270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2" name="Oval 3271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3" name="Freeform 3272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4" name="Freeform 3273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5" name="Oval 3274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6" name="Freeform 3275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7" name="Freeform 3276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8" name="Oval 3277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79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80" name="Freeform 3279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1" name="Freeform 3280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2" name="Freeform 3281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3" name="Freeform 3282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4" name="Oval 3283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5" name="Oval 3284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6" name="Freeform 3285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7" name="Freeform 3286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88" name="Freeform 3287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3289" name="Freeform 3288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3290" name="Oval 3289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291" name="Freeform 3290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2" name="Freeform 3291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293" name="Freeform 3292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4" name="Freeform 3293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295" name="Freeform 3294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6" name="Freeform 3295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7" name="Freeform 3296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8" name="Freeform 3297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299" name="Freeform 3298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00" name="Freeform 3299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01" name="Freeform 3300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02" name="Freeform 3301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303" name="Freeform 3302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04" name="Freeform 3303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305" name="Freeform 3304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26" name="Group 3833"/>
              <p:cNvGrpSpPr/>
              <p:nvPr/>
            </p:nvGrpSpPr>
            <p:grpSpPr>
              <a:xfrm flipH="1" flipV="1">
                <a:off x="931938" y="3853330"/>
                <a:ext cx="2066485" cy="280607"/>
                <a:chOff x="4311337" y="5954416"/>
                <a:chExt cx="2066485" cy="280607"/>
              </a:xfrm>
            </p:grpSpPr>
            <p:grpSp>
              <p:nvGrpSpPr>
                <p:cNvPr id="27" name="Group 2711"/>
                <p:cNvGrpSpPr/>
                <p:nvPr/>
              </p:nvGrpSpPr>
              <p:grpSpPr>
                <a:xfrm>
                  <a:off x="4318443" y="5957452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3174" name="Diagonal Stripe 3173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75" name="Freeform 3174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176" name="Freeform 3175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77" name="Freeform 3176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78" name="Freeform 3177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79" name="Freeform 3178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0" name="Freeform 3179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1" name="Freeform 3180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2" name="Freeform 3181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3" name="Freeform 3182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4" name="Freeform 3183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5" name="Freeform 3184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6" name="Freeform 3185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7" name="Freeform 3186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8" name="Freeform 3187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89" name="Freeform 3188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0" name="Freeform 3189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1" name="Freeform 3190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2" name="Freeform 3191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3" name="Freeform 3192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4" name="Freeform 3193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5" name="Freeform 3194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6" name="Freeform 3195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7" name="Freeform 3196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8" name="Freeform 3197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199" name="Freeform 3198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0" name="Freeform 3199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1" name="Freeform 3200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2" name="Freeform 3201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3" name="Freeform 3202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4" name="Freeform 3203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205" name="Freeform 3204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06" name="Freeform 3205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207" name="Freeform 3206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grpSp>
              <p:nvGrpSpPr>
                <p:cNvPr id="28" name="Group 461"/>
                <p:cNvGrpSpPr/>
                <p:nvPr/>
              </p:nvGrpSpPr>
              <p:grpSpPr>
                <a:xfrm>
                  <a:off x="4311337" y="5954416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3047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8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49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0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51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52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3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54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5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6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7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8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59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0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1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2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3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4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9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3156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157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58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59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60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61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2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63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4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5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6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7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8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69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70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71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72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73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30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3119" name="Freeform 3118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120" name="Freeform 3119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1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2" name="Freeform 3121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23" name="Freeform 3122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24" name="Freeform 3123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5" name="Freeform 3124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26" name="Freeform 3125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7" name="Oval 3126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8" name="Freeform 3127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29" name="Oval 3128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0" name="Freeform 3129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1" name="Freeform 3130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2" name="Oval 3131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3" name="Freeform 3132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4" name="Freeform 3133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5" name="Oval 3134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36" name="Freeform 3135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31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3138" name="Freeform 3137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3139" name="Freeform 3138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0" name="Freeform 3139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1" name="Freeform 3140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3142" name="Freeform 3141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3143" name="Freeform 3142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4" name="Freeform 3143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3145" name="Freeform 3144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6" name="Oval 3145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7" name="Freeform 3146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8" name="Oval 3147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49" name="Freeform 3148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0" name="Freeform 3149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1" name="Oval 3150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2" name="Freeform 3151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3" name="Freeform 3152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4" name="Oval 3153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3155" name="Freeform 3154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067" name="Freeform 3066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68" name="Freeform 3067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69" name="Freeform 3068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0" name="Freeform 3069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71" name="Freeform 3070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72" name="Freeform 3071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3" name="Freeform 3072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74" name="Freeform 3073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5" name="Freeform 3074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6" name="Oval 3075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7" name="Freeform 3076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8" name="Freeform 3077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79" name="Oval 3078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80" name="Freeform 3079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81" name="Freeform 3080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82" name="Oval 3081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83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178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3102" name="Freeform 3101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3103" name="Freeform 3102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04" name="Freeform 3103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05" name="Freeform 3104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06" name="Freeform 3105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07" name="Freeform 3106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3108" name="Freeform 3107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09" name="Oval 3108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0" name="Freeform 3109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1" name="Oval 3110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2" name="Freeform 3111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3" name="Freeform 3112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4" name="Oval 3113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5" name="Freeform 3114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6" name="Freeform 3115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7" name="Oval 3116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3118" name="Freeform 3117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3085" name="Freeform 3084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3086" name="Oval 3085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87" name="Freeform 3086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88" name="Freeform 3087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3089" name="Freeform 3088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0" name="Freeform 3089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3091" name="Freeform 3090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2" name="Freeform 3091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3" name="Freeform 3092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4" name="Freeform 3093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5" name="Freeform 3094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6" name="Freeform 3095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097" name="Freeform 3096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3098" name="Freeform 3097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3099" name="Freeform 3098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100" name="Freeform 3099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3101" name="Freeform 3100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</p:grpSp>
          <p:grpSp>
            <p:nvGrpSpPr>
              <p:cNvPr id="2310" name="Group 3003"/>
              <p:cNvGrpSpPr/>
              <p:nvPr/>
            </p:nvGrpSpPr>
            <p:grpSpPr>
              <a:xfrm>
                <a:off x="980315" y="3718289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337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3011" name="Diagonal Stripe 3010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2" name="Freeform 3011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13" name="Freeform 3012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4" name="Freeform 3013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5" name="Freeform 3014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6" name="Freeform 3015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7" name="Freeform 3016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8" name="Freeform 3017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19" name="Freeform 3018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0" name="Freeform 3019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1" name="Freeform 3020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2" name="Freeform 3021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3" name="Freeform 3022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4" name="Freeform 3023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5" name="Freeform 3024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6" name="Freeform 3025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7" name="Freeform 3026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8" name="Freeform 3027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29" name="Freeform 3028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0" name="Freeform 3029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1" name="Freeform 3030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2" name="Freeform 3031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3" name="Freeform 3032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4" name="Freeform 3033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5" name="Freeform 3034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6" name="Freeform 3035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7" name="Freeform 3036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8" name="Freeform 3037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39" name="Freeform 3038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0" name="Freeform 3039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1" name="Freeform 3040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3042" name="Freeform 3041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43" name="Freeform 3042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3044" name="Freeform 3043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914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15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6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17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18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19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0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21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2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3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4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5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6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7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8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29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0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1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32" name="Freeform 2931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33" name="Freeform 2932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4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5" name="Freeform 2934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36" name="Freeform 2935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37" name="Freeform 2936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38" name="Freeform 2937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39" name="Freeform 2938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0" name="Oval 2939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1" name="Freeform 2940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2" name="Oval 2941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3" name="Freeform 2942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4" name="Freeform 2943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5" name="Oval 2944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6" name="Freeform 2945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7" name="Freeform 2946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8" name="Oval 2947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49" name="Freeform 2948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50" name="Freeform 2949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51" name="Freeform 2950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52" name="Freeform 2951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53" name="Freeform 2952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54" name="Freeform 2953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55" name="Freeform 2954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56" name="Freeform 2955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57" name="Freeform 2956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58" name="Oval 2957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59" name="Freeform 2958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0" name="Oval 2959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1" name="Freeform 2960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2" name="Freeform 2961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3" name="Oval 2962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4" name="Freeform 2963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5" name="Freeform 2964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6" name="Oval 2965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67" name="Freeform 2966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68" name="Freeform 2967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69" name="Freeform 2968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0" name="Freeform 2969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1" name="Freeform 2970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72" name="Freeform 2971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73" name="Freeform 2972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4" name="Freeform 2973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75" name="Freeform 2974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6" name="Freeform 2975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7" name="Oval 2976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8" name="Freeform 2977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79" name="Freeform 2978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0" name="Oval 2979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1" name="Freeform 2980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2" name="Freeform 2981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3" name="Oval 2982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4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85" name="Freeform 2984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6" name="Freeform 2985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7" name="Freeform 2986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8" name="Freeform 2987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89" name="Oval 2988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90" name="Oval 2989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91" name="Freeform 2990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92" name="Freeform 2991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93" name="Freeform 2992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994" name="Freeform 2993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995" name="Oval 2994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996" name="Freeform 2995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97" name="Freeform 2996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998" name="Freeform 2997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999" name="Freeform 2998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0" name="Freeform 2999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1" name="Freeform 3000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2" name="Freeform 3001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3" name="Freeform 3002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4" name="Freeform 3003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5" name="Freeform 3004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6" name="Freeform 3005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7" name="Freeform 3006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3008" name="Freeform 3007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09" name="Freeform 3008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3010" name="Freeform 3009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2338" name="Group 3155"/>
              <p:cNvGrpSpPr/>
              <p:nvPr/>
            </p:nvGrpSpPr>
            <p:grpSpPr>
              <a:xfrm>
                <a:off x="967176" y="2548603"/>
                <a:ext cx="2079880" cy="360415"/>
                <a:chOff x="5473760" y="2918654"/>
                <a:chExt cx="2079880" cy="360415"/>
              </a:xfrm>
            </p:grpSpPr>
            <p:grpSp>
              <p:nvGrpSpPr>
                <p:cNvPr id="2339" name="Group 95"/>
                <p:cNvGrpSpPr/>
                <p:nvPr/>
              </p:nvGrpSpPr>
              <p:grpSpPr>
                <a:xfrm>
                  <a:off x="5473760" y="2918654"/>
                  <a:ext cx="2079880" cy="360415"/>
                  <a:chOff x="1549266" y="2291938"/>
                  <a:chExt cx="2079880" cy="360415"/>
                </a:xfrm>
              </p:grpSpPr>
              <p:sp>
                <p:nvSpPr>
                  <p:cNvPr id="2857" name="Diagonal Stripe 2856"/>
                  <p:cNvSpPr/>
                  <p:nvPr/>
                </p:nvSpPr>
                <p:spPr bwMode="auto">
                  <a:xfrm>
                    <a:off x="2523507" y="2347356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58" name="Freeform 2857"/>
                  <p:cNvSpPr/>
                  <p:nvPr/>
                </p:nvSpPr>
                <p:spPr bwMode="auto">
                  <a:xfrm>
                    <a:off x="3436916" y="2305792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59" name="Freeform 2858"/>
                  <p:cNvSpPr/>
                  <p:nvPr/>
                </p:nvSpPr>
                <p:spPr bwMode="auto">
                  <a:xfrm>
                    <a:off x="2011878" y="2296142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0" name="Freeform 2859"/>
                  <p:cNvSpPr/>
                  <p:nvPr/>
                </p:nvSpPr>
                <p:spPr bwMode="auto">
                  <a:xfrm>
                    <a:off x="2181102" y="2303054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1" name="Freeform 2860"/>
                  <p:cNvSpPr/>
                  <p:nvPr/>
                </p:nvSpPr>
                <p:spPr bwMode="auto">
                  <a:xfrm>
                    <a:off x="2563091" y="2292927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2" name="Freeform 2861"/>
                  <p:cNvSpPr/>
                  <p:nvPr/>
                </p:nvSpPr>
                <p:spPr bwMode="auto">
                  <a:xfrm>
                    <a:off x="2737620" y="2317666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3" name="Freeform 2862"/>
                  <p:cNvSpPr/>
                  <p:nvPr/>
                </p:nvSpPr>
                <p:spPr bwMode="auto">
                  <a:xfrm rot="10361752">
                    <a:off x="2881877" y="2303688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4" name="Freeform 2863"/>
                  <p:cNvSpPr/>
                  <p:nvPr/>
                </p:nvSpPr>
                <p:spPr bwMode="auto">
                  <a:xfrm rot="713748" flipV="1">
                    <a:off x="3045696" y="2328433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40" name="Group 83"/>
                  <p:cNvGrpSpPr/>
                  <p:nvPr/>
                </p:nvGrpSpPr>
                <p:grpSpPr>
                  <a:xfrm rot="10800000">
                    <a:off x="1631867" y="2370626"/>
                    <a:ext cx="1957450" cy="281727"/>
                    <a:chOff x="1738745" y="2572506"/>
                    <a:chExt cx="1957450" cy="281727"/>
                  </a:xfrm>
                </p:grpSpPr>
                <p:sp>
                  <p:nvSpPr>
                    <p:cNvPr id="2874" name="Diagonal Stripe 44"/>
                    <p:cNvSpPr/>
                    <p:nvPr/>
                  </p:nvSpPr>
                  <p:spPr bwMode="auto">
                    <a:xfrm>
                      <a:off x="2551217" y="2808514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75" name="Diagonal Stripe 2874"/>
                    <p:cNvSpPr/>
                    <p:nvPr/>
                  </p:nvSpPr>
                  <p:spPr bwMode="auto">
                    <a:xfrm flipH="1">
                      <a:off x="3552702" y="2683823"/>
                      <a:ext cx="45719" cy="152400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76" name="Freeform 2875"/>
                    <p:cNvSpPr/>
                    <p:nvPr/>
                  </p:nvSpPr>
                  <p:spPr bwMode="auto">
                    <a:xfrm>
                      <a:off x="3577442" y="2702626"/>
                      <a:ext cx="118753" cy="53439"/>
                    </a:xfrm>
                    <a:custGeom>
                      <a:avLst/>
                      <a:gdLst>
                        <a:gd name="connsiteX0" fmla="*/ 0 w 118753"/>
                        <a:gd name="connsiteY0" fmla="*/ 41564 h 53439"/>
                        <a:gd name="connsiteX1" fmla="*/ 29688 w 118753"/>
                        <a:gd name="connsiteY1" fmla="*/ 0 h 53439"/>
                        <a:gd name="connsiteX2" fmla="*/ 65314 w 118753"/>
                        <a:gd name="connsiteY2" fmla="*/ 11876 h 53439"/>
                        <a:gd name="connsiteX3" fmla="*/ 118753 w 118753"/>
                        <a:gd name="connsiteY3" fmla="*/ 53439 h 53439"/>
                        <a:gd name="connsiteX4" fmla="*/ 0 w 118753"/>
                        <a:gd name="connsiteY4" fmla="*/ 41564 h 534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8753" h="53439">
                          <a:moveTo>
                            <a:pt x="0" y="41564"/>
                          </a:moveTo>
                          <a:lnTo>
                            <a:pt x="29688" y="0"/>
                          </a:lnTo>
                          <a:lnTo>
                            <a:pt x="65314" y="11876"/>
                          </a:lnTo>
                          <a:lnTo>
                            <a:pt x="118753" y="53439"/>
                          </a:lnTo>
                          <a:lnTo>
                            <a:pt x="0" y="4156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77" name="Freeform 2876"/>
                    <p:cNvSpPr/>
                    <p:nvPr/>
                  </p:nvSpPr>
                  <p:spPr bwMode="auto">
                    <a:xfrm>
                      <a:off x="3464626" y="2766950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78" name="Freeform 2877"/>
                    <p:cNvSpPr/>
                    <p:nvPr/>
                  </p:nvSpPr>
                  <p:spPr bwMode="auto">
                    <a:xfrm>
                      <a:off x="1738745" y="2622467"/>
                      <a:ext cx="147453" cy="120227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79" name="Freeform 2878"/>
                    <p:cNvSpPr/>
                    <p:nvPr/>
                  </p:nvSpPr>
                  <p:spPr bwMode="auto">
                    <a:xfrm rot="713748" flipH="1">
                      <a:off x="1767444" y="2723410"/>
                      <a:ext cx="178129" cy="47972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0" name="Freeform 2879"/>
                    <p:cNvSpPr/>
                    <p:nvPr/>
                  </p:nvSpPr>
                  <p:spPr bwMode="auto">
                    <a:xfrm flipH="1" flipV="1">
                      <a:off x="1868385" y="2616528"/>
                      <a:ext cx="95002" cy="118754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1" name="Freeform 2880"/>
                    <p:cNvSpPr/>
                    <p:nvPr/>
                  </p:nvSpPr>
                  <p:spPr bwMode="auto">
                    <a:xfrm>
                      <a:off x="1963388" y="2610592"/>
                      <a:ext cx="141612" cy="83127"/>
                    </a:xfrm>
                    <a:custGeom>
                      <a:avLst/>
                      <a:gdLst>
                        <a:gd name="connsiteX0" fmla="*/ 4948 w 134685"/>
                        <a:gd name="connsiteY0" fmla="*/ 103515 h 116373"/>
                        <a:gd name="connsiteX1" fmla="*/ 28699 w 134685"/>
                        <a:gd name="connsiteY1" fmla="*/ 56014 h 116373"/>
                        <a:gd name="connsiteX2" fmla="*/ 52450 w 134685"/>
                        <a:gd name="connsiteY2" fmla="*/ 50076 h 116373"/>
                        <a:gd name="connsiteX3" fmla="*/ 70263 w 134685"/>
                        <a:gd name="connsiteY3" fmla="*/ 8513 h 116373"/>
                        <a:gd name="connsiteX4" fmla="*/ 94013 w 134685"/>
                        <a:gd name="connsiteY4" fmla="*/ 2575 h 116373"/>
                        <a:gd name="connsiteX5" fmla="*/ 129639 w 134685"/>
                        <a:gd name="connsiteY5" fmla="*/ 8513 h 116373"/>
                        <a:gd name="connsiteX6" fmla="*/ 117764 w 134685"/>
                        <a:gd name="connsiteY6" fmla="*/ 26326 h 116373"/>
                        <a:gd name="connsiteX7" fmla="*/ 99951 w 134685"/>
                        <a:gd name="connsiteY7" fmla="*/ 38201 h 116373"/>
                        <a:gd name="connsiteX8" fmla="*/ 88076 w 134685"/>
                        <a:gd name="connsiteY8" fmla="*/ 56014 h 116373"/>
                        <a:gd name="connsiteX9" fmla="*/ 82138 w 134685"/>
                        <a:gd name="connsiteY9" fmla="*/ 109453 h 116373"/>
                        <a:gd name="connsiteX10" fmla="*/ 58387 w 134685"/>
                        <a:gd name="connsiteY10" fmla="*/ 103515 h 116373"/>
                        <a:gd name="connsiteX11" fmla="*/ 4948 w 134685"/>
                        <a:gd name="connsiteY11" fmla="*/ 103515 h 116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4685" h="116373">
                          <a:moveTo>
                            <a:pt x="4948" y="103515"/>
                          </a:moveTo>
                          <a:cubicBezTo>
                            <a:pt x="0" y="95598"/>
                            <a:pt x="6164" y="68891"/>
                            <a:pt x="28699" y="56014"/>
                          </a:cubicBezTo>
                          <a:cubicBezTo>
                            <a:pt x="35784" y="51965"/>
                            <a:pt x="44533" y="52055"/>
                            <a:pt x="52450" y="50076"/>
                          </a:cubicBezTo>
                          <a:cubicBezTo>
                            <a:pt x="55600" y="40626"/>
                            <a:pt x="63487" y="14159"/>
                            <a:pt x="70263" y="8513"/>
                          </a:cubicBezTo>
                          <a:cubicBezTo>
                            <a:pt x="76532" y="3289"/>
                            <a:pt x="86096" y="4554"/>
                            <a:pt x="94013" y="2575"/>
                          </a:cubicBezTo>
                          <a:cubicBezTo>
                            <a:pt x="105888" y="4554"/>
                            <a:pt x="121126" y="0"/>
                            <a:pt x="129639" y="8513"/>
                          </a:cubicBezTo>
                          <a:cubicBezTo>
                            <a:pt x="134685" y="13559"/>
                            <a:pt x="122810" y="21280"/>
                            <a:pt x="117764" y="26326"/>
                          </a:cubicBezTo>
                          <a:cubicBezTo>
                            <a:pt x="112718" y="31372"/>
                            <a:pt x="105889" y="34243"/>
                            <a:pt x="99951" y="38201"/>
                          </a:cubicBezTo>
                          <a:cubicBezTo>
                            <a:pt x="95993" y="44139"/>
                            <a:pt x="89807" y="49091"/>
                            <a:pt x="88076" y="56014"/>
                          </a:cubicBezTo>
                          <a:cubicBezTo>
                            <a:pt x="83729" y="73402"/>
                            <a:pt x="91637" y="94255"/>
                            <a:pt x="82138" y="109453"/>
                          </a:cubicBezTo>
                          <a:cubicBezTo>
                            <a:pt x="77813" y="116373"/>
                            <a:pt x="66304" y="105494"/>
                            <a:pt x="58387" y="103515"/>
                          </a:cubicBezTo>
                          <a:cubicBezTo>
                            <a:pt x="14053" y="109849"/>
                            <a:pt x="9896" y="111432"/>
                            <a:pt x="4948" y="1035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2" name="Freeform 2881"/>
                    <p:cNvSpPr/>
                    <p:nvPr/>
                  </p:nvSpPr>
                  <p:spPr bwMode="auto">
                    <a:xfrm>
                      <a:off x="2069276" y="2621120"/>
                      <a:ext cx="104066" cy="113040"/>
                    </a:xfrm>
                    <a:custGeom>
                      <a:avLst/>
                      <a:gdLst>
                        <a:gd name="connsiteX0" fmla="*/ 990 w 104066"/>
                        <a:gd name="connsiteY0" fmla="*/ 31035 h 113040"/>
                        <a:gd name="connsiteX1" fmla="*/ 12865 w 104066"/>
                        <a:gd name="connsiteY1" fmla="*/ 48848 h 113040"/>
                        <a:gd name="connsiteX2" fmla="*/ 18803 w 104066"/>
                        <a:gd name="connsiteY2" fmla="*/ 102287 h 113040"/>
                        <a:gd name="connsiteX3" fmla="*/ 42553 w 104066"/>
                        <a:gd name="connsiteY3" fmla="*/ 108225 h 113040"/>
                        <a:gd name="connsiteX4" fmla="*/ 95992 w 104066"/>
                        <a:gd name="connsiteY4" fmla="*/ 102287 h 113040"/>
                        <a:gd name="connsiteX5" fmla="*/ 90055 w 104066"/>
                        <a:gd name="connsiteY5" fmla="*/ 72599 h 113040"/>
                        <a:gd name="connsiteX6" fmla="*/ 60366 w 104066"/>
                        <a:gd name="connsiteY6" fmla="*/ 48848 h 113040"/>
                        <a:gd name="connsiteX7" fmla="*/ 18803 w 104066"/>
                        <a:gd name="connsiteY7" fmla="*/ 19160 h 113040"/>
                        <a:gd name="connsiteX8" fmla="*/ 990 w 104066"/>
                        <a:gd name="connsiteY8" fmla="*/ 31035 h 113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4066" h="113040">
                          <a:moveTo>
                            <a:pt x="990" y="31035"/>
                          </a:moveTo>
                          <a:cubicBezTo>
                            <a:pt x="0" y="35983"/>
                            <a:pt x="11134" y="41925"/>
                            <a:pt x="12865" y="48848"/>
                          </a:cubicBezTo>
                          <a:cubicBezTo>
                            <a:pt x="17212" y="66236"/>
                            <a:pt x="10788" y="86256"/>
                            <a:pt x="18803" y="102287"/>
                          </a:cubicBezTo>
                          <a:cubicBezTo>
                            <a:pt x="22452" y="109586"/>
                            <a:pt x="34636" y="106246"/>
                            <a:pt x="42553" y="108225"/>
                          </a:cubicBezTo>
                          <a:cubicBezTo>
                            <a:pt x="60366" y="106246"/>
                            <a:pt x="81654" y="113040"/>
                            <a:pt x="95992" y="102287"/>
                          </a:cubicBezTo>
                          <a:cubicBezTo>
                            <a:pt x="104066" y="96232"/>
                            <a:pt x="94030" y="81875"/>
                            <a:pt x="90055" y="72599"/>
                          </a:cubicBezTo>
                          <a:cubicBezTo>
                            <a:pt x="86672" y="64705"/>
                            <a:pt x="65578" y="52323"/>
                            <a:pt x="60366" y="48848"/>
                          </a:cubicBezTo>
                          <a:cubicBezTo>
                            <a:pt x="46383" y="27873"/>
                            <a:pt x="44350" y="0"/>
                            <a:pt x="18803" y="19160"/>
                          </a:cubicBezTo>
                          <a:cubicBezTo>
                            <a:pt x="15262" y="21815"/>
                            <a:pt x="1980" y="26087"/>
                            <a:pt x="990" y="3103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3" name="Freeform 2882"/>
                    <p:cNvSpPr/>
                    <p:nvPr/>
                  </p:nvSpPr>
                  <p:spPr bwMode="auto">
                    <a:xfrm>
                      <a:off x="2120023" y="2572506"/>
                      <a:ext cx="129258" cy="84597"/>
                    </a:xfrm>
                    <a:custGeom>
                      <a:avLst/>
                      <a:gdLst>
                        <a:gd name="connsiteX0" fmla="*/ 9619 w 129258"/>
                        <a:gd name="connsiteY0" fmla="*/ 79649 h 84597"/>
                        <a:gd name="connsiteX1" fmla="*/ 33370 w 129258"/>
                        <a:gd name="connsiteY1" fmla="*/ 73712 h 84597"/>
                        <a:gd name="connsiteX2" fmla="*/ 51183 w 129258"/>
                        <a:gd name="connsiteY2" fmla="*/ 67774 h 84597"/>
                        <a:gd name="connsiteX3" fmla="*/ 110560 w 129258"/>
                        <a:gd name="connsiteY3" fmla="*/ 55899 h 84597"/>
                        <a:gd name="connsiteX4" fmla="*/ 128373 w 129258"/>
                        <a:gd name="connsiteY4" fmla="*/ 44023 h 84597"/>
                        <a:gd name="connsiteX5" fmla="*/ 86809 w 129258"/>
                        <a:gd name="connsiteY5" fmla="*/ 2460 h 84597"/>
                        <a:gd name="connsiteX6" fmla="*/ 45245 w 129258"/>
                        <a:gd name="connsiteY6" fmla="*/ 8397 h 84597"/>
                        <a:gd name="connsiteX7" fmla="*/ 39308 w 129258"/>
                        <a:gd name="connsiteY7" fmla="*/ 38086 h 84597"/>
                        <a:gd name="connsiteX8" fmla="*/ 21495 w 129258"/>
                        <a:gd name="connsiteY8" fmla="*/ 44023 h 84597"/>
                        <a:gd name="connsiteX9" fmla="*/ 9619 w 129258"/>
                        <a:gd name="connsiteY9" fmla="*/ 79649 h 845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9258" h="84597">
                          <a:moveTo>
                            <a:pt x="9619" y="79649"/>
                          </a:moveTo>
                          <a:cubicBezTo>
                            <a:pt x="11598" y="84597"/>
                            <a:pt x="25523" y="75954"/>
                            <a:pt x="33370" y="73712"/>
                          </a:cubicBezTo>
                          <a:cubicBezTo>
                            <a:pt x="39388" y="71993"/>
                            <a:pt x="45084" y="69181"/>
                            <a:pt x="51183" y="67774"/>
                          </a:cubicBezTo>
                          <a:cubicBezTo>
                            <a:pt x="70850" y="63235"/>
                            <a:pt x="110560" y="55899"/>
                            <a:pt x="110560" y="55899"/>
                          </a:cubicBezTo>
                          <a:cubicBezTo>
                            <a:pt x="116498" y="51940"/>
                            <a:pt x="129258" y="51104"/>
                            <a:pt x="128373" y="44023"/>
                          </a:cubicBezTo>
                          <a:cubicBezTo>
                            <a:pt x="124230" y="10882"/>
                            <a:pt x="108041" y="9537"/>
                            <a:pt x="86809" y="2460"/>
                          </a:cubicBezTo>
                          <a:cubicBezTo>
                            <a:pt x="72954" y="4439"/>
                            <a:pt x="56441" y="0"/>
                            <a:pt x="45245" y="8397"/>
                          </a:cubicBezTo>
                          <a:cubicBezTo>
                            <a:pt x="37171" y="14452"/>
                            <a:pt x="44906" y="29689"/>
                            <a:pt x="39308" y="38086"/>
                          </a:cubicBezTo>
                          <a:cubicBezTo>
                            <a:pt x="35836" y="43294"/>
                            <a:pt x="27433" y="42044"/>
                            <a:pt x="21495" y="44023"/>
                          </a:cubicBezTo>
                          <a:cubicBezTo>
                            <a:pt x="0" y="58354"/>
                            <a:pt x="7640" y="74701"/>
                            <a:pt x="9619" y="7964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4" name="Freeform 2883"/>
                    <p:cNvSpPr/>
                    <p:nvPr/>
                  </p:nvSpPr>
                  <p:spPr bwMode="auto">
                    <a:xfrm>
                      <a:off x="2176154" y="2637150"/>
                      <a:ext cx="137556" cy="93693"/>
                    </a:xfrm>
                    <a:custGeom>
                      <a:avLst/>
                      <a:gdLst>
                        <a:gd name="connsiteX0" fmla="*/ 6927 w 137556"/>
                        <a:gd name="connsiteY0" fmla="*/ 9068 h 93693"/>
                        <a:gd name="connsiteX1" fmla="*/ 30678 w 137556"/>
                        <a:gd name="connsiteY1" fmla="*/ 44694 h 93693"/>
                        <a:gd name="connsiteX2" fmla="*/ 42553 w 137556"/>
                        <a:gd name="connsiteY2" fmla="*/ 62507 h 93693"/>
                        <a:gd name="connsiteX3" fmla="*/ 60366 w 137556"/>
                        <a:gd name="connsiteY3" fmla="*/ 68444 h 93693"/>
                        <a:gd name="connsiteX4" fmla="*/ 101930 w 137556"/>
                        <a:gd name="connsiteY4" fmla="*/ 74382 h 93693"/>
                        <a:gd name="connsiteX5" fmla="*/ 107868 w 137556"/>
                        <a:gd name="connsiteY5" fmla="*/ 92195 h 93693"/>
                        <a:gd name="connsiteX6" fmla="*/ 137556 w 137556"/>
                        <a:gd name="connsiteY6" fmla="*/ 68444 h 93693"/>
                        <a:gd name="connsiteX7" fmla="*/ 131618 w 137556"/>
                        <a:gd name="connsiteY7" fmla="*/ 26881 h 93693"/>
                        <a:gd name="connsiteX8" fmla="*/ 72242 w 137556"/>
                        <a:gd name="connsiteY8" fmla="*/ 9068 h 93693"/>
                        <a:gd name="connsiteX9" fmla="*/ 6927 w 137556"/>
                        <a:gd name="connsiteY9" fmla="*/ 9068 h 936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7556" h="93693">
                          <a:moveTo>
                            <a:pt x="6927" y="9068"/>
                          </a:moveTo>
                          <a:cubicBezTo>
                            <a:pt x="0" y="15006"/>
                            <a:pt x="5968" y="15042"/>
                            <a:pt x="30678" y="44694"/>
                          </a:cubicBezTo>
                          <a:cubicBezTo>
                            <a:pt x="35246" y="50176"/>
                            <a:pt x="36981" y="58049"/>
                            <a:pt x="42553" y="62507"/>
                          </a:cubicBezTo>
                          <a:cubicBezTo>
                            <a:pt x="47440" y="66417"/>
                            <a:pt x="54229" y="67217"/>
                            <a:pt x="60366" y="68444"/>
                          </a:cubicBezTo>
                          <a:cubicBezTo>
                            <a:pt x="74090" y="71189"/>
                            <a:pt x="88075" y="72403"/>
                            <a:pt x="101930" y="74382"/>
                          </a:cubicBezTo>
                          <a:cubicBezTo>
                            <a:pt x="103909" y="80320"/>
                            <a:pt x="101796" y="90677"/>
                            <a:pt x="107868" y="92195"/>
                          </a:cubicBezTo>
                          <a:cubicBezTo>
                            <a:pt x="113862" y="93693"/>
                            <a:pt x="133561" y="72439"/>
                            <a:pt x="137556" y="68444"/>
                          </a:cubicBezTo>
                          <a:cubicBezTo>
                            <a:pt x="135577" y="54590"/>
                            <a:pt x="136044" y="40158"/>
                            <a:pt x="131618" y="26881"/>
                          </a:cubicBezTo>
                          <a:cubicBezTo>
                            <a:pt x="124569" y="5735"/>
                            <a:pt x="79381" y="9960"/>
                            <a:pt x="72242" y="9068"/>
                          </a:cubicBezTo>
                          <a:cubicBezTo>
                            <a:pt x="45041" y="0"/>
                            <a:pt x="13854" y="3130"/>
                            <a:pt x="6927" y="90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5" name="Freeform 2884"/>
                    <p:cNvSpPr/>
                    <p:nvPr/>
                  </p:nvSpPr>
                  <p:spPr bwMode="auto">
                    <a:xfrm>
                      <a:off x="2152403" y="2699657"/>
                      <a:ext cx="160416" cy="81306"/>
                    </a:xfrm>
                    <a:custGeom>
                      <a:avLst/>
                      <a:gdLst>
                        <a:gd name="connsiteX0" fmla="*/ 990 w 160416"/>
                        <a:gd name="connsiteY0" fmla="*/ 47501 h 81306"/>
                        <a:gd name="connsiteX1" fmla="*/ 18803 w 160416"/>
                        <a:gd name="connsiteY1" fmla="*/ 41564 h 81306"/>
                        <a:gd name="connsiteX2" fmla="*/ 30678 w 160416"/>
                        <a:gd name="connsiteY2" fmla="*/ 5938 h 81306"/>
                        <a:gd name="connsiteX3" fmla="*/ 54429 w 160416"/>
                        <a:gd name="connsiteY3" fmla="*/ 0 h 81306"/>
                        <a:gd name="connsiteX4" fmla="*/ 95993 w 160416"/>
                        <a:gd name="connsiteY4" fmla="*/ 11875 h 81306"/>
                        <a:gd name="connsiteX5" fmla="*/ 155369 w 160416"/>
                        <a:gd name="connsiteY5" fmla="*/ 47501 h 81306"/>
                        <a:gd name="connsiteX6" fmla="*/ 60367 w 160416"/>
                        <a:gd name="connsiteY6" fmla="*/ 53439 h 81306"/>
                        <a:gd name="connsiteX7" fmla="*/ 24741 w 160416"/>
                        <a:gd name="connsiteY7" fmla="*/ 65314 h 81306"/>
                        <a:gd name="connsiteX8" fmla="*/ 990 w 160416"/>
                        <a:gd name="connsiteY8" fmla="*/ 47501 h 813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16" h="81306">
                          <a:moveTo>
                            <a:pt x="990" y="47501"/>
                          </a:moveTo>
                          <a:cubicBezTo>
                            <a:pt x="0" y="43543"/>
                            <a:pt x="15165" y="46657"/>
                            <a:pt x="18803" y="41564"/>
                          </a:cubicBezTo>
                          <a:cubicBezTo>
                            <a:pt x="26079" y="31378"/>
                            <a:pt x="18534" y="8974"/>
                            <a:pt x="30678" y="5938"/>
                          </a:cubicBezTo>
                          <a:lnTo>
                            <a:pt x="54429" y="0"/>
                          </a:lnTo>
                          <a:cubicBezTo>
                            <a:pt x="56482" y="513"/>
                            <a:pt x="91736" y="8682"/>
                            <a:pt x="95993" y="11875"/>
                          </a:cubicBezTo>
                          <a:cubicBezTo>
                            <a:pt x="149556" y="52048"/>
                            <a:pt x="99887" y="36406"/>
                            <a:pt x="155369" y="47501"/>
                          </a:cubicBezTo>
                          <a:cubicBezTo>
                            <a:pt x="121567" y="81306"/>
                            <a:pt x="160416" y="48437"/>
                            <a:pt x="60367" y="53439"/>
                          </a:cubicBezTo>
                          <a:cubicBezTo>
                            <a:pt x="47865" y="54064"/>
                            <a:pt x="24741" y="65314"/>
                            <a:pt x="24741" y="65314"/>
                          </a:cubicBezTo>
                          <a:cubicBezTo>
                            <a:pt x="2729" y="57978"/>
                            <a:pt x="1980" y="51459"/>
                            <a:pt x="990" y="475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6" name="Freeform 2885"/>
                    <p:cNvSpPr/>
                    <p:nvPr/>
                  </p:nvSpPr>
                  <p:spPr bwMode="auto">
                    <a:xfrm>
                      <a:off x="1957451" y="2699657"/>
                      <a:ext cx="103853" cy="102919"/>
                    </a:xfrm>
                    <a:custGeom>
                      <a:avLst/>
                      <a:gdLst>
                        <a:gd name="connsiteX0" fmla="*/ 77189 w 103853"/>
                        <a:gd name="connsiteY0" fmla="*/ 100940 h 102919"/>
                        <a:gd name="connsiteX1" fmla="*/ 41563 w 103853"/>
                        <a:gd name="connsiteY1" fmla="*/ 71252 h 102919"/>
                        <a:gd name="connsiteX2" fmla="*/ 5937 w 103853"/>
                        <a:gd name="connsiteY2" fmla="*/ 59376 h 102919"/>
                        <a:gd name="connsiteX3" fmla="*/ 0 w 103853"/>
                        <a:gd name="connsiteY3" fmla="*/ 41563 h 102919"/>
                        <a:gd name="connsiteX4" fmla="*/ 17813 w 103853"/>
                        <a:gd name="connsiteY4" fmla="*/ 11875 h 102919"/>
                        <a:gd name="connsiteX5" fmla="*/ 53439 w 103853"/>
                        <a:gd name="connsiteY5" fmla="*/ 0 h 102919"/>
                        <a:gd name="connsiteX6" fmla="*/ 89065 w 103853"/>
                        <a:gd name="connsiteY6" fmla="*/ 17813 h 102919"/>
                        <a:gd name="connsiteX7" fmla="*/ 100940 w 103853"/>
                        <a:gd name="connsiteY7" fmla="*/ 35626 h 102919"/>
                        <a:gd name="connsiteX8" fmla="*/ 95002 w 103853"/>
                        <a:gd name="connsiteY8" fmla="*/ 83127 h 102919"/>
                        <a:gd name="connsiteX9" fmla="*/ 77189 w 103853"/>
                        <a:gd name="connsiteY9" fmla="*/ 100940 h 102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3853" h="102919">
                          <a:moveTo>
                            <a:pt x="77189" y="100940"/>
                          </a:moveTo>
                          <a:cubicBezTo>
                            <a:pt x="68283" y="98961"/>
                            <a:pt x="56444" y="77866"/>
                            <a:pt x="41563" y="71252"/>
                          </a:cubicBezTo>
                          <a:cubicBezTo>
                            <a:pt x="30124" y="66168"/>
                            <a:pt x="5937" y="59376"/>
                            <a:pt x="5937" y="59376"/>
                          </a:cubicBezTo>
                          <a:cubicBezTo>
                            <a:pt x="3958" y="53438"/>
                            <a:pt x="0" y="47822"/>
                            <a:pt x="0" y="41563"/>
                          </a:cubicBezTo>
                          <a:cubicBezTo>
                            <a:pt x="0" y="31404"/>
                            <a:pt x="8405" y="16579"/>
                            <a:pt x="17813" y="11875"/>
                          </a:cubicBezTo>
                          <a:cubicBezTo>
                            <a:pt x="29009" y="6277"/>
                            <a:pt x="53439" y="0"/>
                            <a:pt x="53439" y="0"/>
                          </a:cubicBezTo>
                          <a:cubicBezTo>
                            <a:pt x="67928" y="4829"/>
                            <a:pt x="77553" y="6301"/>
                            <a:pt x="89065" y="17813"/>
                          </a:cubicBezTo>
                          <a:cubicBezTo>
                            <a:pt x="94111" y="22859"/>
                            <a:pt x="96982" y="29688"/>
                            <a:pt x="100940" y="35626"/>
                          </a:cubicBezTo>
                          <a:cubicBezTo>
                            <a:pt x="98961" y="51460"/>
                            <a:pt x="103853" y="69850"/>
                            <a:pt x="95002" y="83127"/>
                          </a:cubicBezTo>
                          <a:cubicBezTo>
                            <a:pt x="89404" y="91524"/>
                            <a:pt x="86095" y="102919"/>
                            <a:pt x="77189" y="1009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7" name="Freeform 2886"/>
                    <p:cNvSpPr/>
                    <p:nvPr/>
                  </p:nvSpPr>
                  <p:spPr bwMode="auto">
                    <a:xfrm>
                      <a:off x="2039588" y="2757300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8" name="Freeform 2887"/>
                    <p:cNvSpPr/>
                    <p:nvPr/>
                  </p:nvSpPr>
                  <p:spPr bwMode="auto">
                    <a:xfrm>
                      <a:off x="1915887" y="2578734"/>
                      <a:ext cx="118753" cy="61546"/>
                    </a:xfrm>
                    <a:custGeom>
                      <a:avLst/>
                      <a:gdLst>
                        <a:gd name="connsiteX0" fmla="*/ 0 w 118753"/>
                        <a:gd name="connsiteY0" fmla="*/ 25920 h 61546"/>
                        <a:gd name="connsiteX1" fmla="*/ 17813 w 118753"/>
                        <a:gd name="connsiteY1" fmla="*/ 31858 h 61546"/>
                        <a:gd name="connsiteX2" fmla="*/ 29688 w 118753"/>
                        <a:gd name="connsiteY2" fmla="*/ 49671 h 61546"/>
                        <a:gd name="connsiteX3" fmla="*/ 47501 w 118753"/>
                        <a:gd name="connsiteY3" fmla="*/ 61546 h 61546"/>
                        <a:gd name="connsiteX4" fmla="*/ 95002 w 118753"/>
                        <a:gd name="connsiteY4" fmla="*/ 55608 h 61546"/>
                        <a:gd name="connsiteX5" fmla="*/ 118753 w 118753"/>
                        <a:gd name="connsiteY5" fmla="*/ 25920 h 61546"/>
                        <a:gd name="connsiteX6" fmla="*/ 17813 w 118753"/>
                        <a:gd name="connsiteY6" fmla="*/ 19982 h 61546"/>
                        <a:gd name="connsiteX7" fmla="*/ 0 w 118753"/>
                        <a:gd name="connsiteY7" fmla="*/ 25920 h 6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53" h="61546">
                          <a:moveTo>
                            <a:pt x="0" y="25920"/>
                          </a:moveTo>
                          <a:cubicBezTo>
                            <a:pt x="0" y="27899"/>
                            <a:pt x="12926" y="27948"/>
                            <a:pt x="17813" y="31858"/>
                          </a:cubicBezTo>
                          <a:cubicBezTo>
                            <a:pt x="23385" y="36316"/>
                            <a:pt x="24642" y="44625"/>
                            <a:pt x="29688" y="49671"/>
                          </a:cubicBezTo>
                          <a:cubicBezTo>
                            <a:pt x="34734" y="54717"/>
                            <a:pt x="41563" y="57588"/>
                            <a:pt x="47501" y="61546"/>
                          </a:cubicBezTo>
                          <a:cubicBezTo>
                            <a:pt x="63335" y="59567"/>
                            <a:pt x="79718" y="60193"/>
                            <a:pt x="95002" y="55608"/>
                          </a:cubicBezTo>
                          <a:cubicBezTo>
                            <a:pt x="102054" y="53492"/>
                            <a:pt x="116354" y="29519"/>
                            <a:pt x="118753" y="25920"/>
                          </a:cubicBezTo>
                          <a:cubicBezTo>
                            <a:pt x="83042" y="2113"/>
                            <a:pt x="87752" y="0"/>
                            <a:pt x="17813" y="19982"/>
                          </a:cubicBezTo>
                          <a:cubicBezTo>
                            <a:pt x="12104" y="21613"/>
                            <a:pt x="0" y="23941"/>
                            <a:pt x="0" y="259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89" name="Freeform 2888"/>
                    <p:cNvSpPr/>
                    <p:nvPr/>
                  </p:nvSpPr>
                  <p:spPr bwMode="auto">
                    <a:xfrm>
                      <a:off x="2276105" y="2610592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0" name="Freeform 2889"/>
                    <p:cNvSpPr/>
                    <p:nvPr/>
                  </p:nvSpPr>
                  <p:spPr bwMode="auto">
                    <a:xfrm>
                      <a:off x="2330534" y="2685888"/>
                      <a:ext cx="183471" cy="104493"/>
                    </a:xfrm>
                    <a:custGeom>
                      <a:avLst/>
                      <a:gdLst>
                        <a:gd name="connsiteX0" fmla="*/ 6927 w 183471"/>
                        <a:gd name="connsiteY0" fmla="*/ 67208 h 104493"/>
                        <a:gd name="connsiteX1" fmla="*/ 18802 w 183471"/>
                        <a:gd name="connsiteY1" fmla="*/ 49395 h 104493"/>
                        <a:gd name="connsiteX2" fmla="*/ 30677 w 183471"/>
                        <a:gd name="connsiteY2" fmla="*/ 37519 h 104493"/>
                        <a:gd name="connsiteX3" fmla="*/ 54428 w 183471"/>
                        <a:gd name="connsiteY3" fmla="*/ 7831 h 104493"/>
                        <a:gd name="connsiteX4" fmla="*/ 107867 w 183471"/>
                        <a:gd name="connsiteY4" fmla="*/ 13769 h 104493"/>
                        <a:gd name="connsiteX5" fmla="*/ 60366 w 183471"/>
                        <a:gd name="connsiteY5" fmla="*/ 73145 h 104493"/>
                        <a:gd name="connsiteX6" fmla="*/ 6927 w 183471"/>
                        <a:gd name="connsiteY6" fmla="*/ 67208 h 1044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3471" h="104493">
                          <a:moveTo>
                            <a:pt x="6927" y="67208"/>
                          </a:moveTo>
                          <a:cubicBezTo>
                            <a:pt x="0" y="63250"/>
                            <a:pt x="14344" y="54967"/>
                            <a:pt x="18802" y="49395"/>
                          </a:cubicBezTo>
                          <a:cubicBezTo>
                            <a:pt x="22299" y="45023"/>
                            <a:pt x="27797" y="42319"/>
                            <a:pt x="30677" y="37519"/>
                          </a:cubicBezTo>
                          <a:cubicBezTo>
                            <a:pt x="49796" y="5654"/>
                            <a:pt x="18952" y="31481"/>
                            <a:pt x="54428" y="7831"/>
                          </a:cubicBezTo>
                          <a:cubicBezTo>
                            <a:pt x="72241" y="9810"/>
                            <a:pt x="96393" y="0"/>
                            <a:pt x="107867" y="13769"/>
                          </a:cubicBezTo>
                          <a:cubicBezTo>
                            <a:pt x="183471" y="104493"/>
                            <a:pt x="79748" y="75299"/>
                            <a:pt x="60366" y="73145"/>
                          </a:cubicBezTo>
                          <a:cubicBezTo>
                            <a:pt x="27014" y="64808"/>
                            <a:pt x="13854" y="71166"/>
                            <a:pt x="6927" y="672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1" name="Freeform 2890"/>
                    <p:cNvSpPr/>
                    <p:nvPr/>
                  </p:nvSpPr>
                  <p:spPr bwMode="auto">
                    <a:xfrm>
                      <a:off x="2423557" y="2600141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2" name="Freeform 2891"/>
                    <p:cNvSpPr/>
                    <p:nvPr/>
                  </p:nvSpPr>
                  <p:spPr bwMode="auto">
                    <a:xfrm>
                      <a:off x="2557154" y="2616529"/>
                      <a:ext cx="120523" cy="23751"/>
                    </a:xfrm>
                    <a:custGeom>
                      <a:avLst/>
                      <a:gdLst>
                        <a:gd name="connsiteX0" fmla="*/ 0 w 120523"/>
                        <a:gd name="connsiteY0" fmla="*/ 23751 h 23751"/>
                        <a:gd name="connsiteX1" fmla="*/ 35626 w 120523"/>
                        <a:gd name="connsiteY1" fmla="*/ 11876 h 23751"/>
                        <a:gd name="connsiteX2" fmla="*/ 53439 w 120523"/>
                        <a:gd name="connsiteY2" fmla="*/ 5938 h 23751"/>
                        <a:gd name="connsiteX3" fmla="*/ 106878 w 120523"/>
                        <a:gd name="connsiteY3" fmla="*/ 0 h 23751"/>
                        <a:gd name="connsiteX4" fmla="*/ 118753 w 120523"/>
                        <a:gd name="connsiteY4" fmla="*/ 11876 h 23751"/>
                        <a:gd name="connsiteX5" fmla="*/ 100940 w 120523"/>
                        <a:gd name="connsiteY5" fmla="*/ 17813 h 23751"/>
                        <a:gd name="connsiteX6" fmla="*/ 0 w 120523"/>
                        <a:gd name="connsiteY6" fmla="*/ 23751 h 23751"/>
                        <a:gd name="connsiteX7" fmla="*/ 0 w 120523"/>
                        <a:gd name="connsiteY7" fmla="*/ 23751 h 23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523" h="23751">
                          <a:moveTo>
                            <a:pt x="0" y="23751"/>
                          </a:moveTo>
                          <a:lnTo>
                            <a:pt x="35626" y="11876"/>
                          </a:lnTo>
                          <a:cubicBezTo>
                            <a:pt x="41564" y="9897"/>
                            <a:pt x="47218" y="6629"/>
                            <a:pt x="53439" y="5938"/>
                          </a:cubicBezTo>
                          <a:lnTo>
                            <a:pt x="106878" y="0"/>
                          </a:lnTo>
                          <a:cubicBezTo>
                            <a:pt x="110836" y="3959"/>
                            <a:pt x="120523" y="6565"/>
                            <a:pt x="118753" y="11876"/>
                          </a:cubicBezTo>
                          <a:cubicBezTo>
                            <a:pt x="116774" y="17814"/>
                            <a:pt x="107168" y="17190"/>
                            <a:pt x="100940" y="17813"/>
                          </a:cubicBezTo>
                          <a:cubicBezTo>
                            <a:pt x="67402" y="21167"/>
                            <a:pt x="33647" y="21772"/>
                            <a:pt x="0" y="23751"/>
                          </a:cubicBezTo>
                          <a:lnTo>
                            <a:pt x="0" y="23751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3" name="Freeform 2892"/>
                    <p:cNvSpPr/>
                    <p:nvPr/>
                  </p:nvSpPr>
                  <p:spPr bwMode="auto">
                    <a:xfrm>
                      <a:off x="2496792" y="2674565"/>
                      <a:ext cx="131614" cy="94852"/>
                    </a:xfrm>
                    <a:custGeom>
                      <a:avLst/>
                      <a:gdLst>
                        <a:gd name="connsiteX0" fmla="*/ 6923 w 131614"/>
                        <a:gd name="connsiteY0" fmla="*/ 84468 h 94852"/>
                        <a:gd name="connsiteX1" fmla="*/ 30674 w 131614"/>
                        <a:gd name="connsiteY1" fmla="*/ 48842 h 94852"/>
                        <a:gd name="connsiteX2" fmla="*/ 48487 w 131614"/>
                        <a:gd name="connsiteY2" fmla="*/ 36967 h 94852"/>
                        <a:gd name="connsiteX3" fmla="*/ 66300 w 131614"/>
                        <a:gd name="connsiteY3" fmla="*/ 1341 h 94852"/>
                        <a:gd name="connsiteX4" fmla="*/ 90050 w 131614"/>
                        <a:gd name="connsiteY4" fmla="*/ 7279 h 94852"/>
                        <a:gd name="connsiteX5" fmla="*/ 107863 w 131614"/>
                        <a:gd name="connsiteY5" fmla="*/ 60718 h 94852"/>
                        <a:gd name="connsiteX6" fmla="*/ 131614 w 131614"/>
                        <a:gd name="connsiteY6" fmla="*/ 66655 h 94852"/>
                        <a:gd name="connsiteX7" fmla="*/ 119739 w 131614"/>
                        <a:gd name="connsiteY7" fmla="*/ 78531 h 94852"/>
                        <a:gd name="connsiteX8" fmla="*/ 18799 w 131614"/>
                        <a:gd name="connsiteY8" fmla="*/ 90406 h 94852"/>
                        <a:gd name="connsiteX9" fmla="*/ 6923 w 131614"/>
                        <a:gd name="connsiteY9" fmla="*/ 84468 h 94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4" h="94852">
                          <a:moveTo>
                            <a:pt x="6923" y="84468"/>
                          </a:moveTo>
                          <a:cubicBezTo>
                            <a:pt x="8902" y="77541"/>
                            <a:pt x="0" y="94852"/>
                            <a:pt x="30674" y="48842"/>
                          </a:cubicBezTo>
                          <a:cubicBezTo>
                            <a:pt x="34632" y="42904"/>
                            <a:pt x="42549" y="40925"/>
                            <a:pt x="48487" y="36967"/>
                          </a:cubicBezTo>
                          <a:cubicBezTo>
                            <a:pt x="50191" y="30152"/>
                            <a:pt x="52489" y="3643"/>
                            <a:pt x="66300" y="1341"/>
                          </a:cubicBezTo>
                          <a:cubicBezTo>
                            <a:pt x="74349" y="0"/>
                            <a:pt x="82133" y="5300"/>
                            <a:pt x="90050" y="7279"/>
                          </a:cubicBezTo>
                          <a:cubicBezTo>
                            <a:pt x="92592" y="25073"/>
                            <a:pt x="87768" y="50670"/>
                            <a:pt x="107863" y="60718"/>
                          </a:cubicBezTo>
                          <a:cubicBezTo>
                            <a:pt x="115162" y="64368"/>
                            <a:pt x="123697" y="64676"/>
                            <a:pt x="131614" y="66655"/>
                          </a:cubicBezTo>
                          <a:cubicBezTo>
                            <a:pt x="127656" y="70614"/>
                            <a:pt x="125241" y="77499"/>
                            <a:pt x="119739" y="78531"/>
                          </a:cubicBezTo>
                          <a:cubicBezTo>
                            <a:pt x="101719" y="81910"/>
                            <a:pt x="46890" y="76360"/>
                            <a:pt x="18799" y="90406"/>
                          </a:cubicBezTo>
                          <a:cubicBezTo>
                            <a:pt x="16295" y="91658"/>
                            <a:pt x="4944" y="91395"/>
                            <a:pt x="6923" y="844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4" name="Freeform 2893"/>
                    <p:cNvSpPr/>
                    <p:nvPr/>
                  </p:nvSpPr>
                  <p:spPr bwMode="auto">
                    <a:xfrm>
                      <a:off x="2608614" y="2646218"/>
                      <a:ext cx="79169" cy="97971"/>
                    </a:xfrm>
                    <a:custGeom>
                      <a:avLst/>
                      <a:gdLst>
                        <a:gd name="connsiteX0" fmla="*/ 1979 w 79169"/>
                        <a:gd name="connsiteY0" fmla="*/ 89065 h 97971"/>
                        <a:gd name="connsiteX1" fmla="*/ 7917 w 79169"/>
                        <a:gd name="connsiteY1" fmla="*/ 17813 h 97971"/>
                        <a:gd name="connsiteX2" fmla="*/ 25730 w 79169"/>
                        <a:gd name="connsiteY2" fmla="*/ 11875 h 97971"/>
                        <a:gd name="connsiteX3" fmla="*/ 79169 w 79169"/>
                        <a:gd name="connsiteY3" fmla="*/ 0 h 97971"/>
                        <a:gd name="connsiteX4" fmla="*/ 67293 w 79169"/>
                        <a:gd name="connsiteY4" fmla="*/ 35626 h 97971"/>
                        <a:gd name="connsiteX5" fmla="*/ 49480 w 79169"/>
                        <a:gd name="connsiteY5" fmla="*/ 65314 h 97971"/>
                        <a:gd name="connsiteX6" fmla="*/ 19792 w 79169"/>
                        <a:gd name="connsiteY6" fmla="*/ 71252 h 97971"/>
                        <a:gd name="connsiteX7" fmla="*/ 1979 w 79169"/>
                        <a:gd name="connsiteY7" fmla="*/ 89065 h 97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9169" h="97971">
                          <a:moveTo>
                            <a:pt x="1979" y="89065"/>
                          </a:moveTo>
                          <a:cubicBezTo>
                            <a:pt x="0" y="80159"/>
                            <a:pt x="908" y="40592"/>
                            <a:pt x="7917" y="17813"/>
                          </a:cubicBezTo>
                          <a:cubicBezTo>
                            <a:pt x="9758" y="11831"/>
                            <a:pt x="19712" y="13595"/>
                            <a:pt x="25730" y="11875"/>
                          </a:cubicBezTo>
                          <a:cubicBezTo>
                            <a:pt x="45303" y="6282"/>
                            <a:pt x="58752" y="4083"/>
                            <a:pt x="79169" y="0"/>
                          </a:cubicBezTo>
                          <a:lnTo>
                            <a:pt x="67293" y="35626"/>
                          </a:lnTo>
                          <a:cubicBezTo>
                            <a:pt x="63634" y="46602"/>
                            <a:pt x="62161" y="59879"/>
                            <a:pt x="49480" y="65314"/>
                          </a:cubicBezTo>
                          <a:cubicBezTo>
                            <a:pt x="40204" y="69289"/>
                            <a:pt x="29688" y="69273"/>
                            <a:pt x="19792" y="71252"/>
                          </a:cubicBezTo>
                          <a:cubicBezTo>
                            <a:pt x="332" y="84225"/>
                            <a:pt x="3958" y="97971"/>
                            <a:pt x="1979" y="8906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5" name="Freeform 2894"/>
                    <p:cNvSpPr/>
                    <p:nvPr/>
                  </p:nvSpPr>
                  <p:spPr bwMode="auto">
                    <a:xfrm>
                      <a:off x="2667001" y="2657111"/>
                      <a:ext cx="145473" cy="137548"/>
                    </a:xfrm>
                    <a:custGeom>
                      <a:avLst/>
                      <a:gdLst>
                        <a:gd name="connsiteX0" fmla="*/ 8906 w 145473"/>
                        <a:gd name="connsiteY0" fmla="*/ 36608 h 137548"/>
                        <a:gd name="connsiteX1" fmla="*/ 26719 w 145473"/>
                        <a:gd name="connsiteY1" fmla="*/ 54421 h 137548"/>
                        <a:gd name="connsiteX2" fmla="*/ 56408 w 145473"/>
                        <a:gd name="connsiteY2" fmla="*/ 90047 h 137548"/>
                        <a:gd name="connsiteX3" fmla="*/ 80158 w 145473"/>
                        <a:gd name="connsiteY3" fmla="*/ 95985 h 137548"/>
                        <a:gd name="connsiteX4" fmla="*/ 97971 w 145473"/>
                        <a:gd name="connsiteY4" fmla="*/ 101922 h 137548"/>
                        <a:gd name="connsiteX5" fmla="*/ 145473 w 145473"/>
                        <a:gd name="connsiteY5" fmla="*/ 107860 h 137548"/>
                        <a:gd name="connsiteX6" fmla="*/ 139535 w 145473"/>
                        <a:gd name="connsiteY6" fmla="*/ 60359 h 137548"/>
                        <a:gd name="connsiteX7" fmla="*/ 133597 w 145473"/>
                        <a:gd name="connsiteY7" fmla="*/ 42546 h 137548"/>
                        <a:gd name="connsiteX8" fmla="*/ 115784 w 145473"/>
                        <a:gd name="connsiteY8" fmla="*/ 36608 h 137548"/>
                        <a:gd name="connsiteX9" fmla="*/ 80158 w 145473"/>
                        <a:gd name="connsiteY9" fmla="*/ 6920 h 137548"/>
                        <a:gd name="connsiteX10" fmla="*/ 8906 w 145473"/>
                        <a:gd name="connsiteY10" fmla="*/ 36608 h 137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5473" h="137548">
                          <a:moveTo>
                            <a:pt x="8906" y="36608"/>
                          </a:moveTo>
                          <a:cubicBezTo>
                            <a:pt x="0" y="44525"/>
                            <a:pt x="21343" y="47970"/>
                            <a:pt x="26719" y="54421"/>
                          </a:cubicBezTo>
                          <a:cubicBezTo>
                            <a:pt x="37897" y="67835"/>
                            <a:pt x="39851" y="80585"/>
                            <a:pt x="56408" y="90047"/>
                          </a:cubicBezTo>
                          <a:cubicBezTo>
                            <a:pt x="63493" y="94096"/>
                            <a:pt x="72312" y="93743"/>
                            <a:pt x="80158" y="95985"/>
                          </a:cubicBezTo>
                          <a:cubicBezTo>
                            <a:pt x="86176" y="97704"/>
                            <a:pt x="92033" y="99943"/>
                            <a:pt x="97971" y="101922"/>
                          </a:cubicBezTo>
                          <a:cubicBezTo>
                            <a:pt x="139535" y="129632"/>
                            <a:pt x="125680" y="137548"/>
                            <a:pt x="145473" y="107860"/>
                          </a:cubicBezTo>
                          <a:cubicBezTo>
                            <a:pt x="143494" y="92026"/>
                            <a:pt x="142390" y="76058"/>
                            <a:pt x="139535" y="60359"/>
                          </a:cubicBezTo>
                          <a:cubicBezTo>
                            <a:pt x="138415" y="54201"/>
                            <a:pt x="138023" y="46972"/>
                            <a:pt x="133597" y="42546"/>
                          </a:cubicBezTo>
                          <a:cubicBezTo>
                            <a:pt x="129171" y="38120"/>
                            <a:pt x="121722" y="38587"/>
                            <a:pt x="115784" y="36608"/>
                          </a:cubicBezTo>
                          <a:cubicBezTo>
                            <a:pt x="108731" y="29555"/>
                            <a:pt x="91525" y="10020"/>
                            <a:pt x="80158" y="6920"/>
                          </a:cubicBezTo>
                          <a:cubicBezTo>
                            <a:pt x="54785" y="0"/>
                            <a:pt x="17812" y="28691"/>
                            <a:pt x="8906" y="36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6" name="Freeform 2895"/>
                    <p:cNvSpPr/>
                    <p:nvPr/>
                  </p:nvSpPr>
                  <p:spPr bwMode="auto">
                    <a:xfrm>
                      <a:off x="2741222" y="2622467"/>
                      <a:ext cx="219694" cy="71252"/>
                    </a:xfrm>
                    <a:custGeom>
                      <a:avLst/>
                      <a:gdLst>
                        <a:gd name="connsiteX0" fmla="*/ 23751 w 184068"/>
                        <a:gd name="connsiteY0" fmla="*/ 53439 h 94747"/>
                        <a:gd name="connsiteX1" fmla="*/ 41564 w 184068"/>
                        <a:gd name="connsiteY1" fmla="*/ 17813 h 94747"/>
                        <a:gd name="connsiteX2" fmla="*/ 47501 w 184068"/>
                        <a:gd name="connsiteY2" fmla="*/ 0 h 94747"/>
                        <a:gd name="connsiteX3" fmla="*/ 65314 w 184068"/>
                        <a:gd name="connsiteY3" fmla="*/ 11876 h 94747"/>
                        <a:gd name="connsiteX4" fmla="*/ 83127 w 184068"/>
                        <a:gd name="connsiteY4" fmla="*/ 29689 h 94747"/>
                        <a:gd name="connsiteX5" fmla="*/ 184068 w 184068"/>
                        <a:gd name="connsiteY5" fmla="*/ 35626 h 94747"/>
                        <a:gd name="connsiteX6" fmla="*/ 23751 w 184068"/>
                        <a:gd name="connsiteY6" fmla="*/ 53439 h 94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4068" h="94747">
                          <a:moveTo>
                            <a:pt x="23751" y="53439"/>
                          </a:moveTo>
                          <a:cubicBezTo>
                            <a:pt x="0" y="50470"/>
                            <a:pt x="18543" y="63854"/>
                            <a:pt x="41564" y="17813"/>
                          </a:cubicBezTo>
                          <a:cubicBezTo>
                            <a:pt x="44363" y="12215"/>
                            <a:pt x="45522" y="5938"/>
                            <a:pt x="47501" y="0"/>
                          </a:cubicBezTo>
                          <a:cubicBezTo>
                            <a:pt x="53439" y="3959"/>
                            <a:pt x="59832" y="7307"/>
                            <a:pt x="65314" y="11876"/>
                          </a:cubicBezTo>
                          <a:cubicBezTo>
                            <a:pt x="71765" y="17252"/>
                            <a:pt x="74893" y="28042"/>
                            <a:pt x="83127" y="29689"/>
                          </a:cubicBezTo>
                          <a:cubicBezTo>
                            <a:pt x="116178" y="36299"/>
                            <a:pt x="150421" y="33647"/>
                            <a:pt x="184068" y="35626"/>
                          </a:cubicBezTo>
                          <a:cubicBezTo>
                            <a:pt x="164360" y="94747"/>
                            <a:pt x="47502" y="56408"/>
                            <a:pt x="2375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7" name="Freeform 2896"/>
                    <p:cNvSpPr/>
                    <p:nvPr/>
                  </p:nvSpPr>
                  <p:spPr bwMode="auto">
                    <a:xfrm>
                      <a:off x="2779817" y="2679458"/>
                      <a:ext cx="180341" cy="111488"/>
                    </a:xfrm>
                    <a:custGeom>
                      <a:avLst/>
                      <a:gdLst>
                        <a:gd name="connsiteX0" fmla="*/ 2969 w 180341"/>
                        <a:gd name="connsiteY0" fmla="*/ 67701 h 111488"/>
                        <a:gd name="connsiteX1" fmla="*/ 62345 w 180341"/>
                        <a:gd name="connsiteY1" fmla="*/ 55825 h 111488"/>
                        <a:gd name="connsiteX2" fmla="*/ 92034 w 180341"/>
                        <a:gd name="connsiteY2" fmla="*/ 32075 h 111488"/>
                        <a:gd name="connsiteX3" fmla="*/ 109847 w 180341"/>
                        <a:gd name="connsiteY3" fmla="*/ 26137 h 111488"/>
                        <a:gd name="connsiteX4" fmla="*/ 151410 w 180341"/>
                        <a:gd name="connsiteY4" fmla="*/ 2386 h 111488"/>
                        <a:gd name="connsiteX5" fmla="*/ 163286 w 180341"/>
                        <a:gd name="connsiteY5" fmla="*/ 14262 h 111488"/>
                        <a:gd name="connsiteX6" fmla="*/ 163286 w 180341"/>
                        <a:gd name="connsiteY6" fmla="*/ 73638 h 111488"/>
                        <a:gd name="connsiteX7" fmla="*/ 133597 w 180341"/>
                        <a:gd name="connsiteY7" fmla="*/ 67701 h 111488"/>
                        <a:gd name="connsiteX8" fmla="*/ 97971 w 180341"/>
                        <a:gd name="connsiteY8" fmla="*/ 55825 h 111488"/>
                        <a:gd name="connsiteX9" fmla="*/ 80158 w 180341"/>
                        <a:gd name="connsiteY9" fmla="*/ 49888 h 111488"/>
                        <a:gd name="connsiteX10" fmla="*/ 109847 w 180341"/>
                        <a:gd name="connsiteY10" fmla="*/ 103327 h 111488"/>
                        <a:gd name="connsiteX11" fmla="*/ 80158 w 180341"/>
                        <a:gd name="connsiteY11" fmla="*/ 85514 h 111488"/>
                        <a:gd name="connsiteX12" fmla="*/ 2969 w 180341"/>
                        <a:gd name="connsiteY12" fmla="*/ 67701 h 111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341" h="111488">
                          <a:moveTo>
                            <a:pt x="2969" y="67701"/>
                          </a:moveTo>
                          <a:cubicBezTo>
                            <a:pt x="0" y="62753"/>
                            <a:pt x="42553" y="59784"/>
                            <a:pt x="62345" y="55825"/>
                          </a:cubicBezTo>
                          <a:cubicBezTo>
                            <a:pt x="80169" y="52260"/>
                            <a:pt x="78758" y="40041"/>
                            <a:pt x="92034" y="32075"/>
                          </a:cubicBezTo>
                          <a:cubicBezTo>
                            <a:pt x="97401" y="28855"/>
                            <a:pt x="103909" y="28116"/>
                            <a:pt x="109847" y="26137"/>
                          </a:cubicBezTo>
                          <a:cubicBezTo>
                            <a:pt x="114459" y="22678"/>
                            <a:pt x="139480" y="0"/>
                            <a:pt x="151410" y="2386"/>
                          </a:cubicBezTo>
                          <a:cubicBezTo>
                            <a:pt x="156900" y="3484"/>
                            <a:pt x="159327" y="10303"/>
                            <a:pt x="163286" y="14262"/>
                          </a:cubicBezTo>
                          <a:cubicBezTo>
                            <a:pt x="169072" y="31621"/>
                            <a:pt x="180341" y="56583"/>
                            <a:pt x="163286" y="73638"/>
                          </a:cubicBezTo>
                          <a:cubicBezTo>
                            <a:pt x="156150" y="80774"/>
                            <a:pt x="143334" y="70356"/>
                            <a:pt x="133597" y="67701"/>
                          </a:cubicBezTo>
                          <a:cubicBezTo>
                            <a:pt x="121520" y="64407"/>
                            <a:pt x="109846" y="59783"/>
                            <a:pt x="97971" y="55825"/>
                          </a:cubicBezTo>
                          <a:lnTo>
                            <a:pt x="80158" y="49888"/>
                          </a:lnTo>
                          <a:cubicBezTo>
                            <a:pt x="68911" y="83634"/>
                            <a:pt x="69795" y="63275"/>
                            <a:pt x="109847" y="103327"/>
                          </a:cubicBezTo>
                          <a:cubicBezTo>
                            <a:pt x="118008" y="111488"/>
                            <a:pt x="90247" y="91119"/>
                            <a:pt x="80158" y="85514"/>
                          </a:cubicBezTo>
                          <a:cubicBezTo>
                            <a:pt x="49222" y="68327"/>
                            <a:pt x="5938" y="72649"/>
                            <a:pt x="2969" y="677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8" name="Freeform 2897"/>
                    <p:cNvSpPr/>
                    <p:nvPr/>
                  </p:nvSpPr>
                  <p:spPr bwMode="auto">
                    <a:xfrm>
                      <a:off x="2910833" y="2603450"/>
                      <a:ext cx="129019" cy="83342"/>
                    </a:xfrm>
                    <a:custGeom>
                      <a:avLst/>
                      <a:gdLst>
                        <a:gd name="connsiteX0" fmla="*/ 26332 w 129019"/>
                        <a:gd name="connsiteY0" fmla="*/ 78394 h 83342"/>
                        <a:gd name="connsiteX1" fmla="*/ 44145 w 129019"/>
                        <a:gd name="connsiteY1" fmla="*/ 66518 h 83342"/>
                        <a:gd name="connsiteX2" fmla="*/ 121334 w 129019"/>
                        <a:gd name="connsiteY2" fmla="*/ 60581 h 83342"/>
                        <a:gd name="connsiteX3" fmla="*/ 127272 w 129019"/>
                        <a:gd name="connsiteY3" fmla="*/ 36830 h 83342"/>
                        <a:gd name="connsiteX4" fmla="*/ 121334 w 129019"/>
                        <a:gd name="connsiteY4" fmla="*/ 13079 h 83342"/>
                        <a:gd name="connsiteX5" fmla="*/ 32269 w 129019"/>
                        <a:gd name="connsiteY5" fmla="*/ 13079 h 83342"/>
                        <a:gd name="connsiteX6" fmla="*/ 20394 w 129019"/>
                        <a:gd name="connsiteY6" fmla="*/ 24955 h 83342"/>
                        <a:gd name="connsiteX7" fmla="*/ 2581 w 129019"/>
                        <a:gd name="connsiteY7" fmla="*/ 36830 h 83342"/>
                        <a:gd name="connsiteX8" fmla="*/ 26332 w 129019"/>
                        <a:gd name="connsiteY8" fmla="*/ 78394 h 8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019" h="83342">
                          <a:moveTo>
                            <a:pt x="26332" y="78394"/>
                          </a:moveTo>
                          <a:cubicBezTo>
                            <a:pt x="33259" y="83342"/>
                            <a:pt x="37131" y="67833"/>
                            <a:pt x="44145" y="66518"/>
                          </a:cubicBezTo>
                          <a:cubicBezTo>
                            <a:pt x="69509" y="61762"/>
                            <a:pt x="97032" y="69260"/>
                            <a:pt x="121334" y="60581"/>
                          </a:cubicBezTo>
                          <a:cubicBezTo>
                            <a:pt x="129019" y="57836"/>
                            <a:pt x="125293" y="44747"/>
                            <a:pt x="127272" y="36830"/>
                          </a:cubicBezTo>
                          <a:cubicBezTo>
                            <a:pt x="125293" y="28913"/>
                            <a:pt x="128468" y="17042"/>
                            <a:pt x="121334" y="13079"/>
                          </a:cubicBezTo>
                          <a:cubicBezTo>
                            <a:pt x="97792" y="0"/>
                            <a:pt x="56436" y="9627"/>
                            <a:pt x="32269" y="13079"/>
                          </a:cubicBezTo>
                          <a:cubicBezTo>
                            <a:pt x="28311" y="17038"/>
                            <a:pt x="24765" y="21458"/>
                            <a:pt x="20394" y="24955"/>
                          </a:cubicBezTo>
                          <a:cubicBezTo>
                            <a:pt x="14822" y="29413"/>
                            <a:pt x="4838" y="30060"/>
                            <a:pt x="2581" y="36830"/>
                          </a:cubicBezTo>
                          <a:cubicBezTo>
                            <a:pt x="0" y="44572"/>
                            <a:pt x="19405" y="73446"/>
                            <a:pt x="26332" y="7839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99" name="Freeform 2898"/>
                    <p:cNvSpPr/>
                    <p:nvPr/>
                  </p:nvSpPr>
                  <p:spPr bwMode="auto">
                    <a:xfrm>
                      <a:off x="2931227" y="2679865"/>
                      <a:ext cx="124691" cy="110903"/>
                    </a:xfrm>
                    <a:custGeom>
                      <a:avLst/>
                      <a:gdLst>
                        <a:gd name="connsiteX0" fmla="*/ 0 w 124691"/>
                        <a:gd name="connsiteY0" fmla="*/ 61355 h 110903"/>
                        <a:gd name="connsiteX1" fmla="*/ 17813 w 124691"/>
                        <a:gd name="connsiteY1" fmla="*/ 55418 h 110903"/>
                        <a:gd name="connsiteX2" fmla="*/ 35626 w 124691"/>
                        <a:gd name="connsiteY2" fmla="*/ 43542 h 110903"/>
                        <a:gd name="connsiteX3" fmla="*/ 89065 w 124691"/>
                        <a:gd name="connsiteY3" fmla="*/ 19792 h 110903"/>
                        <a:gd name="connsiteX4" fmla="*/ 95002 w 124691"/>
                        <a:gd name="connsiteY4" fmla="*/ 1979 h 110903"/>
                        <a:gd name="connsiteX5" fmla="*/ 124691 w 124691"/>
                        <a:gd name="connsiteY5" fmla="*/ 31667 h 110903"/>
                        <a:gd name="connsiteX6" fmla="*/ 118753 w 124691"/>
                        <a:gd name="connsiteY6" fmla="*/ 67293 h 110903"/>
                        <a:gd name="connsiteX7" fmla="*/ 100940 w 124691"/>
                        <a:gd name="connsiteY7" fmla="*/ 79168 h 110903"/>
                        <a:gd name="connsiteX8" fmla="*/ 41564 w 124691"/>
                        <a:gd name="connsiteY8" fmla="*/ 91044 h 110903"/>
                        <a:gd name="connsiteX9" fmla="*/ 17813 w 124691"/>
                        <a:gd name="connsiteY9" fmla="*/ 85106 h 110903"/>
                        <a:gd name="connsiteX10" fmla="*/ 0 w 124691"/>
                        <a:gd name="connsiteY10" fmla="*/ 61355 h 1109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4691" h="110903">
                          <a:moveTo>
                            <a:pt x="0" y="61355"/>
                          </a:moveTo>
                          <a:cubicBezTo>
                            <a:pt x="0" y="56407"/>
                            <a:pt x="12215" y="58217"/>
                            <a:pt x="17813" y="55418"/>
                          </a:cubicBezTo>
                          <a:cubicBezTo>
                            <a:pt x="24196" y="52227"/>
                            <a:pt x="29105" y="46440"/>
                            <a:pt x="35626" y="43542"/>
                          </a:cubicBezTo>
                          <a:cubicBezTo>
                            <a:pt x="99225" y="15275"/>
                            <a:pt x="48749" y="46669"/>
                            <a:pt x="89065" y="19792"/>
                          </a:cubicBezTo>
                          <a:cubicBezTo>
                            <a:pt x="91044" y="13854"/>
                            <a:pt x="89064" y="0"/>
                            <a:pt x="95002" y="1979"/>
                          </a:cubicBezTo>
                          <a:cubicBezTo>
                            <a:pt x="108279" y="6405"/>
                            <a:pt x="124691" y="31667"/>
                            <a:pt x="124691" y="31667"/>
                          </a:cubicBezTo>
                          <a:cubicBezTo>
                            <a:pt x="122712" y="43542"/>
                            <a:pt x="124137" y="56525"/>
                            <a:pt x="118753" y="67293"/>
                          </a:cubicBezTo>
                          <a:cubicBezTo>
                            <a:pt x="115562" y="73676"/>
                            <a:pt x="107323" y="75977"/>
                            <a:pt x="100940" y="79168"/>
                          </a:cubicBezTo>
                          <a:cubicBezTo>
                            <a:pt x="84358" y="87459"/>
                            <a:pt x="56884" y="88855"/>
                            <a:pt x="41564" y="91044"/>
                          </a:cubicBezTo>
                          <a:cubicBezTo>
                            <a:pt x="21704" y="110903"/>
                            <a:pt x="36538" y="103832"/>
                            <a:pt x="17813" y="85106"/>
                          </a:cubicBezTo>
                          <a:cubicBezTo>
                            <a:pt x="14684" y="81977"/>
                            <a:pt x="0" y="66303"/>
                            <a:pt x="0" y="6135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0" name="Freeform 2899"/>
                    <p:cNvSpPr/>
                    <p:nvPr/>
                  </p:nvSpPr>
                  <p:spPr bwMode="auto">
                    <a:xfrm>
                      <a:off x="3038105" y="2610270"/>
                      <a:ext cx="155354" cy="85062"/>
                    </a:xfrm>
                    <a:custGeom>
                      <a:avLst/>
                      <a:gdLst>
                        <a:gd name="connsiteX0" fmla="*/ 17813 w 155354"/>
                        <a:gd name="connsiteY0" fmla="*/ 65636 h 85062"/>
                        <a:gd name="connsiteX1" fmla="*/ 23750 w 155354"/>
                        <a:gd name="connsiteY1" fmla="*/ 47823 h 85062"/>
                        <a:gd name="connsiteX2" fmla="*/ 35626 w 155354"/>
                        <a:gd name="connsiteY2" fmla="*/ 35948 h 85062"/>
                        <a:gd name="connsiteX3" fmla="*/ 59376 w 155354"/>
                        <a:gd name="connsiteY3" fmla="*/ 30010 h 85062"/>
                        <a:gd name="connsiteX4" fmla="*/ 148441 w 155354"/>
                        <a:gd name="connsiteY4" fmla="*/ 24072 h 85062"/>
                        <a:gd name="connsiteX5" fmla="*/ 154379 w 155354"/>
                        <a:gd name="connsiteY5" fmla="*/ 6259 h 85062"/>
                        <a:gd name="connsiteX6" fmla="*/ 148441 w 155354"/>
                        <a:gd name="connsiteY6" fmla="*/ 71574 h 85062"/>
                        <a:gd name="connsiteX7" fmla="*/ 130628 w 155354"/>
                        <a:gd name="connsiteY7" fmla="*/ 77511 h 85062"/>
                        <a:gd name="connsiteX8" fmla="*/ 17813 w 155354"/>
                        <a:gd name="connsiteY8" fmla="*/ 65636 h 85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5354" h="85062">
                          <a:moveTo>
                            <a:pt x="17813" y="65636"/>
                          </a:moveTo>
                          <a:cubicBezTo>
                            <a:pt x="0" y="60688"/>
                            <a:pt x="20530" y="53190"/>
                            <a:pt x="23750" y="47823"/>
                          </a:cubicBezTo>
                          <a:cubicBezTo>
                            <a:pt x="26630" y="43023"/>
                            <a:pt x="30619" y="38452"/>
                            <a:pt x="35626" y="35948"/>
                          </a:cubicBezTo>
                          <a:cubicBezTo>
                            <a:pt x="42925" y="32299"/>
                            <a:pt x="51260" y="30864"/>
                            <a:pt x="59376" y="30010"/>
                          </a:cubicBezTo>
                          <a:cubicBezTo>
                            <a:pt x="88967" y="26895"/>
                            <a:pt x="118753" y="26051"/>
                            <a:pt x="148441" y="24072"/>
                          </a:cubicBezTo>
                          <a:cubicBezTo>
                            <a:pt x="150420" y="18134"/>
                            <a:pt x="154379" y="0"/>
                            <a:pt x="154379" y="6259"/>
                          </a:cubicBezTo>
                          <a:cubicBezTo>
                            <a:pt x="154379" y="28120"/>
                            <a:pt x="155354" y="50834"/>
                            <a:pt x="148441" y="71574"/>
                          </a:cubicBezTo>
                          <a:cubicBezTo>
                            <a:pt x="146462" y="77512"/>
                            <a:pt x="136824" y="76626"/>
                            <a:pt x="130628" y="77511"/>
                          </a:cubicBezTo>
                          <a:cubicBezTo>
                            <a:pt x="77771" y="85062"/>
                            <a:pt x="35626" y="70584"/>
                            <a:pt x="17813" y="6563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1" name="Freeform 2900"/>
                    <p:cNvSpPr/>
                    <p:nvPr/>
                  </p:nvSpPr>
                  <p:spPr bwMode="auto">
                    <a:xfrm>
                      <a:off x="3044042" y="2678032"/>
                      <a:ext cx="142753" cy="90563"/>
                    </a:xfrm>
                    <a:custGeom>
                      <a:avLst/>
                      <a:gdLst>
                        <a:gd name="connsiteX0" fmla="*/ 5938 w 142753"/>
                        <a:gd name="connsiteY0" fmla="*/ 75064 h 90563"/>
                        <a:gd name="connsiteX1" fmla="*/ 29689 w 142753"/>
                        <a:gd name="connsiteY1" fmla="*/ 69126 h 90563"/>
                        <a:gd name="connsiteX2" fmla="*/ 47502 w 142753"/>
                        <a:gd name="connsiteY2" fmla="*/ 51313 h 90563"/>
                        <a:gd name="connsiteX3" fmla="*/ 65315 w 142753"/>
                        <a:gd name="connsiteY3" fmla="*/ 39438 h 90563"/>
                        <a:gd name="connsiteX4" fmla="*/ 71252 w 142753"/>
                        <a:gd name="connsiteY4" fmla="*/ 21625 h 90563"/>
                        <a:gd name="connsiteX5" fmla="*/ 118754 w 142753"/>
                        <a:gd name="connsiteY5" fmla="*/ 15687 h 90563"/>
                        <a:gd name="connsiteX6" fmla="*/ 142504 w 142753"/>
                        <a:gd name="connsiteY6" fmla="*/ 69126 h 90563"/>
                        <a:gd name="connsiteX7" fmla="*/ 136567 w 142753"/>
                        <a:gd name="connsiteY7" fmla="*/ 86939 h 90563"/>
                        <a:gd name="connsiteX8" fmla="*/ 65315 w 142753"/>
                        <a:gd name="connsiteY8" fmla="*/ 81001 h 90563"/>
                        <a:gd name="connsiteX9" fmla="*/ 5938 w 142753"/>
                        <a:gd name="connsiteY9" fmla="*/ 75064 h 90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2753" h="90563">
                          <a:moveTo>
                            <a:pt x="5938" y="75064"/>
                          </a:moveTo>
                          <a:cubicBezTo>
                            <a:pt x="0" y="73085"/>
                            <a:pt x="22604" y="73175"/>
                            <a:pt x="29689" y="69126"/>
                          </a:cubicBezTo>
                          <a:cubicBezTo>
                            <a:pt x="36980" y="64960"/>
                            <a:pt x="41051" y="56689"/>
                            <a:pt x="47502" y="51313"/>
                          </a:cubicBezTo>
                          <a:cubicBezTo>
                            <a:pt x="52984" y="46745"/>
                            <a:pt x="59377" y="43396"/>
                            <a:pt x="65315" y="39438"/>
                          </a:cubicBezTo>
                          <a:cubicBezTo>
                            <a:pt x="67294" y="33500"/>
                            <a:pt x="68032" y="26992"/>
                            <a:pt x="71252" y="21625"/>
                          </a:cubicBezTo>
                          <a:cubicBezTo>
                            <a:pt x="84227" y="0"/>
                            <a:pt x="93550" y="11486"/>
                            <a:pt x="118754" y="15687"/>
                          </a:cubicBezTo>
                          <a:cubicBezTo>
                            <a:pt x="132886" y="58083"/>
                            <a:pt x="123686" y="40898"/>
                            <a:pt x="142504" y="69126"/>
                          </a:cubicBezTo>
                          <a:cubicBezTo>
                            <a:pt x="140525" y="75064"/>
                            <a:pt x="142753" y="85987"/>
                            <a:pt x="136567" y="86939"/>
                          </a:cubicBezTo>
                          <a:cubicBezTo>
                            <a:pt x="113011" y="90563"/>
                            <a:pt x="89121" y="82135"/>
                            <a:pt x="65315" y="81001"/>
                          </a:cubicBezTo>
                          <a:cubicBezTo>
                            <a:pt x="47522" y="80154"/>
                            <a:pt x="11876" y="77043"/>
                            <a:pt x="5938" y="7506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2" name="Freeform 2901"/>
                    <p:cNvSpPr/>
                    <p:nvPr/>
                  </p:nvSpPr>
                  <p:spPr bwMode="auto">
                    <a:xfrm>
                      <a:off x="3170713" y="2634342"/>
                      <a:ext cx="128649" cy="54957"/>
                    </a:xfrm>
                    <a:custGeom>
                      <a:avLst/>
                      <a:gdLst>
                        <a:gd name="connsiteX0" fmla="*/ 9896 w 128649"/>
                        <a:gd name="connsiteY0" fmla="*/ 29689 h 54957"/>
                        <a:gd name="connsiteX1" fmla="*/ 39584 w 128649"/>
                        <a:gd name="connsiteY1" fmla="*/ 23751 h 54957"/>
                        <a:gd name="connsiteX2" fmla="*/ 57397 w 128649"/>
                        <a:gd name="connsiteY2" fmla="*/ 17813 h 54957"/>
                        <a:gd name="connsiteX3" fmla="*/ 63335 w 128649"/>
                        <a:gd name="connsiteY3" fmla="*/ 0 h 54957"/>
                        <a:gd name="connsiteX4" fmla="*/ 81148 w 128649"/>
                        <a:gd name="connsiteY4" fmla="*/ 5938 h 54957"/>
                        <a:gd name="connsiteX5" fmla="*/ 116774 w 128649"/>
                        <a:gd name="connsiteY5" fmla="*/ 11876 h 54957"/>
                        <a:gd name="connsiteX6" fmla="*/ 128649 w 128649"/>
                        <a:gd name="connsiteY6" fmla="*/ 29689 h 54957"/>
                        <a:gd name="connsiteX7" fmla="*/ 116774 w 128649"/>
                        <a:gd name="connsiteY7" fmla="*/ 47502 h 54957"/>
                        <a:gd name="connsiteX8" fmla="*/ 98961 w 128649"/>
                        <a:gd name="connsiteY8" fmla="*/ 53439 h 54957"/>
                        <a:gd name="connsiteX9" fmla="*/ 9896 w 128649"/>
                        <a:gd name="connsiteY9" fmla="*/ 29689 h 54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649" h="54957">
                          <a:moveTo>
                            <a:pt x="9896" y="29689"/>
                          </a:moveTo>
                          <a:cubicBezTo>
                            <a:pt x="0" y="24741"/>
                            <a:pt x="29793" y="26199"/>
                            <a:pt x="39584" y="23751"/>
                          </a:cubicBezTo>
                          <a:cubicBezTo>
                            <a:pt x="45656" y="22233"/>
                            <a:pt x="52971" y="22239"/>
                            <a:pt x="57397" y="17813"/>
                          </a:cubicBezTo>
                          <a:cubicBezTo>
                            <a:pt x="61823" y="13387"/>
                            <a:pt x="61356" y="5938"/>
                            <a:pt x="63335" y="0"/>
                          </a:cubicBezTo>
                          <a:cubicBezTo>
                            <a:pt x="69273" y="1979"/>
                            <a:pt x="75038" y="4580"/>
                            <a:pt x="81148" y="5938"/>
                          </a:cubicBezTo>
                          <a:cubicBezTo>
                            <a:pt x="92900" y="8550"/>
                            <a:pt x="106006" y="6492"/>
                            <a:pt x="116774" y="11876"/>
                          </a:cubicBezTo>
                          <a:cubicBezTo>
                            <a:pt x="123157" y="15067"/>
                            <a:pt x="124691" y="23751"/>
                            <a:pt x="128649" y="29689"/>
                          </a:cubicBezTo>
                          <a:cubicBezTo>
                            <a:pt x="124691" y="35627"/>
                            <a:pt x="122346" y="43044"/>
                            <a:pt x="116774" y="47502"/>
                          </a:cubicBezTo>
                          <a:cubicBezTo>
                            <a:pt x="111887" y="51412"/>
                            <a:pt x="105201" y="52959"/>
                            <a:pt x="98961" y="53439"/>
                          </a:cubicBezTo>
                          <a:cubicBezTo>
                            <a:pt x="79227" y="54957"/>
                            <a:pt x="19792" y="34637"/>
                            <a:pt x="9896" y="2968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3" name="Freeform 2902"/>
                    <p:cNvSpPr/>
                    <p:nvPr/>
                  </p:nvSpPr>
                  <p:spPr bwMode="auto">
                    <a:xfrm>
                      <a:off x="2208812" y="2764212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4" name="Freeform 2903"/>
                    <p:cNvSpPr/>
                    <p:nvPr/>
                  </p:nvSpPr>
                  <p:spPr bwMode="auto">
                    <a:xfrm>
                      <a:off x="2398817" y="2732360"/>
                      <a:ext cx="138016" cy="117717"/>
                    </a:xfrm>
                    <a:custGeom>
                      <a:avLst/>
                      <a:gdLst>
                        <a:gd name="connsiteX0" fmla="*/ 9896 w 138016"/>
                        <a:gd name="connsiteY0" fmla="*/ 115738 h 117717"/>
                        <a:gd name="connsiteX1" fmla="*/ 33646 w 138016"/>
                        <a:gd name="connsiteY1" fmla="*/ 103863 h 117717"/>
                        <a:gd name="connsiteX2" fmla="*/ 57397 w 138016"/>
                        <a:gd name="connsiteY2" fmla="*/ 80112 h 117717"/>
                        <a:gd name="connsiteX3" fmla="*/ 63335 w 138016"/>
                        <a:gd name="connsiteY3" fmla="*/ 8860 h 117717"/>
                        <a:gd name="connsiteX4" fmla="*/ 93023 w 138016"/>
                        <a:gd name="connsiteY4" fmla="*/ 14798 h 117717"/>
                        <a:gd name="connsiteX5" fmla="*/ 134587 w 138016"/>
                        <a:gd name="connsiteY5" fmla="*/ 26673 h 117717"/>
                        <a:gd name="connsiteX6" fmla="*/ 116774 w 138016"/>
                        <a:gd name="connsiteY6" fmla="*/ 103863 h 117717"/>
                        <a:gd name="connsiteX7" fmla="*/ 93023 w 138016"/>
                        <a:gd name="connsiteY7" fmla="*/ 115738 h 117717"/>
                        <a:gd name="connsiteX8" fmla="*/ 9896 w 138016"/>
                        <a:gd name="connsiteY8" fmla="*/ 115738 h 11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8016" h="117717">
                          <a:moveTo>
                            <a:pt x="9896" y="115738"/>
                          </a:moveTo>
                          <a:cubicBezTo>
                            <a:pt x="0" y="113759"/>
                            <a:pt x="26565" y="109174"/>
                            <a:pt x="33646" y="103863"/>
                          </a:cubicBezTo>
                          <a:cubicBezTo>
                            <a:pt x="42603" y="97145"/>
                            <a:pt x="57397" y="80112"/>
                            <a:pt x="57397" y="80112"/>
                          </a:cubicBezTo>
                          <a:cubicBezTo>
                            <a:pt x="59376" y="56361"/>
                            <a:pt x="51922" y="29783"/>
                            <a:pt x="63335" y="8860"/>
                          </a:cubicBezTo>
                          <a:cubicBezTo>
                            <a:pt x="68168" y="0"/>
                            <a:pt x="83171" y="12609"/>
                            <a:pt x="93023" y="14798"/>
                          </a:cubicBezTo>
                          <a:cubicBezTo>
                            <a:pt x="115387" y="19768"/>
                            <a:pt x="114752" y="20062"/>
                            <a:pt x="134587" y="26673"/>
                          </a:cubicBezTo>
                          <a:cubicBezTo>
                            <a:pt x="132583" y="46708"/>
                            <a:pt x="138016" y="86161"/>
                            <a:pt x="116774" y="103863"/>
                          </a:cubicBezTo>
                          <a:cubicBezTo>
                            <a:pt x="109974" y="109529"/>
                            <a:pt x="100940" y="111780"/>
                            <a:pt x="93023" y="115738"/>
                          </a:cubicBezTo>
                          <a:cubicBezTo>
                            <a:pt x="29242" y="109361"/>
                            <a:pt x="19792" y="117717"/>
                            <a:pt x="9896" y="11573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5" name="Freeform 2904"/>
                    <p:cNvSpPr/>
                    <p:nvPr/>
                  </p:nvSpPr>
                  <p:spPr bwMode="auto">
                    <a:xfrm>
                      <a:off x="2590801" y="2754085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6" name="Freeform 2905"/>
                    <p:cNvSpPr/>
                    <p:nvPr/>
                  </p:nvSpPr>
                  <p:spPr bwMode="auto">
                    <a:xfrm>
                      <a:off x="2765330" y="2778824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7" name="Freeform 2906"/>
                    <p:cNvSpPr/>
                    <p:nvPr/>
                  </p:nvSpPr>
                  <p:spPr bwMode="auto">
                    <a:xfrm rot="10361752">
                      <a:off x="2909587" y="2764846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8" name="Freeform 2907"/>
                    <p:cNvSpPr/>
                    <p:nvPr/>
                  </p:nvSpPr>
                  <p:spPr bwMode="auto">
                    <a:xfrm flipH="1" flipV="1">
                      <a:off x="3344883" y="2657587"/>
                      <a:ext cx="215038" cy="158298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09" name="Freeform 2908"/>
                    <p:cNvSpPr/>
                    <p:nvPr/>
                  </p:nvSpPr>
                  <p:spPr bwMode="auto">
                    <a:xfrm rot="713748" flipV="1">
                      <a:off x="3073406" y="2789591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10" name="Freeform 2909"/>
                    <p:cNvSpPr/>
                    <p:nvPr/>
                  </p:nvSpPr>
                  <p:spPr bwMode="auto">
                    <a:xfrm>
                      <a:off x="3180609" y="2679862"/>
                      <a:ext cx="190005" cy="156359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11" name="Freeform 2910"/>
                    <p:cNvSpPr/>
                    <p:nvPr/>
                  </p:nvSpPr>
                  <p:spPr bwMode="auto">
                    <a:xfrm>
                      <a:off x="3311237" y="2639736"/>
                      <a:ext cx="160317" cy="59920"/>
                    </a:xfrm>
                    <a:custGeom>
                      <a:avLst/>
                      <a:gdLst>
                        <a:gd name="connsiteX0" fmla="*/ 14378 w 150944"/>
                        <a:gd name="connsiteY0" fmla="*/ 83671 h 105216"/>
                        <a:gd name="connsiteX1" fmla="*/ 20316 w 150944"/>
                        <a:gd name="connsiteY1" fmla="*/ 53983 h 105216"/>
                        <a:gd name="connsiteX2" fmla="*/ 61879 w 150944"/>
                        <a:gd name="connsiteY2" fmla="*/ 53983 h 105216"/>
                        <a:gd name="connsiteX3" fmla="*/ 73755 w 150944"/>
                        <a:gd name="connsiteY3" fmla="*/ 65858 h 105216"/>
                        <a:gd name="connsiteX4" fmla="*/ 150944 w 150944"/>
                        <a:gd name="connsiteY4" fmla="*/ 83671 h 105216"/>
                        <a:gd name="connsiteX5" fmla="*/ 145007 w 150944"/>
                        <a:gd name="connsiteY5" fmla="*/ 59920 h 105216"/>
                        <a:gd name="connsiteX6" fmla="*/ 133131 w 150944"/>
                        <a:gd name="connsiteY6" fmla="*/ 48045 h 105216"/>
                        <a:gd name="connsiteX7" fmla="*/ 85630 w 150944"/>
                        <a:gd name="connsiteY7" fmla="*/ 6481 h 105216"/>
                        <a:gd name="connsiteX8" fmla="*/ 55942 w 150944"/>
                        <a:gd name="connsiteY8" fmla="*/ 544 h 105216"/>
                        <a:gd name="connsiteX9" fmla="*/ 8440 w 150944"/>
                        <a:gd name="connsiteY9" fmla="*/ 6481 h 105216"/>
                        <a:gd name="connsiteX10" fmla="*/ 14378 w 150944"/>
                        <a:gd name="connsiteY10" fmla="*/ 83671 h 105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944" h="105216">
                          <a:moveTo>
                            <a:pt x="14378" y="83671"/>
                          </a:moveTo>
                          <a:cubicBezTo>
                            <a:pt x="16357" y="91588"/>
                            <a:pt x="14718" y="62380"/>
                            <a:pt x="20316" y="53983"/>
                          </a:cubicBezTo>
                          <a:cubicBezTo>
                            <a:pt x="28835" y="41205"/>
                            <a:pt x="54268" y="52080"/>
                            <a:pt x="61879" y="53983"/>
                          </a:cubicBezTo>
                          <a:cubicBezTo>
                            <a:pt x="65838" y="57941"/>
                            <a:pt x="70171" y="61557"/>
                            <a:pt x="73755" y="65858"/>
                          </a:cubicBezTo>
                          <a:cubicBezTo>
                            <a:pt x="106554" y="105216"/>
                            <a:pt x="75586" y="91207"/>
                            <a:pt x="150944" y="83671"/>
                          </a:cubicBezTo>
                          <a:cubicBezTo>
                            <a:pt x="148965" y="75754"/>
                            <a:pt x="148657" y="67219"/>
                            <a:pt x="145007" y="59920"/>
                          </a:cubicBezTo>
                          <a:cubicBezTo>
                            <a:pt x="142503" y="54913"/>
                            <a:pt x="136628" y="52416"/>
                            <a:pt x="133131" y="48045"/>
                          </a:cubicBezTo>
                          <a:cubicBezTo>
                            <a:pt x="117862" y="28960"/>
                            <a:pt x="118147" y="12984"/>
                            <a:pt x="85630" y="6481"/>
                          </a:cubicBezTo>
                          <a:lnTo>
                            <a:pt x="55942" y="544"/>
                          </a:lnTo>
                          <a:cubicBezTo>
                            <a:pt x="40108" y="2523"/>
                            <a:pt x="23022" y="0"/>
                            <a:pt x="8440" y="6481"/>
                          </a:cubicBezTo>
                          <a:cubicBezTo>
                            <a:pt x="0" y="10232"/>
                            <a:pt x="12399" y="75754"/>
                            <a:pt x="14378" y="8367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912" name="Freeform 2911"/>
                    <p:cNvSpPr/>
                    <p:nvPr/>
                  </p:nvSpPr>
                  <p:spPr bwMode="auto">
                    <a:xfrm>
                      <a:off x="2680854" y="2595975"/>
                      <a:ext cx="119743" cy="45719"/>
                    </a:xfrm>
                    <a:custGeom>
                      <a:avLst/>
                      <a:gdLst>
                        <a:gd name="connsiteX0" fmla="*/ 990 w 78180"/>
                        <a:gd name="connsiteY0" fmla="*/ 56180 h 71253"/>
                        <a:gd name="connsiteX1" fmla="*/ 54429 w 78180"/>
                        <a:gd name="connsiteY1" fmla="*/ 62118 h 71253"/>
                        <a:gd name="connsiteX2" fmla="*/ 78180 w 78180"/>
                        <a:gd name="connsiteY2" fmla="*/ 56180 h 71253"/>
                        <a:gd name="connsiteX3" fmla="*/ 72242 w 78180"/>
                        <a:gd name="connsiteY3" fmla="*/ 38367 h 71253"/>
                        <a:gd name="connsiteX4" fmla="*/ 48491 w 78180"/>
                        <a:gd name="connsiteY4" fmla="*/ 8679 h 71253"/>
                        <a:gd name="connsiteX5" fmla="*/ 990 w 78180"/>
                        <a:gd name="connsiteY5" fmla="*/ 56180 h 71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180" h="71253">
                          <a:moveTo>
                            <a:pt x="990" y="56180"/>
                          </a:moveTo>
                          <a:cubicBezTo>
                            <a:pt x="1980" y="65087"/>
                            <a:pt x="22457" y="71253"/>
                            <a:pt x="54429" y="62118"/>
                          </a:cubicBezTo>
                          <a:cubicBezTo>
                            <a:pt x="62276" y="59876"/>
                            <a:pt x="70263" y="58159"/>
                            <a:pt x="78180" y="56180"/>
                          </a:cubicBezTo>
                          <a:cubicBezTo>
                            <a:pt x="76201" y="50242"/>
                            <a:pt x="76152" y="43254"/>
                            <a:pt x="72242" y="38367"/>
                          </a:cubicBezTo>
                          <a:cubicBezTo>
                            <a:pt x="41547" y="0"/>
                            <a:pt x="63416" y="53453"/>
                            <a:pt x="48491" y="8679"/>
                          </a:cubicBezTo>
                          <a:cubicBezTo>
                            <a:pt x="4969" y="14897"/>
                            <a:pt x="0" y="47274"/>
                            <a:pt x="990" y="5618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2866" name="Freeform 2865"/>
                  <p:cNvSpPr/>
                  <p:nvPr/>
                </p:nvSpPr>
                <p:spPr bwMode="auto">
                  <a:xfrm>
                    <a:off x="1834121" y="2315688"/>
                    <a:ext cx="166871" cy="110001"/>
                  </a:xfrm>
                  <a:custGeom>
                    <a:avLst/>
                    <a:gdLst>
                      <a:gd name="connsiteX0" fmla="*/ 6554 w 166871"/>
                      <a:gd name="connsiteY0" fmla="*/ 65315 h 110001"/>
                      <a:gd name="connsiteX1" fmla="*/ 54056 w 166871"/>
                      <a:gd name="connsiteY1" fmla="*/ 41564 h 110001"/>
                      <a:gd name="connsiteX2" fmla="*/ 59993 w 166871"/>
                      <a:gd name="connsiteY2" fmla="*/ 23751 h 110001"/>
                      <a:gd name="connsiteX3" fmla="*/ 54056 w 166871"/>
                      <a:gd name="connsiteY3" fmla="*/ 5938 h 110001"/>
                      <a:gd name="connsiteX4" fmla="*/ 71869 w 166871"/>
                      <a:gd name="connsiteY4" fmla="*/ 0 h 110001"/>
                      <a:gd name="connsiteX5" fmla="*/ 119370 w 166871"/>
                      <a:gd name="connsiteY5" fmla="*/ 5938 h 110001"/>
                      <a:gd name="connsiteX6" fmla="*/ 125308 w 166871"/>
                      <a:gd name="connsiteY6" fmla="*/ 47502 h 110001"/>
                      <a:gd name="connsiteX7" fmla="*/ 131245 w 166871"/>
                      <a:gd name="connsiteY7" fmla="*/ 100941 h 110001"/>
                      <a:gd name="connsiteX8" fmla="*/ 166871 w 166871"/>
                      <a:gd name="connsiteY8" fmla="*/ 95003 h 110001"/>
                      <a:gd name="connsiteX9" fmla="*/ 71869 w 166871"/>
                      <a:gd name="connsiteY9" fmla="*/ 83128 h 110001"/>
                      <a:gd name="connsiteX10" fmla="*/ 6554 w 166871"/>
                      <a:gd name="connsiteY10" fmla="*/ 65315 h 11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6871" h="110001">
                        <a:moveTo>
                          <a:pt x="6554" y="65315"/>
                        </a:moveTo>
                        <a:cubicBezTo>
                          <a:pt x="3585" y="58388"/>
                          <a:pt x="43693" y="58835"/>
                          <a:pt x="54056" y="41564"/>
                        </a:cubicBezTo>
                        <a:cubicBezTo>
                          <a:pt x="57276" y="36197"/>
                          <a:pt x="58014" y="29689"/>
                          <a:pt x="59993" y="23751"/>
                        </a:cubicBezTo>
                        <a:cubicBezTo>
                          <a:pt x="58014" y="17813"/>
                          <a:pt x="51257" y="11536"/>
                          <a:pt x="54056" y="5938"/>
                        </a:cubicBezTo>
                        <a:cubicBezTo>
                          <a:pt x="56855" y="340"/>
                          <a:pt x="65610" y="0"/>
                          <a:pt x="71869" y="0"/>
                        </a:cubicBezTo>
                        <a:cubicBezTo>
                          <a:pt x="87826" y="0"/>
                          <a:pt x="103536" y="3959"/>
                          <a:pt x="119370" y="5938"/>
                        </a:cubicBezTo>
                        <a:cubicBezTo>
                          <a:pt x="121349" y="19793"/>
                          <a:pt x="123572" y="33615"/>
                          <a:pt x="125308" y="47502"/>
                        </a:cubicBezTo>
                        <a:cubicBezTo>
                          <a:pt x="127531" y="65286"/>
                          <a:pt x="119443" y="87453"/>
                          <a:pt x="131245" y="100941"/>
                        </a:cubicBezTo>
                        <a:cubicBezTo>
                          <a:pt x="139173" y="110001"/>
                          <a:pt x="154996" y="96982"/>
                          <a:pt x="166871" y="95003"/>
                        </a:cubicBezTo>
                        <a:cubicBezTo>
                          <a:pt x="122062" y="80066"/>
                          <a:pt x="165667" y="93001"/>
                          <a:pt x="71869" y="83128"/>
                        </a:cubicBezTo>
                        <a:cubicBezTo>
                          <a:pt x="0" y="75563"/>
                          <a:pt x="9523" y="72242"/>
                          <a:pt x="6554" y="65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7" name="Freeform 2866"/>
                  <p:cNvSpPr/>
                  <p:nvPr/>
                </p:nvSpPr>
                <p:spPr bwMode="auto">
                  <a:xfrm>
                    <a:off x="3320143" y="2355695"/>
                    <a:ext cx="132719" cy="119971"/>
                  </a:xfrm>
                  <a:custGeom>
                    <a:avLst/>
                    <a:gdLst>
                      <a:gd name="connsiteX0" fmla="*/ 4948 w 132719"/>
                      <a:gd name="connsiteY0" fmla="*/ 90622 h 119971"/>
                      <a:gd name="connsiteX1" fmla="*/ 10886 w 132719"/>
                      <a:gd name="connsiteY1" fmla="*/ 13432 h 119971"/>
                      <a:gd name="connsiteX2" fmla="*/ 28699 w 132719"/>
                      <a:gd name="connsiteY2" fmla="*/ 1557 h 119971"/>
                      <a:gd name="connsiteX3" fmla="*/ 94013 w 132719"/>
                      <a:gd name="connsiteY3" fmla="*/ 7495 h 119971"/>
                      <a:gd name="connsiteX4" fmla="*/ 111826 w 132719"/>
                      <a:gd name="connsiteY4" fmla="*/ 13432 h 119971"/>
                      <a:gd name="connsiteX5" fmla="*/ 123701 w 132719"/>
                      <a:gd name="connsiteY5" fmla="*/ 49058 h 119971"/>
                      <a:gd name="connsiteX6" fmla="*/ 40574 w 132719"/>
                      <a:gd name="connsiteY6" fmla="*/ 84684 h 119971"/>
                      <a:gd name="connsiteX7" fmla="*/ 4948 w 132719"/>
                      <a:gd name="connsiteY7" fmla="*/ 90622 h 119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719" h="119971">
                        <a:moveTo>
                          <a:pt x="4948" y="90622"/>
                        </a:moveTo>
                        <a:cubicBezTo>
                          <a:pt x="0" y="78747"/>
                          <a:pt x="4237" y="38367"/>
                          <a:pt x="10886" y="13432"/>
                        </a:cubicBezTo>
                        <a:cubicBezTo>
                          <a:pt x="12725" y="6537"/>
                          <a:pt x="21581" y="2065"/>
                          <a:pt x="28699" y="1557"/>
                        </a:cubicBezTo>
                        <a:cubicBezTo>
                          <a:pt x="50505" y="0"/>
                          <a:pt x="72242" y="5516"/>
                          <a:pt x="94013" y="7495"/>
                        </a:cubicBezTo>
                        <a:cubicBezTo>
                          <a:pt x="99951" y="9474"/>
                          <a:pt x="108188" y="8339"/>
                          <a:pt x="111826" y="13432"/>
                        </a:cubicBezTo>
                        <a:cubicBezTo>
                          <a:pt x="119102" y="23618"/>
                          <a:pt x="123701" y="49058"/>
                          <a:pt x="123701" y="49058"/>
                        </a:cubicBezTo>
                        <a:cubicBezTo>
                          <a:pt x="113570" y="119971"/>
                          <a:pt x="132719" y="84684"/>
                          <a:pt x="40574" y="84684"/>
                        </a:cubicBezTo>
                        <a:cubicBezTo>
                          <a:pt x="8945" y="84684"/>
                          <a:pt x="9896" y="102497"/>
                          <a:pt x="4948" y="9062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68" name="Freeform 2867"/>
                  <p:cNvSpPr/>
                  <p:nvPr/>
                </p:nvSpPr>
                <p:spPr bwMode="auto">
                  <a:xfrm>
                    <a:off x="3469574" y="2379923"/>
                    <a:ext cx="159572" cy="96082"/>
                  </a:xfrm>
                  <a:custGeom>
                    <a:avLst/>
                    <a:gdLst>
                      <a:gd name="connsiteX0" fmla="*/ 3958 w 159572"/>
                      <a:gd name="connsiteY0" fmla="*/ 72332 h 96082"/>
                      <a:gd name="connsiteX1" fmla="*/ 27709 w 159572"/>
                      <a:gd name="connsiteY1" fmla="*/ 42643 h 96082"/>
                      <a:gd name="connsiteX2" fmla="*/ 63335 w 159572"/>
                      <a:gd name="connsiteY2" fmla="*/ 36706 h 96082"/>
                      <a:gd name="connsiteX3" fmla="*/ 75210 w 159572"/>
                      <a:gd name="connsiteY3" fmla="*/ 12955 h 96082"/>
                      <a:gd name="connsiteX4" fmla="*/ 134587 w 159572"/>
                      <a:gd name="connsiteY4" fmla="*/ 12955 h 96082"/>
                      <a:gd name="connsiteX5" fmla="*/ 140525 w 159572"/>
                      <a:gd name="connsiteY5" fmla="*/ 54519 h 96082"/>
                      <a:gd name="connsiteX6" fmla="*/ 104899 w 159572"/>
                      <a:gd name="connsiteY6" fmla="*/ 60456 h 96082"/>
                      <a:gd name="connsiteX7" fmla="*/ 93023 w 159572"/>
                      <a:gd name="connsiteY7" fmla="*/ 72332 h 96082"/>
                      <a:gd name="connsiteX8" fmla="*/ 98961 w 159572"/>
                      <a:gd name="connsiteY8" fmla="*/ 96082 h 96082"/>
                      <a:gd name="connsiteX9" fmla="*/ 51460 w 159572"/>
                      <a:gd name="connsiteY9" fmla="*/ 60456 h 96082"/>
                      <a:gd name="connsiteX10" fmla="*/ 3958 w 159572"/>
                      <a:gd name="connsiteY10" fmla="*/ 72332 h 9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572" h="96082">
                        <a:moveTo>
                          <a:pt x="3958" y="72332"/>
                        </a:moveTo>
                        <a:cubicBezTo>
                          <a:pt x="0" y="69363"/>
                          <a:pt x="20191" y="45462"/>
                          <a:pt x="27709" y="42643"/>
                        </a:cubicBezTo>
                        <a:cubicBezTo>
                          <a:pt x="38982" y="38416"/>
                          <a:pt x="51460" y="38685"/>
                          <a:pt x="63335" y="36706"/>
                        </a:cubicBezTo>
                        <a:cubicBezTo>
                          <a:pt x="67293" y="28789"/>
                          <a:pt x="68951" y="19214"/>
                          <a:pt x="75210" y="12955"/>
                        </a:cubicBezTo>
                        <a:cubicBezTo>
                          <a:pt x="88164" y="0"/>
                          <a:pt x="127380" y="11925"/>
                          <a:pt x="134587" y="12955"/>
                        </a:cubicBezTo>
                        <a:cubicBezTo>
                          <a:pt x="141038" y="22632"/>
                          <a:pt x="159572" y="40914"/>
                          <a:pt x="140525" y="54519"/>
                        </a:cubicBezTo>
                        <a:cubicBezTo>
                          <a:pt x="130728" y="61517"/>
                          <a:pt x="116774" y="58477"/>
                          <a:pt x="104899" y="60456"/>
                        </a:cubicBezTo>
                        <a:cubicBezTo>
                          <a:pt x="100940" y="64415"/>
                          <a:pt x="93943" y="66810"/>
                          <a:pt x="93023" y="72332"/>
                        </a:cubicBezTo>
                        <a:cubicBezTo>
                          <a:pt x="91681" y="80381"/>
                          <a:pt x="107121" y="96082"/>
                          <a:pt x="98961" y="96082"/>
                        </a:cubicBezTo>
                        <a:cubicBezTo>
                          <a:pt x="85530" y="96082"/>
                          <a:pt x="62894" y="71891"/>
                          <a:pt x="51460" y="60456"/>
                        </a:cubicBezTo>
                        <a:cubicBezTo>
                          <a:pt x="35385" y="76531"/>
                          <a:pt x="7917" y="75301"/>
                          <a:pt x="3958" y="7233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869" name="Freeform 2868"/>
                  <p:cNvSpPr/>
                  <p:nvPr/>
                </p:nvSpPr>
                <p:spPr bwMode="auto">
                  <a:xfrm>
                    <a:off x="1635826" y="2303813"/>
                    <a:ext cx="166260" cy="83127"/>
                  </a:xfrm>
                  <a:custGeom>
                    <a:avLst/>
                    <a:gdLst>
                      <a:gd name="connsiteX0" fmla="*/ 14844 w 166260"/>
                      <a:gd name="connsiteY0" fmla="*/ 59377 h 83127"/>
                      <a:gd name="connsiteX1" fmla="*/ 103909 w 166260"/>
                      <a:gd name="connsiteY1" fmla="*/ 29688 h 83127"/>
                      <a:gd name="connsiteX2" fmla="*/ 115784 w 166260"/>
                      <a:gd name="connsiteY2" fmla="*/ 11875 h 83127"/>
                      <a:gd name="connsiteX3" fmla="*/ 127660 w 166260"/>
                      <a:gd name="connsiteY3" fmla="*/ 0 h 83127"/>
                      <a:gd name="connsiteX4" fmla="*/ 145473 w 166260"/>
                      <a:gd name="connsiteY4" fmla="*/ 5938 h 83127"/>
                      <a:gd name="connsiteX5" fmla="*/ 151410 w 166260"/>
                      <a:gd name="connsiteY5" fmla="*/ 65314 h 83127"/>
                      <a:gd name="connsiteX6" fmla="*/ 145473 w 166260"/>
                      <a:gd name="connsiteY6" fmla="*/ 83127 h 83127"/>
                      <a:gd name="connsiteX7" fmla="*/ 103909 w 166260"/>
                      <a:gd name="connsiteY7" fmla="*/ 77190 h 83127"/>
                      <a:gd name="connsiteX8" fmla="*/ 14844 w 166260"/>
                      <a:gd name="connsiteY8" fmla="*/ 71252 h 83127"/>
                      <a:gd name="connsiteX9" fmla="*/ 14844 w 166260"/>
                      <a:gd name="connsiteY9" fmla="*/ 59377 h 8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260" h="83127">
                        <a:moveTo>
                          <a:pt x="14844" y="59377"/>
                        </a:moveTo>
                        <a:cubicBezTo>
                          <a:pt x="29688" y="52450"/>
                          <a:pt x="8296" y="53592"/>
                          <a:pt x="103909" y="29688"/>
                        </a:cubicBezTo>
                        <a:cubicBezTo>
                          <a:pt x="110832" y="27957"/>
                          <a:pt x="111326" y="17447"/>
                          <a:pt x="115784" y="11875"/>
                        </a:cubicBezTo>
                        <a:cubicBezTo>
                          <a:pt x="119281" y="7504"/>
                          <a:pt x="123701" y="3958"/>
                          <a:pt x="127660" y="0"/>
                        </a:cubicBezTo>
                        <a:cubicBezTo>
                          <a:pt x="133598" y="1979"/>
                          <a:pt x="140586" y="2028"/>
                          <a:pt x="145473" y="5938"/>
                        </a:cubicBezTo>
                        <a:cubicBezTo>
                          <a:pt x="166260" y="22568"/>
                          <a:pt x="156104" y="41844"/>
                          <a:pt x="151410" y="65314"/>
                        </a:cubicBezTo>
                        <a:cubicBezTo>
                          <a:pt x="150183" y="71451"/>
                          <a:pt x="147452" y="77189"/>
                          <a:pt x="145473" y="83127"/>
                        </a:cubicBezTo>
                        <a:cubicBezTo>
                          <a:pt x="131618" y="81148"/>
                          <a:pt x="117847" y="78457"/>
                          <a:pt x="103909" y="77190"/>
                        </a:cubicBezTo>
                        <a:cubicBezTo>
                          <a:pt x="74277" y="74496"/>
                          <a:pt x="44337" y="75185"/>
                          <a:pt x="14844" y="71252"/>
                        </a:cubicBezTo>
                        <a:cubicBezTo>
                          <a:pt x="12882" y="70990"/>
                          <a:pt x="0" y="66304"/>
                          <a:pt x="14844" y="593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870" name="Freeform 2869"/>
                  <p:cNvSpPr/>
                  <p:nvPr/>
                </p:nvSpPr>
                <p:spPr bwMode="auto">
                  <a:xfrm>
                    <a:off x="1549266" y="2291938"/>
                    <a:ext cx="128123" cy="164275"/>
                  </a:xfrm>
                  <a:custGeom>
                    <a:avLst/>
                    <a:gdLst>
                      <a:gd name="connsiteX0" fmla="*/ 119217 w 128123"/>
                      <a:gd name="connsiteY0" fmla="*/ 160317 h 164275"/>
                      <a:gd name="connsiteX1" fmla="*/ 107342 w 128123"/>
                      <a:gd name="connsiteY1" fmla="*/ 112815 h 164275"/>
                      <a:gd name="connsiteX2" fmla="*/ 101404 w 128123"/>
                      <a:gd name="connsiteY2" fmla="*/ 59376 h 164275"/>
                      <a:gd name="connsiteX3" fmla="*/ 83591 w 128123"/>
                      <a:gd name="connsiteY3" fmla="*/ 23750 h 164275"/>
                      <a:gd name="connsiteX4" fmla="*/ 65778 w 128123"/>
                      <a:gd name="connsiteY4" fmla="*/ 5937 h 164275"/>
                      <a:gd name="connsiteX5" fmla="*/ 47965 w 128123"/>
                      <a:gd name="connsiteY5" fmla="*/ 0 h 164275"/>
                      <a:gd name="connsiteX6" fmla="*/ 36090 w 128123"/>
                      <a:gd name="connsiteY6" fmla="*/ 130628 h 164275"/>
                      <a:gd name="connsiteX7" fmla="*/ 53903 w 128123"/>
                      <a:gd name="connsiteY7" fmla="*/ 136566 h 164275"/>
                      <a:gd name="connsiteX8" fmla="*/ 119217 w 128123"/>
                      <a:gd name="connsiteY8" fmla="*/ 160317 h 16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123" h="164275">
                        <a:moveTo>
                          <a:pt x="119217" y="160317"/>
                        </a:moveTo>
                        <a:cubicBezTo>
                          <a:pt x="128123" y="156359"/>
                          <a:pt x="111300" y="128649"/>
                          <a:pt x="107342" y="112815"/>
                        </a:cubicBezTo>
                        <a:cubicBezTo>
                          <a:pt x="102995" y="95427"/>
                          <a:pt x="104351" y="77055"/>
                          <a:pt x="101404" y="59376"/>
                        </a:cubicBezTo>
                        <a:cubicBezTo>
                          <a:pt x="99172" y="45987"/>
                          <a:pt x="92139" y="34007"/>
                          <a:pt x="83591" y="23750"/>
                        </a:cubicBezTo>
                        <a:cubicBezTo>
                          <a:pt x="78215" y="17299"/>
                          <a:pt x="72765" y="10595"/>
                          <a:pt x="65778" y="5937"/>
                        </a:cubicBezTo>
                        <a:cubicBezTo>
                          <a:pt x="60570" y="2465"/>
                          <a:pt x="53903" y="1979"/>
                          <a:pt x="47965" y="0"/>
                        </a:cubicBezTo>
                        <a:cubicBezTo>
                          <a:pt x="0" y="31976"/>
                          <a:pt x="14105" y="15208"/>
                          <a:pt x="36090" y="130628"/>
                        </a:cubicBezTo>
                        <a:cubicBezTo>
                          <a:pt x="37261" y="136776"/>
                          <a:pt x="48305" y="133767"/>
                          <a:pt x="53903" y="136566"/>
                        </a:cubicBezTo>
                        <a:cubicBezTo>
                          <a:pt x="90827" y="155028"/>
                          <a:pt x="110311" y="164275"/>
                          <a:pt x="119217" y="16031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871" name="Freeform 2870"/>
                  <p:cNvSpPr/>
                  <p:nvPr/>
                </p:nvSpPr>
                <p:spPr bwMode="auto">
                  <a:xfrm>
                    <a:off x="1571501" y="242652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872" name="Freeform 2871"/>
                  <p:cNvSpPr/>
                  <p:nvPr/>
                </p:nvSpPr>
                <p:spPr bwMode="auto">
                  <a:xfrm rot="11457246">
                    <a:off x="1604158" y="2552640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873" name="Freeform 2872"/>
                  <p:cNvSpPr/>
                  <p:nvPr/>
                </p:nvSpPr>
                <p:spPr bwMode="auto">
                  <a:xfrm rot="9629512">
                    <a:off x="1777340" y="2563093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834" name="Freeform 2833"/>
                <p:cNvSpPr/>
                <p:nvPr/>
              </p:nvSpPr>
              <p:spPr bwMode="auto">
                <a:xfrm flipH="1">
                  <a:off x="5715274" y="31557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35" name="Freeform 2834"/>
                <p:cNvSpPr/>
                <p:nvPr/>
              </p:nvSpPr>
              <p:spPr bwMode="auto">
                <a:xfrm>
                  <a:off x="6242259" y="312535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36" name="Freeform 2835"/>
                <p:cNvSpPr/>
                <p:nvPr/>
              </p:nvSpPr>
              <p:spPr bwMode="auto">
                <a:xfrm>
                  <a:off x="7176907" y="297922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37" name="Freeform 2836"/>
                <p:cNvSpPr/>
                <p:nvPr/>
              </p:nvSpPr>
              <p:spPr bwMode="auto">
                <a:xfrm>
                  <a:off x="7371846" y="29964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38" name="Oval 2837"/>
                <p:cNvSpPr/>
                <p:nvPr/>
              </p:nvSpPr>
              <p:spPr bwMode="auto">
                <a:xfrm>
                  <a:off x="5896552" y="297874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39" name="Freeform 333"/>
                <p:cNvSpPr/>
                <p:nvPr/>
              </p:nvSpPr>
              <p:spPr bwMode="auto">
                <a:xfrm flipH="1" flipV="1">
                  <a:off x="6300977" y="3028684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840" name="Freeform 334"/>
                <p:cNvSpPr/>
                <p:nvPr/>
              </p:nvSpPr>
              <p:spPr bwMode="auto">
                <a:xfrm>
                  <a:off x="6031456" y="311617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1" name="Freeform 335"/>
                <p:cNvSpPr/>
                <p:nvPr/>
              </p:nvSpPr>
              <p:spPr bwMode="auto">
                <a:xfrm flipH="1" flipV="1">
                  <a:off x="6709107" y="310856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2" name="Freeform 336"/>
                <p:cNvSpPr/>
                <p:nvPr/>
              </p:nvSpPr>
              <p:spPr bwMode="auto">
                <a:xfrm flipV="1">
                  <a:off x="7143564" y="307517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43" name="Freeform 337"/>
                <p:cNvSpPr/>
                <p:nvPr/>
              </p:nvSpPr>
              <p:spPr bwMode="auto">
                <a:xfrm rot="5400000" flipH="1" flipV="1">
                  <a:off x="5547439" y="3152179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44" name="Freeform 338"/>
                <p:cNvSpPr/>
                <p:nvPr/>
              </p:nvSpPr>
              <p:spPr bwMode="auto">
                <a:xfrm flipH="1" flipV="1">
                  <a:off x="6035004" y="306022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5" name="Freeform 339"/>
                <p:cNvSpPr/>
                <p:nvPr/>
              </p:nvSpPr>
              <p:spPr bwMode="auto">
                <a:xfrm flipH="1" flipV="1">
                  <a:off x="6624523" y="302286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846" name="Freeform 340"/>
                <p:cNvSpPr/>
                <p:nvPr/>
              </p:nvSpPr>
              <p:spPr bwMode="auto">
                <a:xfrm flipH="1" flipV="1">
                  <a:off x="5668111" y="3062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7" name="Oval 341"/>
                <p:cNvSpPr/>
                <p:nvPr/>
              </p:nvSpPr>
              <p:spPr bwMode="auto">
                <a:xfrm flipH="1" flipV="1">
                  <a:off x="6501240" y="29848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8" name="Freeform 342"/>
                <p:cNvSpPr/>
                <p:nvPr/>
              </p:nvSpPr>
              <p:spPr bwMode="auto">
                <a:xfrm flipH="1" flipV="1">
                  <a:off x="6138869" y="31050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49" name="Oval 343"/>
                <p:cNvSpPr/>
                <p:nvPr/>
              </p:nvSpPr>
              <p:spPr bwMode="auto">
                <a:xfrm flipH="1" flipV="1">
                  <a:off x="7261224" y="305322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0" name="Freeform 344"/>
                <p:cNvSpPr/>
                <p:nvPr/>
              </p:nvSpPr>
              <p:spPr bwMode="auto">
                <a:xfrm flipH="1" flipV="1">
                  <a:off x="6892268" y="3130468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1" name="Freeform 345"/>
                <p:cNvSpPr/>
                <p:nvPr/>
              </p:nvSpPr>
              <p:spPr bwMode="auto">
                <a:xfrm flipH="1" flipV="1">
                  <a:off x="6982316" y="30417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2" name="Oval 346"/>
                <p:cNvSpPr/>
                <p:nvPr/>
              </p:nvSpPr>
              <p:spPr bwMode="auto">
                <a:xfrm flipH="1" flipV="1">
                  <a:off x="6396342" y="311995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3" name="Freeform 347"/>
                <p:cNvSpPr/>
                <p:nvPr/>
              </p:nvSpPr>
              <p:spPr bwMode="auto">
                <a:xfrm flipH="1" flipV="1">
                  <a:off x="6540084" y="308206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4" name="Freeform 348"/>
                <p:cNvSpPr/>
                <p:nvPr/>
              </p:nvSpPr>
              <p:spPr bwMode="auto">
                <a:xfrm flipH="1" flipV="1">
                  <a:off x="5584948" y="305013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5" name="Oval 349"/>
                <p:cNvSpPr/>
                <p:nvPr/>
              </p:nvSpPr>
              <p:spPr bwMode="auto">
                <a:xfrm flipH="1" flipV="1">
                  <a:off x="6795696" y="302211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856" name="Freeform 350"/>
                <p:cNvSpPr/>
                <p:nvPr/>
              </p:nvSpPr>
              <p:spPr bwMode="auto">
                <a:xfrm flipH="1" flipV="1">
                  <a:off x="5859869" y="3100646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2341" name="Group 3156"/>
              <p:cNvGrpSpPr/>
              <p:nvPr/>
            </p:nvGrpSpPr>
            <p:grpSpPr>
              <a:xfrm flipV="1">
                <a:off x="952799" y="2729756"/>
                <a:ext cx="2079880" cy="360415"/>
                <a:chOff x="5473760" y="2918654"/>
                <a:chExt cx="2079880" cy="360415"/>
              </a:xfrm>
            </p:grpSpPr>
            <p:grpSp>
              <p:nvGrpSpPr>
                <p:cNvPr id="2342" name="Group 95"/>
                <p:cNvGrpSpPr/>
                <p:nvPr/>
              </p:nvGrpSpPr>
              <p:grpSpPr>
                <a:xfrm>
                  <a:off x="5473760" y="2918654"/>
                  <a:ext cx="2079880" cy="360415"/>
                  <a:chOff x="1549266" y="2291938"/>
                  <a:chExt cx="2079880" cy="360415"/>
                </a:xfrm>
              </p:grpSpPr>
              <p:sp>
                <p:nvSpPr>
                  <p:cNvPr id="2777" name="Diagonal Stripe 2776"/>
                  <p:cNvSpPr/>
                  <p:nvPr/>
                </p:nvSpPr>
                <p:spPr bwMode="auto">
                  <a:xfrm>
                    <a:off x="2523507" y="2347356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78" name="Freeform 2777"/>
                  <p:cNvSpPr/>
                  <p:nvPr/>
                </p:nvSpPr>
                <p:spPr bwMode="auto">
                  <a:xfrm>
                    <a:off x="3436916" y="2305792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79" name="Freeform 2778"/>
                  <p:cNvSpPr/>
                  <p:nvPr/>
                </p:nvSpPr>
                <p:spPr bwMode="auto">
                  <a:xfrm>
                    <a:off x="2011878" y="2296142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0" name="Freeform 2779"/>
                  <p:cNvSpPr/>
                  <p:nvPr/>
                </p:nvSpPr>
                <p:spPr bwMode="auto">
                  <a:xfrm>
                    <a:off x="2181102" y="2303054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1" name="Freeform 2780"/>
                  <p:cNvSpPr/>
                  <p:nvPr/>
                </p:nvSpPr>
                <p:spPr bwMode="auto">
                  <a:xfrm>
                    <a:off x="2563091" y="2292927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2" name="Freeform 2781"/>
                  <p:cNvSpPr/>
                  <p:nvPr/>
                </p:nvSpPr>
                <p:spPr bwMode="auto">
                  <a:xfrm>
                    <a:off x="2737620" y="2317666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3" name="Freeform 2782"/>
                  <p:cNvSpPr/>
                  <p:nvPr/>
                </p:nvSpPr>
                <p:spPr bwMode="auto">
                  <a:xfrm rot="10361752">
                    <a:off x="2881877" y="2303688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4" name="Freeform 2783"/>
                  <p:cNvSpPr/>
                  <p:nvPr/>
                </p:nvSpPr>
                <p:spPr bwMode="auto">
                  <a:xfrm rot="713748" flipV="1">
                    <a:off x="3045696" y="2328433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43" name="Group 83"/>
                  <p:cNvGrpSpPr/>
                  <p:nvPr/>
                </p:nvGrpSpPr>
                <p:grpSpPr>
                  <a:xfrm rot="10800000">
                    <a:off x="1631867" y="2370626"/>
                    <a:ext cx="1957450" cy="281727"/>
                    <a:chOff x="1738745" y="2572506"/>
                    <a:chExt cx="1957450" cy="281727"/>
                  </a:xfrm>
                </p:grpSpPr>
                <p:sp>
                  <p:nvSpPr>
                    <p:cNvPr id="2794" name="Diagonal Stripe 44"/>
                    <p:cNvSpPr/>
                    <p:nvPr/>
                  </p:nvSpPr>
                  <p:spPr bwMode="auto">
                    <a:xfrm>
                      <a:off x="2551217" y="2808514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95" name="Diagonal Stripe 2794"/>
                    <p:cNvSpPr/>
                    <p:nvPr/>
                  </p:nvSpPr>
                  <p:spPr bwMode="auto">
                    <a:xfrm flipH="1">
                      <a:off x="3552702" y="2683823"/>
                      <a:ext cx="45719" cy="152400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96" name="Freeform 2795"/>
                    <p:cNvSpPr/>
                    <p:nvPr/>
                  </p:nvSpPr>
                  <p:spPr bwMode="auto">
                    <a:xfrm>
                      <a:off x="3577442" y="2702626"/>
                      <a:ext cx="118753" cy="53439"/>
                    </a:xfrm>
                    <a:custGeom>
                      <a:avLst/>
                      <a:gdLst>
                        <a:gd name="connsiteX0" fmla="*/ 0 w 118753"/>
                        <a:gd name="connsiteY0" fmla="*/ 41564 h 53439"/>
                        <a:gd name="connsiteX1" fmla="*/ 29688 w 118753"/>
                        <a:gd name="connsiteY1" fmla="*/ 0 h 53439"/>
                        <a:gd name="connsiteX2" fmla="*/ 65314 w 118753"/>
                        <a:gd name="connsiteY2" fmla="*/ 11876 h 53439"/>
                        <a:gd name="connsiteX3" fmla="*/ 118753 w 118753"/>
                        <a:gd name="connsiteY3" fmla="*/ 53439 h 53439"/>
                        <a:gd name="connsiteX4" fmla="*/ 0 w 118753"/>
                        <a:gd name="connsiteY4" fmla="*/ 41564 h 534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8753" h="53439">
                          <a:moveTo>
                            <a:pt x="0" y="41564"/>
                          </a:moveTo>
                          <a:lnTo>
                            <a:pt x="29688" y="0"/>
                          </a:lnTo>
                          <a:lnTo>
                            <a:pt x="65314" y="11876"/>
                          </a:lnTo>
                          <a:lnTo>
                            <a:pt x="118753" y="53439"/>
                          </a:lnTo>
                          <a:lnTo>
                            <a:pt x="0" y="41564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97" name="Freeform 2796"/>
                    <p:cNvSpPr/>
                    <p:nvPr/>
                  </p:nvSpPr>
                  <p:spPr bwMode="auto">
                    <a:xfrm>
                      <a:off x="3464626" y="2766950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98" name="Freeform 2797"/>
                    <p:cNvSpPr/>
                    <p:nvPr/>
                  </p:nvSpPr>
                  <p:spPr bwMode="auto">
                    <a:xfrm>
                      <a:off x="1738745" y="2622467"/>
                      <a:ext cx="147453" cy="120227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799" name="Freeform 2798"/>
                    <p:cNvSpPr/>
                    <p:nvPr/>
                  </p:nvSpPr>
                  <p:spPr bwMode="auto">
                    <a:xfrm rot="713748" flipH="1">
                      <a:off x="1767444" y="2723410"/>
                      <a:ext cx="178129" cy="47972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0" name="Freeform 2799"/>
                    <p:cNvSpPr/>
                    <p:nvPr/>
                  </p:nvSpPr>
                  <p:spPr bwMode="auto">
                    <a:xfrm flipH="1" flipV="1">
                      <a:off x="1868385" y="2616528"/>
                      <a:ext cx="95002" cy="118754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1" name="Freeform 2800"/>
                    <p:cNvSpPr/>
                    <p:nvPr/>
                  </p:nvSpPr>
                  <p:spPr bwMode="auto">
                    <a:xfrm>
                      <a:off x="1963388" y="2610592"/>
                      <a:ext cx="141612" cy="83127"/>
                    </a:xfrm>
                    <a:custGeom>
                      <a:avLst/>
                      <a:gdLst>
                        <a:gd name="connsiteX0" fmla="*/ 4948 w 134685"/>
                        <a:gd name="connsiteY0" fmla="*/ 103515 h 116373"/>
                        <a:gd name="connsiteX1" fmla="*/ 28699 w 134685"/>
                        <a:gd name="connsiteY1" fmla="*/ 56014 h 116373"/>
                        <a:gd name="connsiteX2" fmla="*/ 52450 w 134685"/>
                        <a:gd name="connsiteY2" fmla="*/ 50076 h 116373"/>
                        <a:gd name="connsiteX3" fmla="*/ 70263 w 134685"/>
                        <a:gd name="connsiteY3" fmla="*/ 8513 h 116373"/>
                        <a:gd name="connsiteX4" fmla="*/ 94013 w 134685"/>
                        <a:gd name="connsiteY4" fmla="*/ 2575 h 116373"/>
                        <a:gd name="connsiteX5" fmla="*/ 129639 w 134685"/>
                        <a:gd name="connsiteY5" fmla="*/ 8513 h 116373"/>
                        <a:gd name="connsiteX6" fmla="*/ 117764 w 134685"/>
                        <a:gd name="connsiteY6" fmla="*/ 26326 h 116373"/>
                        <a:gd name="connsiteX7" fmla="*/ 99951 w 134685"/>
                        <a:gd name="connsiteY7" fmla="*/ 38201 h 116373"/>
                        <a:gd name="connsiteX8" fmla="*/ 88076 w 134685"/>
                        <a:gd name="connsiteY8" fmla="*/ 56014 h 116373"/>
                        <a:gd name="connsiteX9" fmla="*/ 82138 w 134685"/>
                        <a:gd name="connsiteY9" fmla="*/ 109453 h 116373"/>
                        <a:gd name="connsiteX10" fmla="*/ 58387 w 134685"/>
                        <a:gd name="connsiteY10" fmla="*/ 103515 h 116373"/>
                        <a:gd name="connsiteX11" fmla="*/ 4948 w 134685"/>
                        <a:gd name="connsiteY11" fmla="*/ 103515 h 116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4685" h="116373">
                          <a:moveTo>
                            <a:pt x="4948" y="103515"/>
                          </a:moveTo>
                          <a:cubicBezTo>
                            <a:pt x="0" y="95598"/>
                            <a:pt x="6164" y="68891"/>
                            <a:pt x="28699" y="56014"/>
                          </a:cubicBezTo>
                          <a:cubicBezTo>
                            <a:pt x="35784" y="51965"/>
                            <a:pt x="44533" y="52055"/>
                            <a:pt x="52450" y="50076"/>
                          </a:cubicBezTo>
                          <a:cubicBezTo>
                            <a:pt x="55600" y="40626"/>
                            <a:pt x="63487" y="14159"/>
                            <a:pt x="70263" y="8513"/>
                          </a:cubicBezTo>
                          <a:cubicBezTo>
                            <a:pt x="76532" y="3289"/>
                            <a:pt x="86096" y="4554"/>
                            <a:pt x="94013" y="2575"/>
                          </a:cubicBezTo>
                          <a:cubicBezTo>
                            <a:pt x="105888" y="4554"/>
                            <a:pt x="121126" y="0"/>
                            <a:pt x="129639" y="8513"/>
                          </a:cubicBezTo>
                          <a:cubicBezTo>
                            <a:pt x="134685" y="13559"/>
                            <a:pt x="122810" y="21280"/>
                            <a:pt x="117764" y="26326"/>
                          </a:cubicBezTo>
                          <a:cubicBezTo>
                            <a:pt x="112718" y="31372"/>
                            <a:pt x="105889" y="34243"/>
                            <a:pt x="99951" y="38201"/>
                          </a:cubicBezTo>
                          <a:cubicBezTo>
                            <a:pt x="95993" y="44139"/>
                            <a:pt x="89807" y="49091"/>
                            <a:pt x="88076" y="56014"/>
                          </a:cubicBezTo>
                          <a:cubicBezTo>
                            <a:pt x="83729" y="73402"/>
                            <a:pt x="91637" y="94255"/>
                            <a:pt x="82138" y="109453"/>
                          </a:cubicBezTo>
                          <a:cubicBezTo>
                            <a:pt x="77813" y="116373"/>
                            <a:pt x="66304" y="105494"/>
                            <a:pt x="58387" y="103515"/>
                          </a:cubicBezTo>
                          <a:cubicBezTo>
                            <a:pt x="14053" y="109849"/>
                            <a:pt x="9896" y="111432"/>
                            <a:pt x="4948" y="1035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2" name="Freeform 2801"/>
                    <p:cNvSpPr/>
                    <p:nvPr/>
                  </p:nvSpPr>
                  <p:spPr bwMode="auto">
                    <a:xfrm>
                      <a:off x="2069276" y="2621120"/>
                      <a:ext cx="104066" cy="113040"/>
                    </a:xfrm>
                    <a:custGeom>
                      <a:avLst/>
                      <a:gdLst>
                        <a:gd name="connsiteX0" fmla="*/ 990 w 104066"/>
                        <a:gd name="connsiteY0" fmla="*/ 31035 h 113040"/>
                        <a:gd name="connsiteX1" fmla="*/ 12865 w 104066"/>
                        <a:gd name="connsiteY1" fmla="*/ 48848 h 113040"/>
                        <a:gd name="connsiteX2" fmla="*/ 18803 w 104066"/>
                        <a:gd name="connsiteY2" fmla="*/ 102287 h 113040"/>
                        <a:gd name="connsiteX3" fmla="*/ 42553 w 104066"/>
                        <a:gd name="connsiteY3" fmla="*/ 108225 h 113040"/>
                        <a:gd name="connsiteX4" fmla="*/ 95992 w 104066"/>
                        <a:gd name="connsiteY4" fmla="*/ 102287 h 113040"/>
                        <a:gd name="connsiteX5" fmla="*/ 90055 w 104066"/>
                        <a:gd name="connsiteY5" fmla="*/ 72599 h 113040"/>
                        <a:gd name="connsiteX6" fmla="*/ 60366 w 104066"/>
                        <a:gd name="connsiteY6" fmla="*/ 48848 h 113040"/>
                        <a:gd name="connsiteX7" fmla="*/ 18803 w 104066"/>
                        <a:gd name="connsiteY7" fmla="*/ 19160 h 113040"/>
                        <a:gd name="connsiteX8" fmla="*/ 990 w 104066"/>
                        <a:gd name="connsiteY8" fmla="*/ 31035 h 113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4066" h="113040">
                          <a:moveTo>
                            <a:pt x="990" y="31035"/>
                          </a:moveTo>
                          <a:cubicBezTo>
                            <a:pt x="0" y="35983"/>
                            <a:pt x="11134" y="41925"/>
                            <a:pt x="12865" y="48848"/>
                          </a:cubicBezTo>
                          <a:cubicBezTo>
                            <a:pt x="17212" y="66236"/>
                            <a:pt x="10788" y="86256"/>
                            <a:pt x="18803" y="102287"/>
                          </a:cubicBezTo>
                          <a:cubicBezTo>
                            <a:pt x="22452" y="109586"/>
                            <a:pt x="34636" y="106246"/>
                            <a:pt x="42553" y="108225"/>
                          </a:cubicBezTo>
                          <a:cubicBezTo>
                            <a:pt x="60366" y="106246"/>
                            <a:pt x="81654" y="113040"/>
                            <a:pt x="95992" y="102287"/>
                          </a:cubicBezTo>
                          <a:cubicBezTo>
                            <a:pt x="104066" y="96232"/>
                            <a:pt x="94030" y="81875"/>
                            <a:pt x="90055" y="72599"/>
                          </a:cubicBezTo>
                          <a:cubicBezTo>
                            <a:pt x="86672" y="64705"/>
                            <a:pt x="65578" y="52323"/>
                            <a:pt x="60366" y="48848"/>
                          </a:cubicBezTo>
                          <a:cubicBezTo>
                            <a:pt x="46383" y="27873"/>
                            <a:pt x="44350" y="0"/>
                            <a:pt x="18803" y="19160"/>
                          </a:cubicBezTo>
                          <a:cubicBezTo>
                            <a:pt x="15262" y="21815"/>
                            <a:pt x="1980" y="26087"/>
                            <a:pt x="990" y="3103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3" name="Freeform 2802"/>
                    <p:cNvSpPr/>
                    <p:nvPr/>
                  </p:nvSpPr>
                  <p:spPr bwMode="auto">
                    <a:xfrm>
                      <a:off x="2120023" y="2572506"/>
                      <a:ext cx="129258" cy="84597"/>
                    </a:xfrm>
                    <a:custGeom>
                      <a:avLst/>
                      <a:gdLst>
                        <a:gd name="connsiteX0" fmla="*/ 9619 w 129258"/>
                        <a:gd name="connsiteY0" fmla="*/ 79649 h 84597"/>
                        <a:gd name="connsiteX1" fmla="*/ 33370 w 129258"/>
                        <a:gd name="connsiteY1" fmla="*/ 73712 h 84597"/>
                        <a:gd name="connsiteX2" fmla="*/ 51183 w 129258"/>
                        <a:gd name="connsiteY2" fmla="*/ 67774 h 84597"/>
                        <a:gd name="connsiteX3" fmla="*/ 110560 w 129258"/>
                        <a:gd name="connsiteY3" fmla="*/ 55899 h 84597"/>
                        <a:gd name="connsiteX4" fmla="*/ 128373 w 129258"/>
                        <a:gd name="connsiteY4" fmla="*/ 44023 h 84597"/>
                        <a:gd name="connsiteX5" fmla="*/ 86809 w 129258"/>
                        <a:gd name="connsiteY5" fmla="*/ 2460 h 84597"/>
                        <a:gd name="connsiteX6" fmla="*/ 45245 w 129258"/>
                        <a:gd name="connsiteY6" fmla="*/ 8397 h 84597"/>
                        <a:gd name="connsiteX7" fmla="*/ 39308 w 129258"/>
                        <a:gd name="connsiteY7" fmla="*/ 38086 h 84597"/>
                        <a:gd name="connsiteX8" fmla="*/ 21495 w 129258"/>
                        <a:gd name="connsiteY8" fmla="*/ 44023 h 84597"/>
                        <a:gd name="connsiteX9" fmla="*/ 9619 w 129258"/>
                        <a:gd name="connsiteY9" fmla="*/ 79649 h 845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9258" h="84597">
                          <a:moveTo>
                            <a:pt x="9619" y="79649"/>
                          </a:moveTo>
                          <a:cubicBezTo>
                            <a:pt x="11598" y="84597"/>
                            <a:pt x="25523" y="75954"/>
                            <a:pt x="33370" y="73712"/>
                          </a:cubicBezTo>
                          <a:cubicBezTo>
                            <a:pt x="39388" y="71993"/>
                            <a:pt x="45084" y="69181"/>
                            <a:pt x="51183" y="67774"/>
                          </a:cubicBezTo>
                          <a:cubicBezTo>
                            <a:pt x="70850" y="63235"/>
                            <a:pt x="110560" y="55899"/>
                            <a:pt x="110560" y="55899"/>
                          </a:cubicBezTo>
                          <a:cubicBezTo>
                            <a:pt x="116498" y="51940"/>
                            <a:pt x="129258" y="51104"/>
                            <a:pt x="128373" y="44023"/>
                          </a:cubicBezTo>
                          <a:cubicBezTo>
                            <a:pt x="124230" y="10882"/>
                            <a:pt x="108041" y="9537"/>
                            <a:pt x="86809" y="2460"/>
                          </a:cubicBezTo>
                          <a:cubicBezTo>
                            <a:pt x="72954" y="4439"/>
                            <a:pt x="56441" y="0"/>
                            <a:pt x="45245" y="8397"/>
                          </a:cubicBezTo>
                          <a:cubicBezTo>
                            <a:pt x="37171" y="14452"/>
                            <a:pt x="44906" y="29689"/>
                            <a:pt x="39308" y="38086"/>
                          </a:cubicBezTo>
                          <a:cubicBezTo>
                            <a:pt x="35836" y="43294"/>
                            <a:pt x="27433" y="42044"/>
                            <a:pt x="21495" y="44023"/>
                          </a:cubicBezTo>
                          <a:cubicBezTo>
                            <a:pt x="0" y="58354"/>
                            <a:pt x="7640" y="74701"/>
                            <a:pt x="9619" y="7964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4" name="Freeform 2803"/>
                    <p:cNvSpPr/>
                    <p:nvPr/>
                  </p:nvSpPr>
                  <p:spPr bwMode="auto">
                    <a:xfrm>
                      <a:off x="2176154" y="2637150"/>
                      <a:ext cx="137556" cy="93693"/>
                    </a:xfrm>
                    <a:custGeom>
                      <a:avLst/>
                      <a:gdLst>
                        <a:gd name="connsiteX0" fmla="*/ 6927 w 137556"/>
                        <a:gd name="connsiteY0" fmla="*/ 9068 h 93693"/>
                        <a:gd name="connsiteX1" fmla="*/ 30678 w 137556"/>
                        <a:gd name="connsiteY1" fmla="*/ 44694 h 93693"/>
                        <a:gd name="connsiteX2" fmla="*/ 42553 w 137556"/>
                        <a:gd name="connsiteY2" fmla="*/ 62507 h 93693"/>
                        <a:gd name="connsiteX3" fmla="*/ 60366 w 137556"/>
                        <a:gd name="connsiteY3" fmla="*/ 68444 h 93693"/>
                        <a:gd name="connsiteX4" fmla="*/ 101930 w 137556"/>
                        <a:gd name="connsiteY4" fmla="*/ 74382 h 93693"/>
                        <a:gd name="connsiteX5" fmla="*/ 107868 w 137556"/>
                        <a:gd name="connsiteY5" fmla="*/ 92195 h 93693"/>
                        <a:gd name="connsiteX6" fmla="*/ 137556 w 137556"/>
                        <a:gd name="connsiteY6" fmla="*/ 68444 h 93693"/>
                        <a:gd name="connsiteX7" fmla="*/ 131618 w 137556"/>
                        <a:gd name="connsiteY7" fmla="*/ 26881 h 93693"/>
                        <a:gd name="connsiteX8" fmla="*/ 72242 w 137556"/>
                        <a:gd name="connsiteY8" fmla="*/ 9068 h 93693"/>
                        <a:gd name="connsiteX9" fmla="*/ 6927 w 137556"/>
                        <a:gd name="connsiteY9" fmla="*/ 9068 h 936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7556" h="93693">
                          <a:moveTo>
                            <a:pt x="6927" y="9068"/>
                          </a:moveTo>
                          <a:cubicBezTo>
                            <a:pt x="0" y="15006"/>
                            <a:pt x="5968" y="15042"/>
                            <a:pt x="30678" y="44694"/>
                          </a:cubicBezTo>
                          <a:cubicBezTo>
                            <a:pt x="35246" y="50176"/>
                            <a:pt x="36981" y="58049"/>
                            <a:pt x="42553" y="62507"/>
                          </a:cubicBezTo>
                          <a:cubicBezTo>
                            <a:pt x="47440" y="66417"/>
                            <a:pt x="54229" y="67217"/>
                            <a:pt x="60366" y="68444"/>
                          </a:cubicBezTo>
                          <a:cubicBezTo>
                            <a:pt x="74090" y="71189"/>
                            <a:pt x="88075" y="72403"/>
                            <a:pt x="101930" y="74382"/>
                          </a:cubicBezTo>
                          <a:cubicBezTo>
                            <a:pt x="103909" y="80320"/>
                            <a:pt x="101796" y="90677"/>
                            <a:pt x="107868" y="92195"/>
                          </a:cubicBezTo>
                          <a:cubicBezTo>
                            <a:pt x="113862" y="93693"/>
                            <a:pt x="133561" y="72439"/>
                            <a:pt x="137556" y="68444"/>
                          </a:cubicBezTo>
                          <a:cubicBezTo>
                            <a:pt x="135577" y="54590"/>
                            <a:pt x="136044" y="40158"/>
                            <a:pt x="131618" y="26881"/>
                          </a:cubicBezTo>
                          <a:cubicBezTo>
                            <a:pt x="124569" y="5735"/>
                            <a:pt x="79381" y="9960"/>
                            <a:pt x="72242" y="9068"/>
                          </a:cubicBezTo>
                          <a:cubicBezTo>
                            <a:pt x="45041" y="0"/>
                            <a:pt x="13854" y="3130"/>
                            <a:pt x="6927" y="90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5" name="Freeform 2804"/>
                    <p:cNvSpPr/>
                    <p:nvPr/>
                  </p:nvSpPr>
                  <p:spPr bwMode="auto">
                    <a:xfrm>
                      <a:off x="2152403" y="2699657"/>
                      <a:ext cx="160416" cy="81306"/>
                    </a:xfrm>
                    <a:custGeom>
                      <a:avLst/>
                      <a:gdLst>
                        <a:gd name="connsiteX0" fmla="*/ 990 w 160416"/>
                        <a:gd name="connsiteY0" fmla="*/ 47501 h 81306"/>
                        <a:gd name="connsiteX1" fmla="*/ 18803 w 160416"/>
                        <a:gd name="connsiteY1" fmla="*/ 41564 h 81306"/>
                        <a:gd name="connsiteX2" fmla="*/ 30678 w 160416"/>
                        <a:gd name="connsiteY2" fmla="*/ 5938 h 81306"/>
                        <a:gd name="connsiteX3" fmla="*/ 54429 w 160416"/>
                        <a:gd name="connsiteY3" fmla="*/ 0 h 81306"/>
                        <a:gd name="connsiteX4" fmla="*/ 95993 w 160416"/>
                        <a:gd name="connsiteY4" fmla="*/ 11875 h 81306"/>
                        <a:gd name="connsiteX5" fmla="*/ 155369 w 160416"/>
                        <a:gd name="connsiteY5" fmla="*/ 47501 h 81306"/>
                        <a:gd name="connsiteX6" fmla="*/ 60367 w 160416"/>
                        <a:gd name="connsiteY6" fmla="*/ 53439 h 81306"/>
                        <a:gd name="connsiteX7" fmla="*/ 24741 w 160416"/>
                        <a:gd name="connsiteY7" fmla="*/ 65314 h 81306"/>
                        <a:gd name="connsiteX8" fmla="*/ 990 w 160416"/>
                        <a:gd name="connsiteY8" fmla="*/ 47501 h 813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0416" h="81306">
                          <a:moveTo>
                            <a:pt x="990" y="47501"/>
                          </a:moveTo>
                          <a:cubicBezTo>
                            <a:pt x="0" y="43543"/>
                            <a:pt x="15165" y="46657"/>
                            <a:pt x="18803" y="41564"/>
                          </a:cubicBezTo>
                          <a:cubicBezTo>
                            <a:pt x="26079" y="31378"/>
                            <a:pt x="18534" y="8974"/>
                            <a:pt x="30678" y="5938"/>
                          </a:cubicBezTo>
                          <a:lnTo>
                            <a:pt x="54429" y="0"/>
                          </a:lnTo>
                          <a:cubicBezTo>
                            <a:pt x="56482" y="513"/>
                            <a:pt x="91736" y="8682"/>
                            <a:pt x="95993" y="11875"/>
                          </a:cubicBezTo>
                          <a:cubicBezTo>
                            <a:pt x="149556" y="52048"/>
                            <a:pt x="99887" y="36406"/>
                            <a:pt x="155369" y="47501"/>
                          </a:cubicBezTo>
                          <a:cubicBezTo>
                            <a:pt x="121567" y="81306"/>
                            <a:pt x="160416" y="48437"/>
                            <a:pt x="60367" y="53439"/>
                          </a:cubicBezTo>
                          <a:cubicBezTo>
                            <a:pt x="47865" y="54064"/>
                            <a:pt x="24741" y="65314"/>
                            <a:pt x="24741" y="65314"/>
                          </a:cubicBezTo>
                          <a:cubicBezTo>
                            <a:pt x="2729" y="57978"/>
                            <a:pt x="1980" y="51459"/>
                            <a:pt x="990" y="475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6" name="Freeform 2805"/>
                    <p:cNvSpPr/>
                    <p:nvPr/>
                  </p:nvSpPr>
                  <p:spPr bwMode="auto">
                    <a:xfrm>
                      <a:off x="1957451" y="2699657"/>
                      <a:ext cx="103853" cy="102919"/>
                    </a:xfrm>
                    <a:custGeom>
                      <a:avLst/>
                      <a:gdLst>
                        <a:gd name="connsiteX0" fmla="*/ 77189 w 103853"/>
                        <a:gd name="connsiteY0" fmla="*/ 100940 h 102919"/>
                        <a:gd name="connsiteX1" fmla="*/ 41563 w 103853"/>
                        <a:gd name="connsiteY1" fmla="*/ 71252 h 102919"/>
                        <a:gd name="connsiteX2" fmla="*/ 5937 w 103853"/>
                        <a:gd name="connsiteY2" fmla="*/ 59376 h 102919"/>
                        <a:gd name="connsiteX3" fmla="*/ 0 w 103853"/>
                        <a:gd name="connsiteY3" fmla="*/ 41563 h 102919"/>
                        <a:gd name="connsiteX4" fmla="*/ 17813 w 103853"/>
                        <a:gd name="connsiteY4" fmla="*/ 11875 h 102919"/>
                        <a:gd name="connsiteX5" fmla="*/ 53439 w 103853"/>
                        <a:gd name="connsiteY5" fmla="*/ 0 h 102919"/>
                        <a:gd name="connsiteX6" fmla="*/ 89065 w 103853"/>
                        <a:gd name="connsiteY6" fmla="*/ 17813 h 102919"/>
                        <a:gd name="connsiteX7" fmla="*/ 100940 w 103853"/>
                        <a:gd name="connsiteY7" fmla="*/ 35626 h 102919"/>
                        <a:gd name="connsiteX8" fmla="*/ 95002 w 103853"/>
                        <a:gd name="connsiteY8" fmla="*/ 83127 h 102919"/>
                        <a:gd name="connsiteX9" fmla="*/ 77189 w 103853"/>
                        <a:gd name="connsiteY9" fmla="*/ 100940 h 1029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3853" h="102919">
                          <a:moveTo>
                            <a:pt x="77189" y="100940"/>
                          </a:moveTo>
                          <a:cubicBezTo>
                            <a:pt x="68283" y="98961"/>
                            <a:pt x="56444" y="77866"/>
                            <a:pt x="41563" y="71252"/>
                          </a:cubicBezTo>
                          <a:cubicBezTo>
                            <a:pt x="30124" y="66168"/>
                            <a:pt x="5937" y="59376"/>
                            <a:pt x="5937" y="59376"/>
                          </a:cubicBezTo>
                          <a:cubicBezTo>
                            <a:pt x="3958" y="53438"/>
                            <a:pt x="0" y="47822"/>
                            <a:pt x="0" y="41563"/>
                          </a:cubicBezTo>
                          <a:cubicBezTo>
                            <a:pt x="0" y="31404"/>
                            <a:pt x="8405" y="16579"/>
                            <a:pt x="17813" y="11875"/>
                          </a:cubicBezTo>
                          <a:cubicBezTo>
                            <a:pt x="29009" y="6277"/>
                            <a:pt x="53439" y="0"/>
                            <a:pt x="53439" y="0"/>
                          </a:cubicBezTo>
                          <a:cubicBezTo>
                            <a:pt x="67928" y="4829"/>
                            <a:pt x="77553" y="6301"/>
                            <a:pt x="89065" y="17813"/>
                          </a:cubicBezTo>
                          <a:cubicBezTo>
                            <a:pt x="94111" y="22859"/>
                            <a:pt x="96982" y="29688"/>
                            <a:pt x="100940" y="35626"/>
                          </a:cubicBezTo>
                          <a:cubicBezTo>
                            <a:pt x="98961" y="51460"/>
                            <a:pt x="103853" y="69850"/>
                            <a:pt x="95002" y="83127"/>
                          </a:cubicBezTo>
                          <a:cubicBezTo>
                            <a:pt x="89404" y="91524"/>
                            <a:pt x="86095" y="102919"/>
                            <a:pt x="77189" y="1009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7" name="Freeform 2806"/>
                    <p:cNvSpPr/>
                    <p:nvPr/>
                  </p:nvSpPr>
                  <p:spPr bwMode="auto">
                    <a:xfrm>
                      <a:off x="2039588" y="2757300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8" name="Freeform 2807"/>
                    <p:cNvSpPr/>
                    <p:nvPr/>
                  </p:nvSpPr>
                  <p:spPr bwMode="auto">
                    <a:xfrm>
                      <a:off x="1915887" y="2578734"/>
                      <a:ext cx="118753" cy="61546"/>
                    </a:xfrm>
                    <a:custGeom>
                      <a:avLst/>
                      <a:gdLst>
                        <a:gd name="connsiteX0" fmla="*/ 0 w 118753"/>
                        <a:gd name="connsiteY0" fmla="*/ 25920 h 61546"/>
                        <a:gd name="connsiteX1" fmla="*/ 17813 w 118753"/>
                        <a:gd name="connsiteY1" fmla="*/ 31858 h 61546"/>
                        <a:gd name="connsiteX2" fmla="*/ 29688 w 118753"/>
                        <a:gd name="connsiteY2" fmla="*/ 49671 h 61546"/>
                        <a:gd name="connsiteX3" fmla="*/ 47501 w 118753"/>
                        <a:gd name="connsiteY3" fmla="*/ 61546 h 61546"/>
                        <a:gd name="connsiteX4" fmla="*/ 95002 w 118753"/>
                        <a:gd name="connsiteY4" fmla="*/ 55608 h 61546"/>
                        <a:gd name="connsiteX5" fmla="*/ 118753 w 118753"/>
                        <a:gd name="connsiteY5" fmla="*/ 25920 h 61546"/>
                        <a:gd name="connsiteX6" fmla="*/ 17813 w 118753"/>
                        <a:gd name="connsiteY6" fmla="*/ 19982 h 61546"/>
                        <a:gd name="connsiteX7" fmla="*/ 0 w 118753"/>
                        <a:gd name="connsiteY7" fmla="*/ 25920 h 6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53" h="61546">
                          <a:moveTo>
                            <a:pt x="0" y="25920"/>
                          </a:moveTo>
                          <a:cubicBezTo>
                            <a:pt x="0" y="27899"/>
                            <a:pt x="12926" y="27948"/>
                            <a:pt x="17813" y="31858"/>
                          </a:cubicBezTo>
                          <a:cubicBezTo>
                            <a:pt x="23385" y="36316"/>
                            <a:pt x="24642" y="44625"/>
                            <a:pt x="29688" y="49671"/>
                          </a:cubicBezTo>
                          <a:cubicBezTo>
                            <a:pt x="34734" y="54717"/>
                            <a:pt x="41563" y="57588"/>
                            <a:pt x="47501" y="61546"/>
                          </a:cubicBezTo>
                          <a:cubicBezTo>
                            <a:pt x="63335" y="59567"/>
                            <a:pt x="79718" y="60193"/>
                            <a:pt x="95002" y="55608"/>
                          </a:cubicBezTo>
                          <a:cubicBezTo>
                            <a:pt x="102054" y="53492"/>
                            <a:pt x="116354" y="29519"/>
                            <a:pt x="118753" y="25920"/>
                          </a:cubicBezTo>
                          <a:cubicBezTo>
                            <a:pt x="83042" y="2113"/>
                            <a:pt x="87752" y="0"/>
                            <a:pt x="17813" y="19982"/>
                          </a:cubicBezTo>
                          <a:cubicBezTo>
                            <a:pt x="12104" y="21613"/>
                            <a:pt x="0" y="23941"/>
                            <a:pt x="0" y="2592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09" name="Freeform 2808"/>
                    <p:cNvSpPr/>
                    <p:nvPr/>
                  </p:nvSpPr>
                  <p:spPr bwMode="auto">
                    <a:xfrm>
                      <a:off x="2276105" y="2610592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0" name="Freeform 2809"/>
                    <p:cNvSpPr/>
                    <p:nvPr/>
                  </p:nvSpPr>
                  <p:spPr bwMode="auto">
                    <a:xfrm>
                      <a:off x="2330534" y="2685888"/>
                      <a:ext cx="183471" cy="104493"/>
                    </a:xfrm>
                    <a:custGeom>
                      <a:avLst/>
                      <a:gdLst>
                        <a:gd name="connsiteX0" fmla="*/ 6927 w 183471"/>
                        <a:gd name="connsiteY0" fmla="*/ 67208 h 104493"/>
                        <a:gd name="connsiteX1" fmla="*/ 18802 w 183471"/>
                        <a:gd name="connsiteY1" fmla="*/ 49395 h 104493"/>
                        <a:gd name="connsiteX2" fmla="*/ 30677 w 183471"/>
                        <a:gd name="connsiteY2" fmla="*/ 37519 h 104493"/>
                        <a:gd name="connsiteX3" fmla="*/ 54428 w 183471"/>
                        <a:gd name="connsiteY3" fmla="*/ 7831 h 104493"/>
                        <a:gd name="connsiteX4" fmla="*/ 107867 w 183471"/>
                        <a:gd name="connsiteY4" fmla="*/ 13769 h 104493"/>
                        <a:gd name="connsiteX5" fmla="*/ 60366 w 183471"/>
                        <a:gd name="connsiteY5" fmla="*/ 73145 h 104493"/>
                        <a:gd name="connsiteX6" fmla="*/ 6927 w 183471"/>
                        <a:gd name="connsiteY6" fmla="*/ 67208 h 1044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3471" h="104493">
                          <a:moveTo>
                            <a:pt x="6927" y="67208"/>
                          </a:moveTo>
                          <a:cubicBezTo>
                            <a:pt x="0" y="63250"/>
                            <a:pt x="14344" y="54967"/>
                            <a:pt x="18802" y="49395"/>
                          </a:cubicBezTo>
                          <a:cubicBezTo>
                            <a:pt x="22299" y="45023"/>
                            <a:pt x="27797" y="42319"/>
                            <a:pt x="30677" y="37519"/>
                          </a:cubicBezTo>
                          <a:cubicBezTo>
                            <a:pt x="49796" y="5654"/>
                            <a:pt x="18952" y="31481"/>
                            <a:pt x="54428" y="7831"/>
                          </a:cubicBezTo>
                          <a:cubicBezTo>
                            <a:pt x="72241" y="9810"/>
                            <a:pt x="96393" y="0"/>
                            <a:pt x="107867" y="13769"/>
                          </a:cubicBezTo>
                          <a:cubicBezTo>
                            <a:pt x="183471" y="104493"/>
                            <a:pt x="79748" y="75299"/>
                            <a:pt x="60366" y="73145"/>
                          </a:cubicBezTo>
                          <a:cubicBezTo>
                            <a:pt x="27014" y="64808"/>
                            <a:pt x="13854" y="71166"/>
                            <a:pt x="6927" y="672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1" name="Freeform 2810"/>
                    <p:cNvSpPr/>
                    <p:nvPr/>
                  </p:nvSpPr>
                  <p:spPr bwMode="auto">
                    <a:xfrm>
                      <a:off x="2423557" y="2600141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2" name="Freeform 2811"/>
                    <p:cNvSpPr/>
                    <p:nvPr/>
                  </p:nvSpPr>
                  <p:spPr bwMode="auto">
                    <a:xfrm>
                      <a:off x="2557154" y="2616529"/>
                      <a:ext cx="120523" cy="23751"/>
                    </a:xfrm>
                    <a:custGeom>
                      <a:avLst/>
                      <a:gdLst>
                        <a:gd name="connsiteX0" fmla="*/ 0 w 120523"/>
                        <a:gd name="connsiteY0" fmla="*/ 23751 h 23751"/>
                        <a:gd name="connsiteX1" fmla="*/ 35626 w 120523"/>
                        <a:gd name="connsiteY1" fmla="*/ 11876 h 23751"/>
                        <a:gd name="connsiteX2" fmla="*/ 53439 w 120523"/>
                        <a:gd name="connsiteY2" fmla="*/ 5938 h 23751"/>
                        <a:gd name="connsiteX3" fmla="*/ 106878 w 120523"/>
                        <a:gd name="connsiteY3" fmla="*/ 0 h 23751"/>
                        <a:gd name="connsiteX4" fmla="*/ 118753 w 120523"/>
                        <a:gd name="connsiteY4" fmla="*/ 11876 h 23751"/>
                        <a:gd name="connsiteX5" fmla="*/ 100940 w 120523"/>
                        <a:gd name="connsiteY5" fmla="*/ 17813 h 23751"/>
                        <a:gd name="connsiteX6" fmla="*/ 0 w 120523"/>
                        <a:gd name="connsiteY6" fmla="*/ 23751 h 23751"/>
                        <a:gd name="connsiteX7" fmla="*/ 0 w 120523"/>
                        <a:gd name="connsiteY7" fmla="*/ 23751 h 23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0523" h="23751">
                          <a:moveTo>
                            <a:pt x="0" y="23751"/>
                          </a:moveTo>
                          <a:lnTo>
                            <a:pt x="35626" y="11876"/>
                          </a:lnTo>
                          <a:cubicBezTo>
                            <a:pt x="41564" y="9897"/>
                            <a:pt x="47218" y="6629"/>
                            <a:pt x="53439" y="5938"/>
                          </a:cubicBezTo>
                          <a:lnTo>
                            <a:pt x="106878" y="0"/>
                          </a:lnTo>
                          <a:cubicBezTo>
                            <a:pt x="110836" y="3959"/>
                            <a:pt x="120523" y="6565"/>
                            <a:pt x="118753" y="11876"/>
                          </a:cubicBezTo>
                          <a:cubicBezTo>
                            <a:pt x="116774" y="17814"/>
                            <a:pt x="107168" y="17190"/>
                            <a:pt x="100940" y="17813"/>
                          </a:cubicBezTo>
                          <a:cubicBezTo>
                            <a:pt x="67402" y="21167"/>
                            <a:pt x="33647" y="21772"/>
                            <a:pt x="0" y="23751"/>
                          </a:cubicBezTo>
                          <a:lnTo>
                            <a:pt x="0" y="23751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3" name="Freeform 2812"/>
                    <p:cNvSpPr/>
                    <p:nvPr/>
                  </p:nvSpPr>
                  <p:spPr bwMode="auto">
                    <a:xfrm>
                      <a:off x="2496792" y="2674565"/>
                      <a:ext cx="131614" cy="94852"/>
                    </a:xfrm>
                    <a:custGeom>
                      <a:avLst/>
                      <a:gdLst>
                        <a:gd name="connsiteX0" fmla="*/ 6923 w 131614"/>
                        <a:gd name="connsiteY0" fmla="*/ 84468 h 94852"/>
                        <a:gd name="connsiteX1" fmla="*/ 30674 w 131614"/>
                        <a:gd name="connsiteY1" fmla="*/ 48842 h 94852"/>
                        <a:gd name="connsiteX2" fmla="*/ 48487 w 131614"/>
                        <a:gd name="connsiteY2" fmla="*/ 36967 h 94852"/>
                        <a:gd name="connsiteX3" fmla="*/ 66300 w 131614"/>
                        <a:gd name="connsiteY3" fmla="*/ 1341 h 94852"/>
                        <a:gd name="connsiteX4" fmla="*/ 90050 w 131614"/>
                        <a:gd name="connsiteY4" fmla="*/ 7279 h 94852"/>
                        <a:gd name="connsiteX5" fmla="*/ 107863 w 131614"/>
                        <a:gd name="connsiteY5" fmla="*/ 60718 h 94852"/>
                        <a:gd name="connsiteX6" fmla="*/ 131614 w 131614"/>
                        <a:gd name="connsiteY6" fmla="*/ 66655 h 94852"/>
                        <a:gd name="connsiteX7" fmla="*/ 119739 w 131614"/>
                        <a:gd name="connsiteY7" fmla="*/ 78531 h 94852"/>
                        <a:gd name="connsiteX8" fmla="*/ 18799 w 131614"/>
                        <a:gd name="connsiteY8" fmla="*/ 90406 h 94852"/>
                        <a:gd name="connsiteX9" fmla="*/ 6923 w 131614"/>
                        <a:gd name="connsiteY9" fmla="*/ 84468 h 94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4" h="94852">
                          <a:moveTo>
                            <a:pt x="6923" y="84468"/>
                          </a:moveTo>
                          <a:cubicBezTo>
                            <a:pt x="8902" y="77541"/>
                            <a:pt x="0" y="94852"/>
                            <a:pt x="30674" y="48842"/>
                          </a:cubicBezTo>
                          <a:cubicBezTo>
                            <a:pt x="34632" y="42904"/>
                            <a:pt x="42549" y="40925"/>
                            <a:pt x="48487" y="36967"/>
                          </a:cubicBezTo>
                          <a:cubicBezTo>
                            <a:pt x="50191" y="30152"/>
                            <a:pt x="52489" y="3643"/>
                            <a:pt x="66300" y="1341"/>
                          </a:cubicBezTo>
                          <a:cubicBezTo>
                            <a:pt x="74349" y="0"/>
                            <a:pt x="82133" y="5300"/>
                            <a:pt x="90050" y="7279"/>
                          </a:cubicBezTo>
                          <a:cubicBezTo>
                            <a:pt x="92592" y="25073"/>
                            <a:pt x="87768" y="50670"/>
                            <a:pt x="107863" y="60718"/>
                          </a:cubicBezTo>
                          <a:cubicBezTo>
                            <a:pt x="115162" y="64368"/>
                            <a:pt x="123697" y="64676"/>
                            <a:pt x="131614" y="66655"/>
                          </a:cubicBezTo>
                          <a:cubicBezTo>
                            <a:pt x="127656" y="70614"/>
                            <a:pt x="125241" y="77499"/>
                            <a:pt x="119739" y="78531"/>
                          </a:cubicBezTo>
                          <a:cubicBezTo>
                            <a:pt x="101719" y="81910"/>
                            <a:pt x="46890" y="76360"/>
                            <a:pt x="18799" y="90406"/>
                          </a:cubicBezTo>
                          <a:cubicBezTo>
                            <a:pt x="16295" y="91658"/>
                            <a:pt x="4944" y="91395"/>
                            <a:pt x="6923" y="8446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4" name="Freeform 2813"/>
                    <p:cNvSpPr/>
                    <p:nvPr/>
                  </p:nvSpPr>
                  <p:spPr bwMode="auto">
                    <a:xfrm>
                      <a:off x="2608614" y="2646218"/>
                      <a:ext cx="79169" cy="97971"/>
                    </a:xfrm>
                    <a:custGeom>
                      <a:avLst/>
                      <a:gdLst>
                        <a:gd name="connsiteX0" fmla="*/ 1979 w 79169"/>
                        <a:gd name="connsiteY0" fmla="*/ 89065 h 97971"/>
                        <a:gd name="connsiteX1" fmla="*/ 7917 w 79169"/>
                        <a:gd name="connsiteY1" fmla="*/ 17813 h 97971"/>
                        <a:gd name="connsiteX2" fmla="*/ 25730 w 79169"/>
                        <a:gd name="connsiteY2" fmla="*/ 11875 h 97971"/>
                        <a:gd name="connsiteX3" fmla="*/ 79169 w 79169"/>
                        <a:gd name="connsiteY3" fmla="*/ 0 h 97971"/>
                        <a:gd name="connsiteX4" fmla="*/ 67293 w 79169"/>
                        <a:gd name="connsiteY4" fmla="*/ 35626 h 97971"/>
                        <a:gd name="connsiteX5" fmla="*/ 49480 w 79169"/>
                        <a:gd name="connsiteY5" fmla="*/ 65314 h 97971"/>
                        <a:gd name="connsiteX6" fmla="*/ 19792 w 79169"/>
                        <a:gd name="connsiteY6" fmla="*/ 71252 h 97971"/>
                        <a:gd name="connsiteX7" fmla="*/ 1979 w 79169"/>
                        <a:gd name="connsiteY7" fmla="*/ 89065 h 97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9169" h="97971">
                          <a:moveTo>
                            <a:pt x="1979" y="89065"/>
                          </a:moveTo>
                          <a:cubicBezTo>
                            <a:pt x="0" y="80159"/>
                            <a:pt x="908" y="40592"/>
                            <a:pt x="7917" y="17813"/>
                          </a:cubicBezTo>
                          <a:cubicBezTo>
                            <a:pt x="9758" y="11831"/>
                            <a:pt x="19712" y="13595"/>
                            <a:pt x="25730" y="11875"/>
                          </a:cubicBezTo>
                          <a:cubicBezTo>
                            <a:pt x="45303" y="6282"/>
                            <a:pt x="58752" y="4083"/>
                            <a:pt x="79169" y="0"/>
                          </a:cubicBezTo>
                          <a:lnTo>
                            <a:pt x="67293" y="35626"/>
                          </a:lnTo>
                          <a:cubicBezTo>
                            <a:pt x="63634" y="46602"/>
                            <a:pt x="62161" y="59879"/>
                            <a:pt x="49480" y="65314"/>
                          </a:cubicBezTo>
                          <a:cubicBezTo>
                            <a:pt x="40204" y="69289"/>
                            <a:pt x="29688" y="69273"/>
                            <a:pt x="19792" y="71252"/>
                          </a:cubicBezTo>
                          <a:cubicBezTo>
                            <a:pt x="332" y="84225"/>
                            <a:pt x="3958" y="97971"/>
                            <a:pt x="1979" y="8906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5" name="Freeform 2814"/>
                    <p:cNvSpPr/>
                    <p:nvPr/>
                  </p:nvSpPr>
                  <p:spPr bwMode="auto">
                    <a:xfrm>
                      <a:off x="2667001" y="2657111"/>
                      <a:ext cx="145473" cy="137548"/>
                    </a:xfrm>
                    <a:custGeom>
                      <a:avLst/>
                      <a:gdLst>
                        <a:gd name="connsiteX0" fmla="*/ 8906 w 145473"/>
                        <a:gd name="connsiteY0" fmla="*/ 36608 h 137548"/>
                        <a:gd name="connsiteX1" fmla="*/ 26719 w 145473"/>
                        <a:gd name="connsiteY1" fmla="*/ 54421 h 137548"/>
                        <a:gd name="connsiteX2" fmla="*/ 56408 w 145473"/>
                        <a:gd name="connsiteY2" fmla="*/ 90047 h 137548"/>
                        <a:gd name="connsiteX3" fmla="*/ 80158 w 145473"/>
                        <a:gd name="connsiteY3" fmla="*/ 95985 h 137548"/>
                        <a:gd name="connsiteX4" fmla="*/ 97971 w 145473"/>
                        <a:gd name="connsiteY4" fmla="*/ 101922 h 137548"/>
                        <a:gd name="connsiteX5" fmla="*/ 145473 w 145473"/>
                        <a:gd name="connsiteY5" fmla="*/ 107860 h 137548"/>
                        <a:gd name="connsiteX6" fmla="*/ 139535 w 145473"/>
                        <a:gd name="connsiteY6" fmla="*/ 60359 h 137548"/>
                        <a:gd name="connsiteX7" fmla="*/ 133597 w 145473"/>
                        <a:gd name="connsiteY7" fmla="*/ 42546 h 137548"/>
                        <a:gd name="connsiteX8" fmla="*/ 115784 w 145473"/>
                        <a:gd name="connsiteY8" fmla="*/ 36608 h 137548"/>
                        <a:gd name="connsiteX9" fmla="*/ 80158 w 145473"/>
                        <a:gd name="connsiteY9" fmla="*/ 6920 h 137548"/>
                        <a:gd name="connsiteX10" fmla="*/ 8906 w 145473"/>
                        <a:gd name="connsiteY10" fmla="*/ 36608 h 1375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5473" h="137548">
                          <a:moveTo>
                            <a:pt x="8906" y="36608"/>
                          </a:moveTo>
                          <a:cubicBezTo>
                            <a:pt x="0" y="44525"/>
                            <a:pt x="21343" y="47970"/>
                            <a:pt x="26719" y="54421"/>
                          </a:cubicBezTo>
                          <a:cubicBezTo>
                            <a:pt x="37897" y="67835"/>
                            <a:pt x="39851" y="80585"/>
                            <a:pt x="56408" y="90047"/>
                          </a:cubicBezTo>
                          <a:cubicBezTo>
                            <a:pt x="63493" y="94096"/>
                            <a:pt x="72312" y="93743"/>
                            <a:pt x="80158" y="95985"/>
                          </a:cubicBezTo>
                          <a:cubicBezTo>
                            <a:pt x="86176" y="97704"/>
                            <a:pt x="92033" y="99943"/>
                            <a:pt x="97971" y="101922"/>
                          </a:cubicBezTo>
                          <a:cubicBezTo>
                            <a:pt x="139535" y="129632"/>
                            <a:pt x="125680" y="137548"/>
                            <a:pt x="145473" y="107860"/>
                          </a:cubicBezTo>
                          <a:cubicBezTo>
                            <a:pt x="143494" y="92026"/>
                            <a:pt x="142390" y="76058"/>
                            <a:pt x="139535" y="60359"/>
                          </a:cubicBezTo>
                          <a:cubicBezTo>
                            <a:pt x="138415" y="54201"/>
                            <a:pt x="138023" y="46972"/>
                            <a:pt x="133597" y="42546"/>
                          </a:cubicBezTo>
                          <a:cubicBezTo>
                            <a:pt x="129171" y="38120"/>
                            <a:pt x="121722" y="38587"/>
                            <a:pt x="115784" y="36608"/>
                          </a:cubicBezTo>
                          <a:cubicBezTo>
                            <a:pt x="108731" y="29555"/>
                            <a:pt x="91525" y="10020"/>
                            <a:pt x="80158" y="6920"/>
                          </a:cubicBezTo>
                          <a:cubicBezTo>
                            <a:pt x="54785" y="0"/>
                            <a:pt x="17812" y="28691"/>
                            <a:pt x="8906" y="36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6" name="Freeform 2815"/>
                    <p:cNvSpPr/>
                    <p:nvPr/>
                  </p:nvSpPr>
                  <p:spPr bwMode="auto">
                    <a:xfrm>
                      <a:off x="2741222" y="2622467"/>
                      <a:ext cx="219694" cy="71252"/>
                    </a:xfrm>
                    <a:custGeom>
                      <a:avLst/>
                      <a:gdLst>
                        <a:gd name="connsiteX0" fmla="*/ 23751 w 184068"/>
                        <a:gd name="connsiteY0" fmla="*/ 53439 h 94747"/>
                        <a:gd name="connsiteX1" fmla="*/ 41564 w 184068"/>
                        <a:gd name="connsiteY1" fmla="*/ 17813 h 94747"/>
                        <a:gd name="connsiteX2" fmla="*/ 47501 w 184068"/>
                        <a:gd name="connsiteY2" fmla="*/ 0 h 94747"/>
                        <a:gd name="connsiteX3" fmla="*/ 65314 w 184068"/>
                        <a:gd name="connsiteY3" fmla="*/ 11876 h 94747"/>
                        <a:gd name="connsiteX4" fmla="*/ 83127 w 184068"/>
                        <a:gd name="connsiteY4" fmla="*/ 29689 h 94747"/>
                        <a:gd name="connsiteX5" fmla="*/ 184068 w 184068"/>
                        <a:gd name="connsiteY5" fmla="*/ 35626 h 94747"/>
                        <a:gd name="connsiteX6" fmla="*/ 23751 w 184068"/>
                        <a:gd name="connsiteY6" fmla="*/ 53439 h 947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4068" h="94747">
                          <a:moveTo>
                            <a:pt x="23751" y="53439"/>
                          </a:moveTo>
                          <a:cubicBezTo>
                            <a:pt x="0" y="50470"/>
                            <a:pt x="18543" y="63854"/>
                            <a:pt x="41564" y="17813"/>
                          </a:cubicBezTo>
                          <a:cubicBezTo>
                            <a:pt x="44363" y="12215"/>
                            <a:pt x="45522" y="5938"/>
                            <a:pt x="47501" y="0"/>
                          </a:cubicBezTo>
                          <a:cubicBezTo>
                            <a:pt x="53439" y="3959"/>
                            <a:pt x="59832" y="7307"/>
                            <a:pt x="65314" y="11876"/>
                          </a:cubicBezTo>
                          <a:cubicBezTo>
                            <a:pt x="71765" y="17252"/>
                            <a:pt x="74893" y="28042"/>
                            <a:pt x="83127" y="29689"/>
                          </a:cubicBezTo>
                          <a:cubicBezTo>
                            <a:pt x="116178" y="36299"/>
                            <a:pt x="150421" y="33647"/>
                            <a:pt x="184068" y="35626"/>
                          </a:cubicBezTo>
                          <a:cubicBezTo>
                            <a:pt x="164360" y="94747"/>
                            <a:pt x="47502" y="56408"/>
                            <a:pt x="2375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7" name="Freeform 2816"/>
                    <p:cNvSpPr/>
                    <p:nvPr/>
                  </p:nvSpPr>
                  <p:spPr bwMode="auto">
                    <a:xfrm>
                      <a:off x="2779817" y="2679458"/>
                      <a:ext cx="180341" cy="111488"/>
                    </a:xfrm>
                    <a:custGeom>
                      <a:avLst/>
                      <a:gdLst>
                        <a:gd name="connsiteX0" fmla="*/ 2969 w 180341"/>
                        <a:gd name="connsiteY0" fmla="*/ 67701 h 111488"/>
                        <a:gd name="connsiteX1" fmla="*/ 62345 w 180341"/>
                        <a:gd name="connsiteY1" fmla="*/ 55825 h 111488"/>
                        <a:gd name="connsiteX2" fmla="*/ 92034 w 180341"/>
                        <a:gd name="connsiteY2" fmla="*/ 32075 h 111488"/>
                        <a:gd name="connsiteX3" fmla="*/ 109847 w 180341"/>
                        <a:gd name="connsiteY3" fmla="*/ 26137 h 111488"/>
                        <a:gd name="connsiteX4" fmla="*/ 151410 w 180341"/>
                        <a:gd name="connsiteY4" fmla="*/ 2386 h 111488"/>
                        <a:gd name="connsiteX5" fmla="*/ 163286 w 180341"/>
                        <a:gd name="connsiteY5" fmla="*/ 14262 h 111488"/>
                        <a:gd name="connsiteX6" fmla="*/ 163286 w 180341"/>
                        <a:gd name="connsiteY6" fmla="*/ 73638 h 111488"/>
                        <a:gd name="connsiteX7" fmla="*/ 133597 w 180341"/>
                        <a:gd name="connsiteY7" fmla="*/ 67701 h 111488"/>
                        <a:gd name="connsiteX8" fmla="*/ 97971 w 180341"/>
                        <a:gd name="connsiteY8" fmla="*/ 55825 h 111488"/>
                        <a:gd name="connsiteX9" fmla="*/ 80158 w 180341"/>
                        <a:gd name="connsiteY9" fmla="*/ 49888 h 111488"/>
                        <a:gd name="connsiteX10" fmla="*/ 109847 w 180341"/>
                        <a:gd name="connsiteY10" fmla="*/ 103327 h 111488"/>
                        <a:gd name="connsiteX11" fmla="*/ 80158 w 180341"/>
                        <a:gd name="connsiteY11" fmla="*/ 85514 h 111488"/>
                        <a:gd name="connsiteX12" fmla="*/ 2969 w 180341"/>
                        <a:gd name="connsiteY12" fmla="*/ 67701 h 111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80341" h="111488">
                          <a:moveTo>
                            <a:pt x="2969" y="67701"/>
                          </a:moveTo>
                          <a:cubicBezTo>
                            <a:pt x="0" y="62753"/>
                            <a:pt x="42553" y="59784"/>
                            <a:pt x="62345" y="55825"/>
                          </a:cubicBezTo>
                          <a:cubicBezTo>
                            <a:pt x="80169" y="52260"/>
                            <a:pt x="78758" y="40041"/>
                            <a:pt x="92034" y="32075"/>
                          </a:cubicBezTo>
                          <a:cubicBezTo>
                            <a:pt x="97401" y="28855"/>
                            <a:pt x="103909" y="28116"/>
                            <a:pt x="109847" y="26137"/>
                          </a:cubicBezTo>
                          <a:cubicBezTo>
                            <a:pt x="114459" y="22678"/>
                            <a:pt x="139480" y="0"/>
                            <a:pt x="151410" y="2386"/>
                          </a:cubicBezTo>
                          <a:cubicBezTo>
                            <a:pt x="156900" y="3484"/>
                            <a:pt x="159327" y="10303"/>
                            <a:pt x="163286" y="14262"/>
                          </a:cubicBezTo>
                          <a:cubicBezTo>
                            <a:pt x="169072" y="31621"/>
                            <a:pt x="180341" y="56583"/>
                            <a:pt x="163286" y="73638"/>
                          </a:cubicBezTo>
                          <a:cubicBezTo>
                            <a:pt x="156150" y="80774"/>
                            <a:pt x="143334" y="70356"/>
                            <a:pt x="133597" y="67701"/>
                          </a:cubicBezTo>
                          <a:cubicBezTo>
                            <a:pt x="121520" y="64407"/>
                            <a:pt x="109846" y="59783"/>
                            <a:pt x="97971" y="55825"/>
                          </a:cubicBezTo>
                          <a:lnTo>
                            <a:pt x="80158" y="49888"/>
                          </a:lnTo>
                          <a:cubicBezTo>
                            <a:pt x="68911" y="83634"/>
                            <a:pt x="69795" y="63275"/>
                            <a:pt x="109847" y="103327"/>
                          </a:cubicBezTo>
                          <a:cubicBezTo>
                            <a:pt x="118008" y="111488"/>
                            <a:pt x="90247" y="91119"/>
                            <a:pt x="80158" y="85514"/>
                          </a:cubicBezTo>
                          <a:cubicBezTo>
                            <a:pt x="49222" y="68327"/>
                            <a:pt x="5938" y="72649"/>
                            <a:pt x="2969" y="6770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8" name="Freeform 2817"/>
                    <p:cNvSpPr/>
                    <p:nvPr/>
                  </p:nvSpPr>
                  <p:spPr bwMode="auto">
                    <a:xfrm>
                      <a:off x="2910833" y="2603450"/>
                      <a:ext cx="129019" cy="83342"/>
                    </a:xfrm>
                    <a:custGeom>
                      <a:avLst/>
                      <a:gdLst>
                        <a:gd name="connsiteX0" fmla="*/ 26332 w 129019"/>
                        <a:gd name="connsiteY0" fmla="*/ 78394 h 83342"/>
                        <a:gd name="connsiteX1" fmla="*/ 44145 w 129019"/>
                        <a:gd name="connsiteY1" fmla="*/ 66518 h 83342"/>
                        <a:gd name="connsiteX2" fmla="*/ 121334 w 129019"/>
                        <a:gd name="connsiteY2" fmla="*/ 60581 h 83342"/>
                        <a:gd name="connsiteX3" fmla="*/ 127272 w 129019"/>
                        <a:gd name="connsiteY3" fmla="*/ 36830 h 83342"/>
                        <a:gd name="connsiteX4" fmla="*/ 121334 w 129019"/>
                        <a:gd name="connsiteY4" fmla="*/ 13079 h 83342"/>
                        <a:gd name="connsiteX5" fmla="*/ 32269 w 129019"/>
                        <a:gd name="connsiteY5" fmla="*/ 13079 h 83342"/>
                        <a:gd name="connsiteX6" fmla="*/ 20394 w 129019"/>
                        <a:gd name="connsiteY6" fmla="*/ 24955 h 83342"/>
                        <a:gd name="connsiteX7" fmla="*/ 2581 w 129019"/>
                        <a:gd name="connsiteY7" fmla="*/ 36830 h 83342"/>
                        <a:gd name="connsiteX8" fmla="*/ 26332 w 129019"/>
                        <a:gd name="connsiteY8" fmla="*/ 78394 h 83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019" h="83342">
                          <a:moveTo>
                            <a:pt x="26332" y="78394"/>
                          </a:moveTo>
                          <a:cubicBezTo>
                            <a:pt x="33259" y="83342"/>
                            <a:pt x="37131" y="67833"/>
                            <a:pt x="44145" y="66518"/>
                          </a:cubicBezTo>
                          <a:cubicBezTo>
                            <a:pt x="69509" y="61762"/>
                            <a:pt x="97032" y="69260"/>
                            <a:pt x="121334" y="60581"/>
                          </a:cubicBezTo>
                          <a:cubicBezTo>
                            <a:pt x="129019" y="57836"/>
                            <a:pt x="125293" y="44747"/>
                            <a:pt x="127272" y="36830"/>
                          </a:cubicBezTo>
                          <a:cubicBezTo>
                            <a:pt x="125293" y="28913"/>
                            <a:pt x="128468" y="17042"/>
                            <a:pt x="121334" y="13079"/>
                          </a:cubicBezTo>
                          <a:cubicBezTo>
                            <a:pt x="97792" y="0"/>
                            <a:pt x="56436" y="9627"/>
                            <a:pt x="32269" y="13079"/>
                          </a:cubicBezTo>
                          <a:cubicBezTo>
                            <a:pt x="28311" y="17038"/>
                            <a:pt x="24765" y="21458"/>
                            <a:pt x="20394" y="24955"/>
                          </a:cubicBezTo>
                          <a:cubicBezTo>
                            <a:pt x="14822" y="29413"/>
                            <a:pt x="4838" y="30060"/>
                            <a:pt x="2581" y="36830"/>
                          </a:cubicBezTo>
                          <a:cubicBezTo>
                            <a:pt x="0" y="44572"/>
                            <a:pt x="19405" y="73446"/>
                            <a:pt x="26332" y="7839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19" name="Freeform 2818"/>
                    <p:cNvSpPr/>
                    <p:nvPr/>
                  </p:nvSpPr>
                  <p:spPr bwMode="auto">
                    <a:xfrm>
                      <a:off x="2931227" y="2679865"/>
                      <a:ext cx="124691" cy="110903"/>
                    </a:xfrm>
                    <a:custGeom>
                      <a:avLst/>
                      <a:gdLst>
                        <a:gd name="connsiteX0" fmla="*/ 0 w 124691"/>
                        <a:gd name="connsiteY0" fmla="*/ 61355 h 110903"/>
                        <a:gd name="connsiteX1" fmla="*/ 17813 w 124691"/>
                        <a:gd name="connsiteY1" fmla="*/ 55418 h 110903"/>
                        <a:gd name="connsiteX2" fmla="*/ 35626 w 124691"/>
                        <a:gd name="connsiteY2" fmla="*/ 43542 h 110903"/>
                        <a:gd name="connsiteX3" fmla="*/ 89065 w 124691"/>
                        <a:gd name="connsiteY3" fmla="*/ 19792 h 110903"/>
                        <a:gd name="connsiteX4" fmla="*/ 95002 w 124691"/>
                        <a:gd name="connsiteY4" fmla="*/ 1979 h 110903"/>
                        <a:gd name="connsiteX5" fmla="*/ 124691 w 124691"/>
                        <a:gd name="connsiteY5" fmla="*/ 31667 h 110903"/>
                        <a:gd name="connsiteX6" fmla="*/ 118753 w 124691"/>
                        <a:gd name="connsiteY6" fmla="*/ 67293 h 110903"/>
                        <a:gd name="connsiteX7" fmla="*/ 100940 w 124691"/>
                        <a:gd name="connsiteY7" fmla="*/ 79168 h 110903"/>
                        <a:gd name="connsiteX8" fmla="*/ 41564 w 124691"/>
                        <a:gd name="connsiteY8" fmla="*/ 91044 h 110903"/>
                        <a:gd name="connsiteX9" fmla="*/ 17813 w 124691"/>
                        <a:gd name="connsiteY9" fmla="*/ 85106 h 110903"/>
                        <a:gd name="connsiteX10" fmla="*/ 0 w 124691"/>
                        <a:gd name="connsiteY10" fmla="*/ 61355 h 1109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4691" h="110903">
                          <a:moveTo>
                            <a:pt x="0" y="61355"/>
                          </a:moveTo>
                          <a:cubicBezTo>
                            <a:pt x="0" y="56407"/>
                            <a:pt x="12215" y="58217"/>
                            <a:pt x="17813" y="55418"/>
                          </a:cubicBezTo>
                          <a:cubicBezTo>
                            <a:pt x="24196" y="52227"/>
                            <a:pt x="29105" y="46440"/>
                            <a:pt x="35626" y="43542"/>
                          </a:cubicBezTo>
                          <a:cubicBezTo>
                            <a:pt x="99225" y="15275"/>
                            <a:pt x="48749" y="46669"/>
                            <a:pt x="89065" y="19792"/>
                          </a:cubicBezTo>
                          <a:cubicBezTo>
                            <a:pt x="91044" y="13854"/>
                            <a:pt x="89064" y="0"/>
                            <a:pt x="95002" y="1979"/>
                          </a:cubicBezTo>
                          <a:cubicBezTo>
                            <a:pt x="108279" y="6405"/>
                            <a:pt x="124691" y="31667"/>
                            <a:pt x="124691" y="31667"/>
                          </a:cubicBezTo>
                          <a:cubicBezTo>
                            <a:pt x="122712" y="43542"/>
                            <a:pt x="124137" y="56525"/>
                            <a:pt x="118753" y="67293"/>
                          </a:cubicBezTo>
                          <a:cubicBezTo>
                            <a:pt x="115562" y="73676"/>
                            <a:pt x="107323" y="75977"/>
                            <a:pt x="100940" y="79168"/>
                          </a:cubicBezTo>
                          <a:cubicBezTo>
                            <a:pt x="84358" y="87459"/>
                            <a:pt x="56884" y="88855"/>
                            <a:pt x="41564" y="91044"/>
                          </a:cubicBezTo>
                          <a:cubicBezTo>
                            <a:pt x="21704" y="110903"/>
                            <a:pt x="36538" y="103832"/>
                            <a:pt x="17813" y="85106"/>
                          </a:cubicBezTo>
                          <a:cubicBezTo>
                            <a:pt x="14684" y="81977"/>
                            <a:pt x="0" y="66303"/>
                            <a:pt x="0" y="6135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0" name="Freeform 2819"/>
                    <p:cNvSpPr/>
                    <p:nvPr/>
                  </p:nvSpPr>
                  <p:spPr bwMode="auto">
                    <a:xfrm>
                      <a:off x="3038105" y="2610270"/>
                      <a:ext cx="155354" cy="85062"/>
                    </a:xfrm>
                    <a:custGeom>
                      <a:avLst/>
                      <a:gdLst>
                        <a:gd name="connsiteX0" fmla="*/ 17813 w 155354"/>
                        <a:gd name="connsiteY0" fmla="*/ 65636 h 85062"/>
                        <a:gd name="connsiteX1" fmla="*/ 23750 w 155354"/>
                        <a:gd name="connsiteY1" fmla="*/ 47823 h 85062"/>
                        <a:gd name="connsiteX2" fmla="*/ 35626 w 155354"/>
                        <a:gd name="connsiteY2" fmla="*/ 35948 h 85062"/>
                        <a:gd name="connsiteX3" fmla="*/ 59376 w 155354"/>
                        <a:gd name="connsiteY3" fmla="*/ 30010 h 85062"/>
                        <a:gd name="connsiteX4" fmla="*/ 148441 w 155354"/>
                        <a:gd name="connsiteY4" fmla="*/ 24072 h 85062"/>
                        <a:gd name="connsiteX5" fmla="*/ 154379 w 155354"/>
                        <a:gd name="connsiteY5" fmla="*/ 6259 h 85062"/>
                        <a:gd name="connsiteX6" fmla="*/ 148441 w 155354"/>
                        <a:gd name="connsiteY6" fmla="*/ 71574 h 85062"/>
                        <a:gd name="connsiteX7" fmla="*/ 130628 w 155354"/>
                        <a:gd name="connsiteY7" fmla="*/ 77511 h 85062"/>
                        <a:gd name="connsiteX8" fmla="*/ 17813 w 155354"/>
                        <a:gd name="connsiteY8" fmla="*/ 65636 h 850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5354" h="85062">
                          <a:moveTo>
                            <a:pt x="17813" y="65636"/>
                          </a:moveTo>
                          <a:cubicBezTo>
                            <a:pt x="0" y="60688"/>
                            <a:pt x="20530" y="53190"/>
                            <a:pt x="23750" y="47823"/>
                          </a:cubicBezTo>
                          <a:cubicBezTo>
                            <a:pt x="26630" y="43023"/>
                            <a:pt x="30619" y="38452"/>
                            <a:pt x="35626" y="35948"/>
                          </a:cubicBezTo>
                          <a:cubicBezTo>
                            <a:pt x="42925" y="32299"/>
                            <a:pt x="51260" y="30864"/>
                            <a:pt x="59376" y="30010"/>
                          </a:cubicBezTo>
                          <a:cubicBezTo>
                            <a:pt x="88967" y="26895"/>
                            <a:pt x="118753" y="26051"/>
                            <a:pt x="148441" y="24072"/>
                          </a:cubicBezTo>
                          <a:cubicBezTo>
                            <a:pt x="150420" y="18134"/>
                            <a:pt x="154379" y="0"/>
                            <a:pt x="154379" y="6259"/>
                          </a:cubicBezTo>
                          <a:cubicBezTo>
                            <a:pt x="154379" y="28120"/>
                            <a:pt x="155354" y="50834"/>
                            <a:pt x="148441" y="71574"/>
                          </a:cubicBezTo>
                          <a:cubicBezTo>
                            <a:pt x="146462" y="77512"/>
                            <a:pt x="136824" y="76626"/>
                            <a:pt x="130628" y="77511"/>
                          </a:cubicBezTo>
                          <a:cubicBezTo>
                            <a:pt x="77771" y="85062"/>
                            <a:pt x="35626" y="70584"/>
                            <a:pt x="17813" y="6563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1" name="Freeform 2820"/>
                    <p:cNvSpPr/>
                    <p:nvPr/>
                  </p:nvSpPr>
                  <p:spPr bwMode="auto">
                    <a:xfrm>
                      <a:off x="3044042" y="2678032"/>
                      <a:ext cx="142753" cy="90563"/>
                    </a:xfrm>
                    <a:custGeom>
                      <a:avLst/>
                      <a:gdLst>
                        <a:gd name="connsiteX0" fmla="*/ 5938 w 142753"/>
                        <a:gd name="connsiteY0" fmla="*/ 75064 h 90563"/>
                        <a:gd name="connsiteX1" fmla="*/ 29689 w 142753"/>
                        <a:gd name="connsiteY1" fmla="*/ 69126 h 90563"/>
                        <a:gd name="connsiteX2" fmla="*/ 47502 w 142753"/>
                        <a:gd name="connsiteY2" fmla="*/ 51313 h 90563"/>
                        <a:gd name="connsiteX3" fmla="*/ 65315 w 142753"/>
                        <a:gd name="connsiteY3" fmla="*/ 39438 h 90563"/>
                        <a:gd name="connsiteX4" fmla="*/ 71252 w 142753"/>
                        <a:gd name="connsiteY4" fmla="*/ 21625 h 90563"/>
                        <a:gd name="connsiteX5" fmla="*/ 118754 w 142753"/>
                        <a:gd name="connsiteY5" fmla="*/ 15687 h 90563"/>
                        <a:gd name="connsiteX6" fmla="*/ 142504 w 142753"/>
                        <a:gd name="connsiteY6" fmla="*/ 69126 h 90563"/>
                        <a:gd name="connsiteX7" fmla="*/ 136567 w 142753"/>
                        <a:gd name="connsiteY7" fmla="*/ 86939 h 90563"/>
                        <a:gd name="connsiteX8" fmla="*/ 65315 w 142753"/>
                        <a:gd name="connsiteY8" fmla="*/ 81001 h 90563"/>
                        <a:gd name="connsiteX9" fmla="*/ 5938 w 142753"/>
                        <a:gd name="connsiteY9" fmla="*/ 75064 h 90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2753" h="90563">
                          <a:moveTo>
                            <a:pt x="5938" y="75064"/>
                          </a:moveTo>
                          <a:cubicBezTo>
                            <a:pt x="0" y="73085"/>
                            <a:pt x="22604" y="73175"/>
                            <a:pt x="29689" y="69126"/>
                          </a:cubicBezTo>
                          <a:cubicBezTo>
                            <a:pt x="36980" y="64960"/>
                            <a:pt x="41051" y="56689"/>
                            <a:pt x="47502" y="51313"/>
                          </a:cubicBezTo>
                          <a:cubicBezTo>
                            <a:pt x="52984" y="46745"/>
                            <a:pt x="59377" y="43396"/>
                            <a:pt x="65315" y="39438"/>
                          </a:cubicBezTo>
                          <a:cubicBezTo>
                            <a:pt x="67294" y="33500"/>
                            <a:pt x="68032" y="26992"/>
                            <a:pt x="71252" y="21625"/>
                          </a:cubicBezTo>
                          <a:cubicBezTo>
                            <a:pt x="84227" y="0"/>
                            <a:pt x="93550" y="11486"/>
                            <a:pt x="118754" y="15687"/>
                          </a:cubicBezTo>
                          <a:cubicBezTo>
                            <a:pt x="132886" y="58083"/>
                            <a:pt x="123686" y="40898"/>
                            <a:pt x="142504" y="69126"/>
                          </a:cubicBezTo>
                          <a:cubicBezTo>
                            <a:pt x="140525" y="75064"/>
                            <a:pt x="142753" y="85987"/>
                            <a:pt x="136567" y="86939"/>
                          </a:cubicBezTo>
                          <a:cubicBezTo>
                            <a:pt x="113011" y="90563"/>
                            <a:pt x="89121" y="82135"/>
                            <a:pt x="65315" y="81001"/>
                          </a:cubicBezTo>
                          <a:cubicBezTo>
                            <a:pt x="47522" y="80154"/>
                            <a:pt x="11876" y="77043"/>
                            <a:pt x="5938" y="75064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2" name="Freeform 2821"/>
                    <p:cNvSpPr/>
                    <p:nvPr/>
                  </p:nvSpPr>
                  <p:spPr bwMode="auto">
                    <a:xfrm>
                      <a:off x="3170713" y="2634342"/>
                      <a:ext cx="128649" cy="54957"/>
                    </a:xfrm>
                    <a:custGeom>
                      <a:avLst/>
                      <a:gdLst>
                        <a:gd name="connsiteX0" fmla="*/ 9896 w 128649"/>
                        <a:gd name="connsiteY0" fmla="*/ 29689 h 54957"/>
                        <a:gd name="connsiteX1" fmla="*/ 39584 w 128649"/>
                        <a:gd name="connsiteY1" fmla="*/ 23751 h 54957"/>
                        <a:gd name="connsiteX2" fmla="*/ 57397 w 128649"/>
                        <a:gd name="connsiteY2" fmla="*/ 17813 h 54957"/>
                        <a:gd name="connsiteX3" fmla="*/ 63335 w 128649"/>
                        <a:gd name="connsiteY3" fmla="*/ 0 h 54957"/>
                        <a:gd name="connsiteX4" fmla="*/ 81148 w 128649"/>
                        <a:gd name="connsiteY4" fmla="*/ 5938 h 54957"/>
                        <a:gd name="connsiteX5" fmla="*/ 116774 w 128649"/>
                        <a:gd name="connsiteY5" fmla="*/ 11876 h 54957"/>
                        <a:gd name="connsiteX6" fmla="*/ 128649 w 128649"/>
                        <a:gd name="connsiteY6" fmla="*/ 29689 h 54957"/>
                        <a:gd name="connsiteX7" fmla="*/ 116774 w 128649"/>
                        <a:gd name="connsiteY7" fmla="*/ 47502 h 54957"/>
                        <a:gd name="connsiteX8" fmla="*/ 98961 w 128649"/>
                        <a:gd name="connsiteY8" fmla="*/ 53439 h 54957"/>
                        <a:gd name="connsiteX9" fmla="*/ 9896 w 128649"/>
                        <a:gd name="connsiteY9" fmla="*/ 29689 h 54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649" h="54957">
                          <a:moveTo>
                            <a:pt x="9896" y="29689"/>
                          </a:moveTo>
                          <a:cubicBezTo>
                            <a:pt x="0" y="24741"/>
                            <a:pt x="29793" y="26199"/>
                            <a:pt x="39584" y="23751"/>
                          </a:cubicBezTo>
                          <a:cubicBezTo>
                            <a:pt x="45656" y="22233"/>
                            <a:pt x="52971" y="22239"/>
                            <a:pt x="57397" y="17813"/>
                          </a:cubicBezTo>
                          <a:cubicBezTo>
                            <a:pt x="61823" y="13387"/>
                            <a:pt x="61356" y="5938"/>
                            <a:pt x="63335" y="0"/>
                          </a:cubicBezTo>
                          <a:cubicBezTo>
                            <a:pt x="69273" y="1979"/>
                            <a:pt x="75038" y="4580"/>
                            <a:pt x="81148" y="5938"/>
                          </a:cubicBezTo>
                          <a:cubicBezTo>
                            <a:pt x="92900" y="8550"/>
                            <a:pt x="106006" y="6492"/>
                            <a:pt x="116774" y="11876"/>
                          </a:cubicBezTo>
                          <a:cubicBezTo>
                            <a:pt x="123157" y="15067"/>
                            <a:pt x="124691" y="23751"/>
                            <a:pt x="128649" y="29689"/>
                          </a:cubicBezTo>
                          <a:cubicBezTo>
                            <a:pt x="124691" y="35627"/>
                            <a:pt x="122346" y="43044"/>
                            <a:pt x="116774" y="47502"/>
                          </a:cubicBezTo>
                          <a:cubicBezTo>
                            <a:pt x="111887" y="51412"/>
                            <a:pt x="105201" y="52959"/>
                            <a:pt x="98961" y="53439"/>
                          </a:cubicBezTo>
                          <a:cubicBezTo>
                            <a:pt x="79227" y="54957"/>
                            <a:pt x="19792" y="34637"/>
                            <a:pt x="9896" y="2968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3" name="Freeform 2822"/>
                    <p:cNvSpPr/>
                    <p:nvPr/>
                  </p:nvSpPr>
                  <p:spPr bwMode="auto">
                    <a:xfrm>
                      <a:off x="2208812" y="2764212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4" name="Freeform 2823"/>
                    <p:cNvSpPr/>
                    <p:nvPr/>
                  </p:nvSpPr>
                  <p:spPr bwMode="auto">
                    <a:xfrm>
                      <a:off x="2398817" y="2732360"/>
                      <a:ext cx="138016" cy="117717"/>
                    </a:xfrm>
                    <a:custGeom>
                      <a:avLst/>
                      <a:gdLst>
                        <a:gd name="connsiteX0" fmla="*/ 9896 w 138016"/>
                        <a:gd name="connsiteY0" fmla="*/ 115738 h 117717"/>
                        <a:gd name="connsiteX1" fmla="*/ 33646 w 138016"/>
                        <a:gd name="connsiteY1" fmla="*/ 103863 h 117717"/>
                        <a:gd name="connsiteX2" fmla="*/ 57397 w 138016"/>
                        <a:gd name="connsiteY2" fmla="*/ 80112 h 117717"/>
                        <a:gd name="connsiteX3" fmla="*/ 63335 w 138016"/>
                        <a:gd name="connsiteY3" fmla="*/ 8860 h 117717"/>
                        <a:gd name="connsiteX4" fmla="*/ 93023 w 138016"/>
                        <a:gd name="connsiteY4" fmla="*/ 14798 h 117717"/>
                        <a:gd name="connsiteX5" fmla="*/ 134587 w 138016"/>
                        <a:gd name="connsiteY5" fmla="*/ 26673 h 117717"/>
                        <a:gd name="connsiteX6" fmla="*/ 116774 w 138016"/>
                        <a:gd name="connsiteY6" fmla="*/ 103863 h 117717"/>
                        <a:gd name="connsiteX7" fmla="*/ 93023 w 138016"/>
                        <a:gd name="connsiteY7" fmla="*/ 115738 h 117717"/>
                        <a:gd name="connsiteX8" fmla="*/ 9896 w 138016"/>
                        <a:gd name="connsiteY8" fmla="*/ 115738 h 11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8016" h="117717">
                          <a:moveTo>
                            <a:pt x="9896" y="115738"/>
                          </a:moveTo>
                          <a:cubicBezTo>
                            <a:pt x="0" y="113759"/>
                            <a:pt x="26565" y="109174"/>
                            <a:pt x="33646" y="103863"/>
                          </a:cubicBezTo>
                          <a:cubicBezTo>
                            <a:pt x="42603" y="97145"/>
                            <a:pt x="57397" y="80112"/>
                            <a:pt x="57397" y="80112"/>
                          </a:cubicBezTo>
                          <a:cubicBezTo>
                            <a:pt x="59376" y="56361"/>
                            <a:pt x="51922" y="29783"/>
                            <a:pt x="63335" y="8860"/>
                          </a:cubicBezTo>
                          <a:cubicBezTo>
                            <a:pt x="68168" y="0"/>
                            <a:pt x="83171" y="12609"/>
                            <a:pt x="93023" y="14798"/>
                          </a:cubicBezTo>
                          <a:cubicBezTo>
                            <a:pt x="115387" y="19768"/>
                            <a:pt x="114752" y="20062"/>
                            <a:pt x="134587" y="26673"/>
                          </a:cubicBezTo>
                          <a:cubicBezTo>
                            <a:pt x="132583" y="46708"/>
                            <a:pt x="138016" y="86161"/>
                            <a:pt x="116774" y="103863"/>
                          </a:cubicBezTo>
                          <a:cubicBezTo>
                            <a:pt x="109974" y="109529"/>
                            <a:pt x="100940" y="111780"/>
                            <a:pt x="93023" y="115738"/>
                          </a:cubicBezTo>
                          <a:cubicBezTo>
                            <a:pt x="29242" y="109361"/>
                            <a:pt x="19792" y="117717"/>
                            <a:pt x="9896" y="11573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5" name="Freeform 2824"/>
                    <p:cNvSpPr/>
                    <p:nvPr/>
                  </p:nvSpPr>
                  <p:spPr bwMode="auto">
                    <a:xfrm>
                      <a:off x="2590801" y="2754085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6" name="Freeform 2825"/>
                    <p:cNvSpPr/>
                    <p:nvPr/>
                  </p:nvSpPr>
                  <p:spPr bwMode="auto">
                    <a:xfrm>
                      <a:off x="2765330" y="2778824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7" name="Freeform 2826"/>
                    <p:cNvSpPr/>
                    <p:nvPr/>
                  </p:nvSpPr>
                  <p:spPr bwMode="auto">
                    <a:xfrm rot="10361752">
                      <a:off x="2909587" y="2764846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8" name="Freeform 2827"/>
                    <p:cNvSpPr/>
                    <p:nvPr/>
                  </p:nvSpPr>
                  <p:spPr bwMode="auto">
                    <a:xfrm flipH="1" flipV="1">
                      <a:off x="3344883" y="2657587"/>
                      <a:ext cx="215038" cy="158298"/>
                    </a:xfrm>
                    <a:custGeom>
                      <a:avLst/>
                      <a:gdLst>
                        <a:gd name="connsiteX0" fmla="*/ 32609 w 92296"/>
                        <a:gd name="connsiteY0" fmla="*/ 47502 h 118247"/>
                        <a:gd name="connsiteX1" fmla="*/ 38546 w 92296"/>
                        <a:gd name="connsiteY1" fmla="*/ 23751 h 118247"/>
                        <a:gd name="connsiteX2" fmla="*/ 62297 w 92296"/>
                        <a:gd name="connsiteY2" fmla="*/ 0 h 118247"/>
                        <a:gd name="connsiteX3" fmla="*/ 80110 w 92296"/>
                        <a:gd name="connsiteY3" fmla="*/ 5938 h 118247"/>
                        <a:gd name="connsiteX4" fmla="*/ 80110 w 92296"/>
                        <a:gd name="connsiteY4" fmla="*/ 65315 h 118247"/>
                        <a:gd name="connsiteX5" fmla="*/ 62297 w 92296"/>
                        <a:gd name="connsiteY5" fmla="*/ 71252 h 118247"/>
                        <a:gd name="connsiteX6" fmla="*/ 50422 w 92296"/>
                        <a:gd name="connsiteY6" fmla="*/ 89065 h 118247"/>
                        <a:gd name="connsiteX7" fmla="*/ 14796 w 92296"/>
                        <a:gd name="connsiteY7" fmla="*/ 100941 h 118247"/>
                        <a:gd name="connsiteX8" fmla="*/ 2920 w 92296"/>
                        <a:gd name="connsiteY8" fmla="*/ 112816 h 118247"/>
                        <a:gd name="connsiteX9" fmla="*/ 8858 w 92296"/>
                        <a:gd name="connsiteY9" fmla="*/ 77190 h 118247"/>
                        <a:gd name="connsiteX10" fmla="*/ 14796 w 92296"/>
                        <a:gd name="connsiteY10" fmla="*/ 59377 h 118247"/>
                        <a:gd name="connsiteX11" fmla="*/ 38546 w 92296"/>
                        <a:gd name="connsiteY11" fmla="*/ 53439 h 118247"/>
                        <a:gd name="connsiteX12" fmla="*/ 32609 w 92296"/>
                        <a:gd name="connsiteY12" fmla="*/ 47502 h 11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92296" h="118247">
                          <a:moveTo>
                            <a:pt x="32609" y="47502"/>
                          </a:moveTo>
                          <a:cubicBezTo>
                            <a:pt x="32609" y="42554"/>
                            <a:pt x="34221" y="30671"/>
                            <a:pt x="38546" y="23751"/>
                          </a:cubicBezTo>
                          <a:cubicBezTo>
                            <a:pt x="44480" y="14256"/>
                            <a:pt x="62297" y="0"/>
                            <a:pt x="62297" y="0"/>
                          </a:cubicBezTo>
                          <a:cubicBezTo>
                            <a:pt x="68235" y="1979"/>
                            <a:pt x="75684" y="1512"/>
                            <a:pt x="80110" y="5938"/>
                          </a:cubicBezTo>
                          <a:cubicBezTo>
                            <a:pt x="92296" y="18124"/>
                            <a:pt x="82854" y="59826"/>
                            <a:pt x="80110" y="65315"/>
                          </a:cubicBezTo>
                          <a:cubicBezTo>
                            <a:pt x="77311" y="70913"/>
                            <a:pt x="68235" y="69273"/>
                            <a:pt x="62297" y="71252"/>
                          </a:cubicBezTo>
                          <a:cubicBezTo>
                            <a:pt x="58339" y="77190"/>
                            <a:pt x="56473" y="85283"/>
                            <a:pt x="50422" y="89065"/>
                          </a:cubicBezTo>
                          <a:cubicBezTo>
                            <a:pt x="39807" y="95700"/>
                            <a:pt x="14796" y="100941"/>
                            <a:pt x="14796" y="100941"/>
                          </a:cubicBezTo>
                          <a:cubicBezTo>
                            <a:pt x="10837" y="104899"/>
                            <a:pt x="4278" y="118247"/>
                            <a:pt x="2920" y="112816"/>
                          </a:cubicBezTo>
                          <a:cubicBezTo>
                            <a:pt x="0" y="101136"/>
                            <a:pt x="6246" y="88942"/>
                            <a:pt x="8858" y="77190"/>
                          </a:cubicBezTo>
                          <a:cubicBezTo>
                            <a:pt x="10216" y="71080"/>
                            <a:pt x="9909" y="63287"/>
                            <a:pt x="14796" y="59377"/>
                          </a:cubicBezTo>
                          <a:cubicBezTo>
                            <a:pt x="21168" y="54279"/>
                            <a:pt x="30629" y="55418"/>
                            <a:pt x="38546" y="53439"/>
                          </a:cubicBezTo>
                          <a:cubicBezTo>
                            <a:pt x="24216" y="31944"/>
                            <a:pt x="32609" y="52450"/>
                            <a:pt x="32609" y="4750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29" name="Freeform 2828"/>
                    <p:cNvSpPr/>
                    <p:nvPr/>
                  </p:nvSpPr>
                  <p:spPr bwMode="auto">
                    <a:xfrm rot="713748" flipV="1">
                      <a:off x="3073406" y="2789591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30" name="Freeform 2829"/>
                    <p:cNvSpPr/>
                    <p:nvPr/>
                  </p:nvSpPr>
                  <p:spPr bwMode="auto">
                    <a:xfrm>
                      <a:off x="3180609" y="2679862"/>
                      <a:ext cx="190005" cy="156359"/>
                    </a:xfrm>
                    <a:custGeom>
                      <a:avLst/>
                      <a:gdLst>
                        <a:gd name="connsiteX0" fmla="*/ 0 w 115931"/>
                        <a:gd name="connsiteY0" fmla="*/ 24758 h 103349"/>
                        <a:gd name="connsiteX1" fmla="*/ 0 w 115931"/>
                        <a:gd name="connsiteY1" fmla="*/ 24758 h 103349"/>
                        <a:gd name="connsiteX2" fmla="*/ 35626 w 115931"/>
                        <a:gd name="connsiteY2" fmla="*/ 66322 h 103349"/>
                        <a:gd name="connsiteX3" fmla="*/ 59376 w 115931"/>
                        <a:gd name="connsiteY3" fmla="*/ 96010 h 103349"/>
                        <a:gd name="connsiteX4" fmla="*/ 106878 w 115931"/>
                        <a:gd name="connsiteY4" fmla="*/ 90072 h 103349"/>
                        <a:gd name="connsiteX5" fmla="*/ 95002 w 115931"/>
                        <a:gd name="connsiteY5" fmla="*/ 42571 h 103349"/>
                        <a:gd name="connsiteX6" fmla="*/ 59376 w 115931"/>
                        <a:gd name="connsiteY6" fmla="*/ 6945 h 103349"/>
                        <a:gd name="connsiteX7" fmla="*/ 29688 w 115931"/>
                        <a:gd name="connsiteY7" fmla="*/ 30696 h 103349"/>
                        <a:gd name="connsiteX8" fmla="*/ 0 w 115931"/>
                        <a:gd name="connsiteY8" fmla="*/ 24758 h 1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5931" h="103349">
                          <a:moveTo>
                            <a:pt x="0" y="24758"/>
                          </a:moveTo>
                          <a:lnTo>
                            <a:pt x="0" y="24758"/>
                          </a:lnTo>
                          <a:cubicBezTo>
                            <a:pt x="11875" y="38613"/>
                            <a:pt x="25829" y="50927"/>
                            <a:pt x="35626" y="66322"/>
                          </a:cubicBezTo>
                          <a:cubicBezTo>
                            <a:pt x="57706" y="101019"/>
                            <a:pt x="22604" y="83752"/>
                            <a:pt x="59376" y="96010"/>
                          </a:cubicBezTo>
                          <a:cubicBezTo>
                            <a:pt x="75210" y="94031"/>
                            <a:pt x="98027" y="103349"/>
                            <a:pt x="106878" y="90072"/>
                          </a:cubicBezTo>
                          <a:cubicBezTo>
                            <a:pt x="115931" y="76492"/>
                            <a:pt x="103100" y="56742"/>
                            <a:pt x="95002" y="42571"/>
                          </a:cubicBezTo>
                          <a:cubicBezTo>
                            <a:pt x="86670" y="27990"/>
                            <a:pt x="59376" y="6945"/>
                            <a:pt x="59376" y="6945"/>
                          </a:cubicBezTo>
                          <a:cubicBezTo>
                            <a:pt x="14600" y="21871"/>
                            <a:pt x="68058" y="0"/>
                            <a:pt x="29688" y="30696"/>
                          </a:cubicBezTo>
                          <a:cubicBezTo>
                            <a:pt x="24801" y="34606"/>
                            <a:pt x="4948" y="25748"/>
                            <a:pt x="0" y="2475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31" name="Freeform 2830"/>
                    <p:cNvSpPr/>
                    <p:nvPr/>
                  </p:nvSpPr>
                  <p:spPr bwMode="auto">
                    <a:xfrm>
                      <a:off x="3311237" y="2639736"/>
                      <a:ext cx="160317" cy="59920"/>
                    </a:xfrm>
                    <a:custGeom>
                      <a:avLst/>
                      <a:gdLst>
                        <a:gd name="connsiteX0" fmla="*/ 14378 w 150944"/>
                        <a:gd name="connsiteY0" fmla="*/ 83671 h 105216"/>
                        <a:gd name="connsiteX1" fmla="*/ 20316 w 150944"/>
                        <a:gd name="connsiteY1" fmla="*/ 53983 h 105216"/>
                        <a:gd name="connsiteX2" fmla="*/ 61879 w 150944"/>
                        <a:gd name="connsiteY2" fmla="*/ 53983 h 105216"/>
                        <a:gd name="connsiteX3" fmla="*/ 73755 w 150944"/>
                        <a:gd name="connsiteY3" fmla="*/ 65858 h 105216"/>
                        <a:gd name="connsiteX4" fmla="*/ 150944 w 150944"/>
                        <a:gd name="connsiteY4" fmla="*/ 83671 h 105216"/>
                        <a:gd name="connsiteX5" fmla="*/ 145007 w 150944"/>
                        <a:gd name="connsiteY5" fmla="*/ 59920 h 105216"/>
                        <a:gd name="connsiteX6" fmla="*/ 133131 w 150944"/>
                        <a:gd name="connsiteY6" fmla="*/ 48045 h 105216"/>
                        <a:gd name="connsiteX7" fmla="*/ 85630 w 150944"/>
                        <a:gd name="connsiteY7" fmla="*/ 6481 h 105216"/>
                        <a:gd name="connsiteX8" fmla="*/ 55942 w 150944"/>
                        <a:gd name="connsiteY8" fmla="*/ 544 h 105216"/>
                        <a:gd name="connsiteX9" fmla="*/ 8440 w 150944"/>
                        <a:gd name="connsiteY9" fmla="*/ 6481 h 105216"/>
                        <a:gd name="connsiteX10" fmla="*/ 14378 w 150944"/>
                        <a:gd name="connsiteY10" fmla="*/ 83671 h 105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944" h="105216">
                          <a:moveTo>
                            <a:pt x="14378" y="83671"/>
                          </a:moveTo>
                          <a:cubicBezTo>
                            <a:pt x="16357" y="91588"/>
                            <a:pt x="14718" y="62380"/>
                            <a:pt x="20316" y="53983"/>
                          </a:cubicBezTo>
                          <a:cubicBezTo>
                            <a:pt x="28835" y="41205"/>
                            <a:pt x="54268" y="52080"/>
                            <a:pt x="61879" y="53983"/>
                          </a:cubicBezTo>
                          <a:cubicBezTo>
                            <a:pt x="65838" y="57941"/>
                            <a:pt x="70171" y="61557"/>
                            <a:pt x="73755" y="65858"/>
                          </a:cubicBezTo>
                          <a:cubicBezTo>
                            <a:pt x="106554" y="105216"/>
                            <a:pt x="75586" y="91207"/>
                            <a:pt x="150944" y="83671"/>
                          </a:cubicBezTo>
                          <a:cubicBezTo>
                            <a:pt x="148965" y="75754"/>
                            <a:pt x="148657" y="67219"/>
                            <a:pt x="145007" y="59920"/>
                          </a:cubicBezTo>
                          <a:cubicBezTo>
                            <a:pt x="142503" y="54913"/>
                            <a:pt x="136628" y="52416"/>
                            <a:pt x="133131" y="48045"/>
                          </a:cubicBezTo>
                          <a:cubicBezTo>
                            <a:pt x="117862" y="28960"/>
                            <a:pt x="118147" y="12984"/>
                            <a:pt x="85630" y="6481"/>
                          </a:cubicBezTo>
                          <a:lnTo>
                            <a:pt x="55942" y="544"/>
                          </a:lnTo>
                          <a:cubicBezTo>
                            <a:pt x="40108" y="2523"/>
                            <a:pt x="23022" y="0"/>
                            <a:pt x="8440" y="6481"/>
                          </a:cubicBezTo>
                          <a:cubicBezTo>
                            <a:pt x="0" y="10232"/>
                            <a:pt x="12399" y="75754"/>
                            <a:pt x="14378" y="8367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832" name="Freeform 2831"/>
                    <p:cNvSpPr/>
                    <p:nvPr/>
                  </p:nvSpPr>
                  <p:spPr bwMode="auto">
                    <a:xfrm>
                      <a:off x="2680854" y="2595975"/>
                      <a:ext cx="119743" cy="45719"/>
                    </a:xfrm>
                    <a:custGeom>
                      <a:avLst/>
                      <a:gdLst>
                        <a:gd name="connsiteX0" fmla="*/ 990 w 78180"/>
                        <a:gd name="connsiteY0" fmla="*/ 56180 h 71253"/>
                        <a:gd name="connsiteX1" fmla="*/ 54429 w 78180"/>
                        <a:gd name="connsiteY1" fmla="*/ 62118 h 71253"/>
                        <a:gd name="connsiteX2" fmla="*/ 78180 w 78180"/>
                        <a:gd name="connsiteY2" fmla="*/ 56180 h 71253"/>
                        <a:gd name="connsiteX3" fmla="*/ 72242 w 78180"/>
                        <a:gd name="connsiteY3" fmla="*/ 38367 h 71253"/>
                        <a:gd name="connsiteX4" fmla="*/ 48491 w 78180"/>
                        <a:gd name="connsiteY4" fmla="*/ 8679 h 71253"/>
                        <a:gd name="connsiteX5" fmla="*/ 990 w 78180"/>
                        <a:gd name="connsiteY5" fmla="*/ 56180 h 71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180" h="71253">
                          <a:moveTo>
                            <a:pt x="990" y="56180"/>
                          </a:moveTo>
                          <a:cubicBezTo>
                            <a:pt x="1980" y="65087"/>
                            <a:pt x="22457" y="71253"/>
                            <a:pt x="54429" y="62118"/>
                          </a:cubicBezTo>
                          <a:cubicBezTo>
                            <a:pt x="62276" y="59876"/>
                            <a:pt x="70263" y="58159"/>
                            <a:pt x="78180" y="56180"/>
                          </a:cubicBezTo>
                          <a:cubicBezTo>
                            <a:pt x="76201" y="50242"/>
                            <a:pt x="76152" y="43254"/>
                            <a:pt x="72242" y="38367"/>
                          </a:cubicBezTo>
                          <a:cubicBezTo>
                            <a:pt x="41547" y="0"/>
                            <a:pt x="63416" y="53453"/>
                            <a:pt x="48491" y="8679"/>
                          </a:cubicBezTo>
                          <a:cubicBezTo>
                            <a:pt x="4969" y="14897"/>
                            <a:pt x="0" y="47274"/>
                            <a:pt x="990" y="5618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2786" name="Freeform 2785"/>
                  <p:cNvSpPr/>
                  <p:nvPr/>
                </p:nvSpPr>
                <p:spPr bwMode="auto">
                  <a:xfrm>
                    <a:off x="1834121" y="2315688"/>
                    <a:ext cx="166871" cy="110001"/>
                  </a:xfrm>
                  <a:custGeom>
                    <a:avLst/>
                    <a:gdLst>
                      <a:gd name="connsiteX0" fmla="*/ 6554 w 166871"/>
                      <a:gd name="connsiteY0" fmla="*/ 65315 h 110001"/>
                      <a:gd name="connsiteX1" fmla="*/ 54056 w 166871"/>
                      <a:gd name="connsiteY1" fmla="*/ 41564 h 110001"/>
                      <a:gd name="connsiteX2" fmla="*/ 59993 w 166871"/>
                      <a:gd name="connsiteY2" fmla="*/ 23751 h 110001"/>
                      <a:gd name="connsiteX3" fmla="*/ 54056 w 166871"/>
                      <a:gd name="connsiteY3" fmla="*/ 5938 h 110001"/>
                      <a:gd name="connsiteX4" fmla="*/ 71869 w 166871"/>
                      <a:gd name="connsiteY4" fmla="*/ 0 h 110001"/>
                      <a:gd name="connsiteX5" fmla="*/ 119370 w 166871"/>
                      <a:gd name="connsiteY5" fmla="*/ 5938 h 110001"/>
                      <a:gd name="connsiteX6" fmla="*/ 125308 w 166871"/>
                      <a:gd name="connsiteY6" fmla="*/ 47502 h 110001"/>
                      <a:gd name="connsiteX7" fmla="*/ 131245 w 166871"/>
                      <a:gd name="connsiteY7" fmla="*/ 100941 h 110001"/>
                      <a:gd name="connsiteX8" fmla="*/ 166871 w 166871"/>
                      <a:gd name="connsiteY8" fmla="*/ 95003 h 110001"/>
                      <a:gd name="connsiteX9" fmla="*/ 71869 w 166871"/>
                      <a:gd name="connsiteY9" fmla="*/ 83128 h 110001"/>
                      <a:gd name="connsiteX10" fmla="*/ 6554 w 166871"/>
                      <a:gd name="connsiteY10" fmla="*/ 65315 h 11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6871" h="110001">
                        <a:moveTo>
                          <a:pt x="6554" y="65315"/>
                        </a:moveTo>
                        <a:cubicBezTo>
                          <a:pt x="3585" y="58388"/>
                          <a:pt x="43693" y="58835"/>
                          <a:pt x="54056" y="41564"/>
                        </a:cubicBezTo>
                        <a:cubicBezTo>
                          <a:pt x="57276" y="36197"/>
                          <a:pt x="58014" y="29689"/>
                          <a:pt x="59993" y="23751"/>
                        </a:cubicBezTo>
                        <a:cubicBezTo>
                          <a:pt x="58014" y="17813"/>
                          <a:pt x="51257" y="11536"/>
                          <a:pt x="54056" y="5938"/>
                        </a:cubicBezTo>
                        <a:cubicBezTo>
                          <a:pt x="56855" y="340"/>
                          <a:pt x="65610" y="0"/>
                          <a:pt x="71869" y="0"/>
                        </a:cubicBezTo>
                        <a:cubicBezTo>
                          <a:pt x="87826" y="0"/>
                          <a:pt x="103536" y="3959"/>
                          <a:pt x="119370" y="5938"/>
                        </a:cubicBezTo>
                        <a:cubicBezTo>
                          <a:pt x="121349" y="19793"/>
                          <a:pt x="123572" y="33615"/>
                          <a:pt x="125308" y="47502"/>
                        </a:cubicBezTo>
                        <a:cubicBezTo>
                          <a:pt x="127531" y="65286"/>
                          <a:pt x="119443" y="87453"/>
                          <a:pt x="131245" y="100941"/>
                        </a:cubicBezTo>
                        <a:cubicBezTo>
                          <a:pt x="139173" y="110001"/>
                          <a:pt x="154996" y="96982"/>
                          <a:pt x="166871" y="95003"/>
                        </a:cubicBezTo>
                        <a:cubicBezTo>
                          <a:pt x="122062" y="80066"/>
                          <a:pt x="165667" y="93001"/>
                          <a:pt x="71869" y="83128"/>
                        </a:cubicBezTo>
                        <a:cubicBezTo>
                          <a:pt x="0" y="75563"/>
                          <a:pt x="9523" y="72242"/>
                          <a:pt x="6554" y="65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7" name="Freeform 2786"/>
                  <p:cNvSpPr/>
                  <p:nvPr/>
                </p:nvSpPr>
                <p:spPr bwMode="auto">
                  <a:xfrm>
                    <a:off x="3320143" y="2355695"/>
                    <a:ext cx="132719" cy="119971"/>
                  </a:xfrm>
                  <a:custGeom>
                    <a:avLst/>
                    <a:gdLst>
                      <a:gd name="connsiteX0" fmla="*/ 4948 w 132719"/>
                      <a:gd name="connsiteY0" fmla="*/ 90622 h 119971"/>
                      <a:gd name="connsiteX1" fmla="*/ 10886 w 132719"/>
                      <a:gd name="connsiteY1" fmla="*/ 13432 h 119971"/>
                      <a:gd name="connsiteX2" fmla="*/ 28699 w 132719"/>
                      <a:gd name="connsiteY2" fmla="*/ 1557 h 119971"/>
                      <a:gd name="connsiteX3" fmla="*/ 94013 w 132719"/>
                      <a:gd name="connsiteY3" fmla="*/ 7495 h 119971"/>
                      <a:gd name="connsiteX4" fmla="*/ 111826 w 132719"/>
                      <a:gd name="connsiteY4" fmla="*/ 13432 h 119971"/>
                      <a:gd name="connsiteX5" fmla="*/ 123701 w 132719"/>
                      <a:gd name="connsiteY5" fmla="*/ 49058 h 119971"/>
                      <a:gd name="connsiteX6" fmla="*/ 40574 w 132719"/>
                      <a:gd name="connsiteY6" fmla="*/ 84684 h 119971"/>
                      <a:gd name="connsiteX7" fmla="*/ 4948 w 132719"/>
                      <a:gd name="connsiteY7" fmla="*/ 90622 h 119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719" h="119971">
                        <a:moveTo>
                          <a:pt x="4948" y="90622"/>
                        </a:moveTo>
                        <a:cubicBezTo>
                          <a:pt x="0" y="78747"/>
                          <a:pt x="4237" y="38367"/>
                          <a:pt x="10886" y="13432"/>
                        </a:cubicBezTo>
                        <a:cubicBezTo>
                          <a:pt x="12725" y="6537"/>
                          <a:pt x="21581" y="2065"/>
                          <a:pt x="28699" y="1557"/>
                        </a:cubicBezTo>
                        <a:cubicBezTo>
                          <a:pt x="50505" y="0"/>
                          <a:pt x="72242" y="5516"/>
                          <a:pt x="94013" y="7495"/>
                        </a:cubicBezTo>
                        <a:cubicBezTo>
                          <a:pt x="99951" y="9474"/>
                          <a:pt x="108188" y="8339"/>
                          <a:pt x="111826" y="13432"/>
                        </a:cubicBezTo>
                        <a:cubicBezTo>
                          <a:pt x="119102" y="23618"/>
                          <a:pt x="123701" y="49058"/>
                          <a:pt x="123701" y="49058"/>
                        </a:cubicBezTo>
                        <a:cubicBezTo>
                          <a:pt x="113570" y="119971"/>
                          <a:pt x="132719" y="84684"/>
                          <a:pt x="40574" y="84684"/>
                        </a:cubicBezTo>
                        <a:cubicBezTo>
                          <a:pt x="8945" y="84684"/>
                          <a:pt x="9896" y="102497"/>
                          <a:pt x="4948" y="9062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88" name="Freeform 2787"/>
                  <p:cNvSpPr/>
                  <p:nvPr/>
                </p:nvSpPr>
                <p:spPr bwMode="auto">
                  <a:xfrm>
                    <a:off x="3469574" y="2379923"/>
                    <a:ext cx="159572" cy="96082"/>
                  </a:xfrm>
                  <a:custGeom>
                    <a:avLst/>
                    <a:gdLst>
                      <a:gd name="connsiteX0" fmla="*/ 3958 w 159572"/>
                      <a:gd name="connsiteY0" fmla="*/ 72332 h 96082"/>
                      <a:gd name="connsiteX1" fmla="*/ 27709 w 159572"/>
                      <a:gd name="connsiteY1" fmla="*/ 42643 h 96082"/>
                      <a:gd name="connsiteX2" fmla="*/ 63335 w 159572"/>
                      <a:gd name="connsiteY2" fmla="*/ 36706 h 96082"/>
                      <a:gd name="connsiteX3" fmla="*/ 75210 w 159572"/>
                      <a:gd name="connsiteY3" fmla="*/ 12955 h 96082"/>
                      <a:gd name="connsiteX4" fmla="*/ 134587 w 159572"/>
                      <a:gd name="connsiteY4" fmla="*/ 12955 h 96082"/>
                      <a:gd name="connsiteX5" fmla="*/ 140525 w 159572"/>
                      <a:gd name="connsiteY5" fmla="*/ 54519 h 96082"/>
                      <a:gd name="connsiteX6" fmla="*/ 104899 w 159572"/>
                      <a:gd name="connsiteY6" fmla="*/ 60456 h 96082"/>
                      <a:gd name="connsiteX7" fmla="*/ 93023 w 159572"/>
                      <a:gd name="connsiteY7" fmla="*/ 72332 h 96082"/>
                      <a:gd name="connsiteX8" fmla="*/ 98961 w 159572"/>
                      <a:gd name="connsiteY8" fmla="*/ 96082 h 96082"/>
                      <a:gd name="connsiteX9" fmla="*/ 51460 w 159572"/>
                      <a:gd name="connsiteY9" fmla="*/ 60456 h 96082"/>
                      <a:gd name="connsiteX10" fmla="*/ 3958 w 159572"/>
                      <a:gd name="connsiteY10" fmla="*/ 72332 h 96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9572" h="96082">
                        <a:moveTo>
                          <a:pt x="3958" y="72332"/>
                        </a:moveTo>
                        <a:cubicBezTo>
                          <a:pt x="0" y="69363"/>
                          <a:pt x="20191" y="45462"/>
                          <a:pt x="27709" y="42643"/>
                        </a:cubicBezTo>
                        <a:cubicBezTo>
                          <a:pt x="38982" y="38416"/>
                          <a:pt x="51460" y="38685"/>
                          <a:pt x="63335" y="36706"/>
                        </a:cubicBezTo>
                        <a:cubicBezTo>
                          <a:pt x="67293" y="28789"/>
                          <a:pt x="68951" y="19214"/>
                          <a:pt x="75210" y="12955"/>
                        </a:cubicBezTo>
                        <a:cubicBezTo>
                          <a:pt x="88164" y="0"/>
                          <a:pt x="127380" y="11925"/>
                          <a:pt x="134587" y="12955"/>
                        </a:cubicBezTo>
                        <a:cubicBezTo>
                          <a:pt x="141038" y="22632"/>
                          <a:pt x="159572" y="40914"/>
                          <a:pt x="140525" y="54519"/>
                        </a:cubicBezTo>
                        <a:cubicBezTo>
                          <a:pt x="130728" y="61517"/>
                          <a:pt x="116774" y="58477"/>
                          <a:pt x="104899" y="60456"/>
                        </a:cubicBezTo>
                        <a:cubicBezTo>
                          <a:pt x="100940" y="64415"/>
                          <a:pt x="93943" y="66810"/>
                          <a:pt x="93023" y="72332"/>
                        </a:cubicBezTo>
                        <a:cubicBezTo>
                          <a:pt x="91681" y="80381"/>
                          <a:pt x="107121" y="96082"/>
                          <a:pt x="98961" y="96082"/>
                        </a:cubicBezTo>
                        <a:cubicBezTo>
                          <a:pt x="85530" y="96082"/>
                          <a:pt x="62894" y="71891"/>
                          <a:pt x="51460" y="60456"/>
                        </a:cubicBezTo>
                        <a:cubicBezTo>
                          <a:pt x="35385" y="76531"/>
                          <a:pt x="7917" y="75301"/>
                          <a:pt x="3958" y="7233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89" name="Freeform 2788"/>
                  <p:cNvSpPr/>
                  <p:nvPr/>
                </p:nvSpPr>
                <p:spPr bwMode="auto">
                  <a:xfrm>
                    <a:off x="1635826" y="2303813"/>
                    <a:ext cx="166260" cy="83127"/>
                  </a:xfrm>
                  <a:custGeom>
                    <a:avLst/>
                    <a:gdLst>
                      <a:gd name="connsiteX0" fmla="*/ 14844 w 166260"/>
                      <a:gd name="connsiteY0" fmla="*/ 59377 h 83127"/>
                      <a:gd name="connsiteX1" fmla="*/ 103909 w 166260"/>
                      <a:gd name="connsiteY1" fmla="*/ 29688 h 83127"/>
                      <a:gd name="connsiteX2" fmla="*/ 115784 w 166260"/>
                      <a:gd name="connsiteY2" fmla="*/ 11875 h 83127"/>
                      <a:gd name="connsiteX3" fmla="*/ 127660 w 166260"/>
                      <a:gd name="connsiteY3" fmla="*/ 0 h 83127"/>
                      <a:gd name="connsiteX4" fmla="*/ 145473 w 166260"/>
                      <a:gd name="connsiteY4" fmla="*/ 5938 h 83127"/>
                      <a:gd name="connsiteX5" fmla="*/ 151410 w 166260"/>
                      <a:gd name="connsiteY5" fmla="*/ 65314 h 83127"/>
                      <a:gd name="connsiteX6" fmla="*/ 145473 w 166260"/>
                      <a:gd name="connsiteY6" fmla="*/ 83127 h 83127"/>
                      <a:gd name="connsiteX7" fmla="*/ 103909 w 166260"/>
                      <a:gd name="connsiteY7" fmla="*/ 77190 h 83127"/>
                      <a:gd name="connsiteX8" fmla="*/ 14844 w 166260"/>
                      <a:gd name="connsiteY8" fmla="*/ 71252 h 83127"/>
                      <a:gd name="connsiteX9" fmla="*/ 14844 w 166260"/>
                      <a:gd name="connsiteY9" fmla="*/ 59377 h 83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260" h="83127">
                        <a:moveTo>
                          <a:pt x="14844" y="59377"/>
                        </a:moveTo>
                        <a:cubicBezTo>
                          <a:pt x="29688" y="52450"/>
                          <a:pt x="8296" y="53592"/>
                          <a:pt x="103909" y="29688"/>
                        </a:cubicBezTo>
                        <a:cubicBezTo>
                          <a:pt x="110832" y="27957"/>
                          <a:pt x="111326" y="17447"/>
                          <a:pt x="115784" y="11875"/>
                        </a:cubicBezTo>
                        <a:cubicBezTo>
                          <a:pt x="119281" y="7504"/>
                          <a:pt x="123701" y="3958"/>
                          <a:pt x="127660" y="0"/>
                        </a:cubicBezTo>
                        <a:cubicBezTo>
                          <a:pt x="133598" y="1979"/>
                          <a:pt x="140586" y="2028"/>
                          <a:pt x="145473" y="5938"/>
                        </a:cubicBezTo>
                        <a:cubicBezTo>
                          <a:pt x="166260" y="22568"/>
                          <a:pt x="156104" y="41844"/>
                          <a:pt x="151410" y="65314"/>
                        </a:cubicBezTo>
                        <a:cubicBezTo>
                          <a:pt x="150183" y="71451"/>
                          <a:pt x="147452" y="77189"/>
                          <a:pt x="145473" y="83127"/>
                        </a:cubicBezTo>
                        <a:cubicBezTo>
                          <a:pt x="131618" y="81148"/>
                          <a:pt x="117847" y="78457"/>
                          <a:pt x="103909" y="77190"/>
                        </a:cubicBezTo>
                        <a:cubicBezTo>
                          <a:pt x="74277" y="74496"/>
                          <a:pt x="44337" y="75185"/>
                          <a:pt x="14844" y="71252"/>
                        </a:cubicBezTo>
                        <a:cubicBezTo>
                          <a:pt x="12882" y="70990"/>
                          <a:pt x="0" y="66304"/>
                          <a:pt x="14844" y="593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90" name="Freeform 2789"/>
                  <p:cNvSpPr/>
                  <p:nvPr/>
                </p:nvSpPr>
                <p:spPr bwMode="auto">
                  <a:xfrm>
                    <a:off x="1549266" y="2291938"/>
                    <a:ext cx="128123" cy="164275"/>
                  </a:xfrm>
                  <a:custGeom>
                    <a:avLst/>
                    <a:gdLst>
                      <a:gd name="connsiteX0" fmla="*/ 119217 w 128123"/>
                      <a:gd name="connsiteY0" fmla="*/ 160317 h 164275"/>
                      <a:gd name="connsiteX1" fmla="*/ 107342 w 128123"/>
                      <a:gd name="connsiteY1" fmla="*/ 112815 h 164275"/>
                      <a:gd name="connsiteX2" fmla="*/ 101404 w 128123"/>
                      <a:gd name="connsiteY2" fmla="*/ 59376 h 164275"/>
                      <a:gd name="connsiteX3" fmla="*/ 83591 w 128123"/>
                      <a:gd name="connsiteY3" fmla="*/ 23750 h 164275"/>
                      <a:gd name="connsiteX4" fmla="*/ 65778 w 128123"/>
                      <a:gd name="connsiteY4" fmla="*/ 5937 h 164275"/>
                      <a:gd name="connsiteX5" fmla="*/ 47965 w 128123"/>
                      <a:gd name="connsiteY5" fmla="*/ 0 h 164275"/>
                      <a:gd name="connsiteX6" fmla="*/ 36090 w 128123"/>
                      <a:gd name="connsiteY6" fmla="*/ 130628 h 164275"/>
                      <a:gd name="connsiteX7" fmla="*/ 53903 w 128123"/>
                      <a:gd name="connsiteY7" fmla="*/ 136566 h 164275"/>
                      <a:gd name="connsiteX8" fmla="*/ 119217 w 128123"/>
                      <a:gd name="connsiteY8" fmla="*/ 160317 h 16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8123" h="164275">
                        <a:moveTo>
                          <a:pt x="119217" y="160317"/>
                        </a:moveTo>
                        <a:cubicBezTo>
                          <a:pt x="128123" y="156359"/>
                          <a:pt x="111300" y="128649"/>
                          <a:pt x="107342" y="112815"/>
                        </a:cubicBezTo>
                        <a:cubicBezTo>
                          <a:pt x="102995" y="95427"/>
                          <a:pt x="104351" y="77055"/>
                          <a:pt x="101404" y="59376"/>
                        </a:cubicBezTo>
                        <a:cubicBezTo>
                          <a:pt x="99172" y="45987"/>
                          <a:pt x="92139" y="34007"/>
                          <a:pt x="83591" y="23750"/>
                        </a:cubicBezTo>
                        <a:cubicBezTo>
                          <a:pt x="78215" y="17299"/>
                          <a:pt x="72765" y="10595"/>
                          <a:pt x="65778" y="5937"/>
                        </a:cubicBezTo>
                        <a:cubicBezTo>
                          <a:pt x="60570" y="2465"/>
                          <a:pt x="53903" y="1979"/>
                          <a:pt x="47965" y="0"/>
                        </a:cubicBezTo>
                        <a:cubicBezTo>
                          <a:pt x="0" y="31976"/>
                          <a:pt x="14105" y="15208"/>
                          <a:pt x="36090" y="130628"/>
                        </a:cubicBezTo>
                        <a:cubicBezTo>
                          <a:pt x="37261" y="136776"/>
                          <a:pt x="48305" y="133767"/>
                          <a:pt x="53903" y="136566"/>
                        </a:cubicBezTo>
                        <a:cubicBezTo>
                          <a:pt x="90827" y="155028"/>
                          <a:pt x="110311" y="164275"/>
                          <a:pt x="119217" y="16031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2791" name="Freeform 2790"/>
                  <p:cNvSpPr/>
                  <p:nvPr/>
                </p:nvSpPr>
                <p:spPr bwMode="auto">
                  <a:xfrm>
                    <a:off x="1571501" y="2426524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92" name="Freeform 2791"/>
                  <p:cNvSpPr/>
                  <p:nvPr/>
                </p:nvSpPr>
                <p:spPr bwMode="auto">
                  <a:xfrm rot="11457246">
                    <a:off x="1604158" y="2552640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93" name="Freeform 2792"/>
                  <p:cNvSpPr/>
                  <p:nvPr/>
                </p:nvSpPr>
                <p:spPr bwMode="auto">
                  <a:xfrm rot="9629512">
                    <a:off x="1777340" y="2563093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754" name="Freeform 2753"/>
                <p:cNvSpPr/>
                <p:nvPr/>
              </p:nvSpPr>
              <p:spPr bwMode="auto">
                <a:xfrm flipH="1">
                  <a:off x="5715274" y="31557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55" name="Freeform 2754"/>
                <p:cNvSpPr/>
                <p:nvPr/>
              </p:nvSpPr>
              <p:spPr bwMode="auto">
                <a:xfrm>
                  <a:off x="6242259" y="3125356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56" name="Freeform 2755"/>
                <p:cNvSpPr/>
                <p:nvPr/>
              </p:nvSpPr>
              <p:spPr bwMode="auto">
                <a:xfrm>
                  <a:off x="7176907" y="297922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57" name="Freeform 2756"/>
                <p:cNvSpPr/>
                <p:nvPr/>
              </p:nvSpPr>
              <p:spPr bwMode="auto">
                <a:xfrm>
                  <a:off x="7371846" y="29964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58" name="Oval 2757"/>
                <p:cNvSpPr/>
                <p:nvPr/>
              </p:nvSpPr>
              <p:spPr bwMode="auto">
                <a:xfrm>
                  <a:off x="5896552" y="297874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59" name="Freeform 333"/>
                <p:cNvSpPr/>
                <p:nvPr/>
              </p:nvSpPr>
              <p:spPr bwMode="auto">
                <a:xfrm flipH="1" flipV="1">
                  <a:off x="6300977" y="3028684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760" name="Freeform 334"/>
                <p:cNvSpPr/>
                <p:nvPr/>
              </p:nvSpPr>
              <p:spPr bwMode="auto">
                <a:xfrm>
                  <a:off x="6031456" y="311617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1" name="Freeform 335"/>
                <p:cNvSpPr/>
                <p:nvPr/>
              </p:nvSpPr>
              <p:spPr bwMode="auto">
                <a:xfrm flipH="1" flipV="1">
                  <a:off x="6709107" y="310856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2" name="Freeform 336"/>
                <p:cNvSpPr/>
                <p:nvPr/>
              </p:nvSpPr>
              <p:spPr bwMode="auto">
                <a:xfrm flipV="1">
                  <a:off x="7143564" y="307517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63" name="Freeform 337"/>
                <p:cNvSpPr/>
                <p:nvPr/>
              </p:nvSpPr>
              <p:spPr bwMode="auto">
                <a:xfrm rot="5400000" flipH="1" flipV="1">
                  <a:off x="5547439" y="3152179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64" name="Freeform 338"/>
                <p:cNvSpPr/>
                <p:nvPr/>
              </p:nvSpPr>
              <p:spPr bwMode="auto">
                <a:xfrm flipH="1" flipV="1">
                  <a:off x="6035004" y="306022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5" name="Freeform 339"/>
                <p:cNvSpPr/>
                <p:nvPr/>
              </p:nvSpPr>
              <p:spPr bwMode="auto">
                <a:xfrm flipH="1" flipV="1">
                  <a:off x="6624523" y="302286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66" name="Freeform 340"/>
                <p:cNvSpPr/>
                <p:nvPr/>
              </p:nvSpPr>
              <p:spPr bwMode="auto">
                <a:xfrm flipH="1" flipV="1">
                  <a:off x="5668111" y="3062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7" name="Oval 341"/>
                <p:cNvSpPr/>
                <p:nvPr/>
              </p:nvSpPr>
              <p:spPr bwMode="auto">
                <a:xfrm flipH="1" flipV="1">
                  <a:off x="6501240" y="298484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8" name="Freeform 342"/>
                <p:cNvSpPr/>
                <p:nvPr/>
              </p:nvSpPr>
              <p:spPr bwMode="auto">
                <a:xfrm flipH="1" flipV="1">
                  <a:off x="6138869" y="31050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69" name="Oval 343"/>
                <p:cNvSpPr/>
                <p:nvPr/>
              </p:nvSpPr>
              <p:spPr bwMode="auto">
                <a:xfrm flipH="1" flipV="1">
                  <a:off x="7261224" y="305322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0" name="Freeform 344"/>
                <p:cNvSpPr/>
                <p:nvPr/>
              </p:nvSpPr>
              <p:spPr bwMode="auto">
                <a:xfrm flipH="1" flipV="1">
                  <a:off x="6892268" y="3130468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1" name="Freeform 345"/>
                <p:cNvSpPr/>
                <p:nvPr/>
              </p:nvSpPr>
              <p:spPr bwMode="auto">
                <a:xfrm flipH="1" flipV="1">
                  <a:off x="6982316" y="30417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2" name="Oval 346"/>
                <p:cNvSpPr/>
                <p:nvPr/>
              </p:nvSpPr>
              <p:spPr bwMode="auto">
                <a:xfrm flipH="1" flipV="1">
                  <a:off x="6396342" y="311995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3" name="Freeform 347"/>
                <p:cNvSpPr/>
                <p:nvPr/>
              </p:nvSpPr>
              <p:spPr bwMode="auto">
                <a:xfrm flipH="1" flipV="1">
                  <a:off x="6540084" y="308206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4" name="Freeform 348"/>
                <p:cNvSpPr/>
                <p:nvPr/>
              </p:nvSpPr>
              <p:spPr bwMode="auto">
                <a:xfrm flipH="1" flipV="1">
                  <a:off x="5584948" y="305013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5" name="Oval 349"/>
                <p:cNvSpPr/>
                <p:nvPr/>
              </p:nvSpPr>
              <p:spPr bwMode="auto">
                <a:xfrm flipH="1" flipV="1">
                  <a:off x="6795696" y="3022113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76" name="Freeform 350"/>
                <p:cNvSpPr/>
                <p:nvPr/>
              </p:nvSpPr>
              <p:spPr bwMode="auto">
                <a:xfrm flipH="1" flipV="1">
                  <a:off x="5859869" y="3100646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  <p:grpSp>
            <p:nvGrpSpPr>
              <p:cNvPr id="2344" name="Group 3306"/>
              <p:cNvGrpSpPr/>
              <p:nvPr/>
            </p:nvGrpSpPr>
            <p:grpSpPr>
              <a:xfrm flipH="1" flipV="1">
                <a:off x="940059" y="3384733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346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719" name="Diagonal Stripe 2718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0" name="Freeform 2719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21" name="Freeform 2720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2" name="Freeform 2721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3" name="Freeform 2722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4" name="Freeform 2723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5" name="Freeform 2724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6" name="Freeform 2725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7" name="Freeform 2726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8" name="Freeform 2727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29" name="Freeform 2728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0" name="Freeform 2729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1" name="Freeform 2730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2" name="Freeform 2731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3" name="Freeform 2732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4" name="Freeform 2733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5" name="Freeform 2734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6" name="Freeform 2735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7" name="Freeform 2736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8" name="Freeform 2737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39" name="Freeform 2738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0" name="Freeform 2739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1" name="Freeform 2740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2" name="Freeform 2741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3" name="Freeform 2742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4" name="Freeform 2743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5" name="Freeform 2744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6" name="Freeform 2745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7" name="Freeform 2746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8" name="Freeform 2747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49" name="Freeform 2748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750" name="Freeform 2749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51" name="Freeform 2750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752" name="Freeform 2751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311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12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3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4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15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16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7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18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19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0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1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2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3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4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5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6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7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28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29" name="Freeform 2328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330" name="Freeform 2329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1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2" name="Freeform 2331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33" name="Freeform 2332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34" name="Freeform 2333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35" name="Freeform 2334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336" name="Freeform 2335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45" name="Oval 2344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93" name="Freeform 2392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02" name="Oval 2401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50" name="Freeform 2449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459" name="Freeform 2458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07" name="Oval 2506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16" name="Freeform 2515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5" name="Freeform 2564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6" name="Oval 2565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67" name="Freeform 2566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8" name="Freeform 2567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69" name="Freeform 2568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0" name="Freeform 2569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1" name="Freeform 2570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72" name="Freeform 2571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73" name="Freeform 2572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4" name="Freeform 2573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75" name="Freeform 2574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6" name="Oval 2575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7" name="Freeform 2576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8" name="Oval 2577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79" name="Freeform 2578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0" name="Freeform 2579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1" name="Oval 2580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2" name="Freeform 2581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3" name="Freeform 2582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4" name="Oval 2583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5" name="Freeform 2584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86" name="Freeform 2585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587" name="Freeform 2586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8" name="Freeform 2587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89" name="Freeform 2588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90" name="Freeform 2589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91" name="Freeform 2590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2" name="Freeform 2591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593" name="Freeform 2592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4" name="Freeform 2593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5" name="Oval 2594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6" name="Freeform 2595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597" name="Freeform 2596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88" name="Oval 2687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89" name="Freeform 2688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0" name="Freeform 2689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1" name="Oval 2690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2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693" name="Freeform 2692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4" name="Freeform 2693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5" name="Freeform 2694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6" name="Freeform 2695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7" name="Oval 2696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8" name="Oval 2697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699" name="Freeform 2698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00" name="Freeform 2699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01" name="Freeform 2700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702" name="Freeform 2701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703" name="Oval 2702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704" name="Freeform 2703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05" name="Freeform 2704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706" name="Freeform 2705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07" name="Freeform 2706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708" name="Freeform 2707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09" name="Freeform 2708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0" name="Freeform 2709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1" name="Freeform 2710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2" name="Freeform 2711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3" name="Freeform 2712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4" name="Freeform 2713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715" name="Freeform 2714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716" name="Freeform 2715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7" name="Freeform 2716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718" name="Freeform 2717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grpSp>
            <p:nvGrpSpPr>
              <p:cNvPr id="2347" name="Group 3439"/>
              <p:cNvGrpSpPr/>
              <p:nvPr/>
            </p:nvGrpSpPr>
            <p:grpSpPr>
              <a:xfrm>
                <a:off x="997568" y="3269715"/>
                <a:ext cx="2059379" cy="286897"/>
                <a:chOff x="6248899" y="5436935"/>
                <a:chExt cx="2059379" cy="286897"/>
              </a:xfrm>
            </p:grpSpPr>
            <p:grpSp>
              <p:nvGrpSpPr>
                <p:cNvPr id="2348" name="Group 2588"/>
                <p:cNvGrpSpPr/>
                <p:nvPr/>
              </p:nvGrpSpPr>
              <p:grpSpPr>
                <a:xfrm>
                  <a:off x="6248899" y="5446261"/>
                  <a:ext cx="2059379" cy="277571"/>
                  <a:chOff x="1234043" y="2367780"/>
                  <a:chExt cx="2059379" cy="277571"/>
                </a:xfrm>
              </p:grpSpPr>
              <p:sp>
                <p:nvSpPr>
                  <p:cNvPr id="2276" name="Diagonal Stripe 2275"/>
                  <p:cNvSpPr/>
                  <p:nvPr/>
                </p:nvSpPr>
                <p:spPr bwMode="auto">
                  <a:xfrm flipH="1">
                    <a:off x="3149929" y="2479097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77" name="Freeform 2276"/>
                  <p:cNvSpPr/>
                  <p:nvPr/>
                </p:nvSpPr>
                <p:spPr bwMode="auto">
                  <a:xfrm>
                    <a:off x="3174669" y="2497900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278" name="Freeform 2277"/>
                  <p:cNvSpPr/>
                  <p:nvPr/>
                </p:nvSpPr>
                <p:spPr bwMode="auto">
                  <a:xfrm>
                    <a:off x="1335972" y="2417741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79" name="Freeform 2278"/>
                  <p:cNvSpPr/>
                  <p:nvPr/>
                </p:nvSpPr>
                <p:spPr bwMode="auto">
                  <a:xfrm rot="713748" flipH="1">
                    <a:off x="1364671" y="2518684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0" name="Freeform 2279"/>
                  <p:cNvSpPr/>
                  <p:nvPr/>
                </p:nvSpPr>
                <p:spPr bwMode="auto">
                  <a:xfrm flipH="1" flipV="1">
                    <a:off x="1465612" y="2411802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1" name="Freeform 2280"/>
                  <p:cNvSpPr/>
                  <p:nvPr/>
                </p:nvSpPr>
                <p:spPr bwMode="auto">
                  <a:xfrm>
                    <a:off x="1560615" y="2405866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2" name="Freeform 2281"/>
                  <p:cNvSpPr/>
                  <p:nvPr/>
                </p:nvSpPr>
                <p:spPr bwMode="auto">
                  <a:xfrm>
                    <a:off x="1666503" y="2416394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3" name="Freeform 2282"/>
                  <p:cNvSpPr/>
                  <p:nvPr/>
                </p:nvSpPr>
                <p:spPr bwMode="auto">
                  <a:xfrm>
                    <a:off x="1717250" y="2367780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4" name="Freeform 2283"/>
                  <p:cNvSpPr/>
                  <p:nvPr/>
                </p:nvSpPr>
                <p:spPr bwMode="auto">
                  <a:xfrm>
                    <a:off x="1773381" y="2432424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5" name="Freeform 2284"/>
                  <p:cNvSpPr/>
                  <p:nvPr/>
                </p:nvSpPr>
                <p:spPr bwMode="auto">
                  <a:xfrm>
                    <a:off x="1749630" y="2494931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6" name="Freeform 2285"/>
                  <p:cNvSpPr/>
                  <p:nvPr/>
                </p:nvSpPr>
                <p:spPr bwMode="auto">
                  <a:xfrm>
                    <a:off x="1554678" y="2494931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7" name="Freeform 2286"/>
                  <p:cNvSpPr/>
                  <p:nvPr/>
                </p:nvSpPr>
                <p:spPr bwMode="auto">
                  <a:xfrm>
                    <a:off x="1513114" y="2374008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8" name="Freeform 2287"/>
                  <p:cNvSpPr/>
                  <p:nvPr/>
                </p:nvSpPr>
                <p:spPr bwMode="auto">
                  <a:xfrm>
                    <a:off x="1873332" y="2405866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89" name="Freeform 2288"/>
                  <p:cNvSpPr/>
                  <p:nvPr/>
                </p:nvSpPr>
                <p:spPr bwMode="auto">
                  <a:xfrm>
                    <a:off x="1927761" y="2481162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0" name="Freeform 2289"/>
                  <p:cNvSpPr/>
                  <p:nvPr/>
                </p:nvSpPr>
                <p:spPr bwMode="auto">
                  <a:xfrm>
                    <a:off x="2020784" y="2395415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1" name="Freeform 2290"/>
                  <p:cNvSpPr/>
                  <p:nvPr/>
                </p:nvSpPr>
                <p:spPr bwMode="auto">
                  <a:xfrm>
                    <a:off x="2154381" y="2411803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2" name="Freeform 2291"/>
                  <p:cNvSpPr/>
                  <p:nvPr/>
                </p:nvSpPr>
                <p:spPr bwMode="auto">
                  <a:xfrm>
                    <a:off x="2094019" y="2469839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3" name="Freeform 2292"/>
                  <p:cNvSpPr/>
                  <p:nvPr/>
                </p:nvSpPr>
                <p:spPr bwMode="auto">
                  <a:xfrm>
                    <a:off x="2205841" y="2441492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4" name="Freeform 2293"/>
                  <p:cNvSpPr/>
                  <p:nvPr/>
                </p:nvSpPr>
                <p:spPr bwMode="auto">
                  <a:xfrm>
                    <a:off x="2264228" y="2452385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5" name="Freeform 2294"/>
                  <p:cNvSpPr/>
                  <p:nvPr/>
                </p:nvSpPr>
                <p:spPr bwMode="auto">
                  <a:xfrm>
                    <a:off x="2338449" y="2417741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6" name="Freeform 2295"/>
                  <p:cNvSpPr/>
                  <p:nvPr/>
                </p:nvSpPr>
                <p:spPr bwMode="auto">
                  <a:xfrm>
                    <a:off x="2377044" y="2474732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7" name="Freeform 2296"/>
                  <p:cNvSpPr/>
                  <p:nvPr/>
                </p:nvSpPr>
                <p:spPr bwMode="auto">
                  <a:xfrm>
                    <a:off x="2508060" y="2398724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8" name="Freeform 2297"/>
                  <p:cNvSpPr/>
                  <p:nvPr/>
                </p:nvSpPr>
                <p:spPr bwMode="auto">
                  <a:xfrm>
                    <a:off x="2528454" y="2475139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299" name="Freeform 2298"/>
                  <p:cNvSpPr/>
                  <p:nvPr/>
                </p:nvSpPr>
                <p:spPr bwMode="auto">
                  <a:xfrm>
                    <a:off x="2635332" y="2405544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0" name="Freeform 2299"/>
                  <p:cNvSpPr/>
                  <p:nvPr/>
                </p:nvSpPr>
                <p:spPr bwMode="auto">
                  <a:xfrm>
                    <a:off x="2641269" y="2473306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1" name="Freeform 2300"/>
                  <p:cNvSpPr/>
                  <p:nvPr/>
                </p:nvSpPr>
                <p:spPr bwMode="auto">
                  <a:xfrm>
                    <a:off x="2767940" y="2429616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2" name="Freeform 2301"/>
                  <p:cNvSpPr/>
                  <p:nvPr/>
                </p:nvSpPr>
                <p:spPr bwMode="auto">
                  <a:xfrm>
                    <a:off x="1996044" y="2527634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3" name="Freeform 2302"/>
                  <p:cNvSpPr/>
                  <p:nvPr/>
                </p:nvSpPr>
                <p:spPr bwMode="auto">
                  <a:xfrm flipH="1" flipV="1">
                    <a:off x="2942110" y="2452861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4" name="Freeform 2303"/>
                  <p:cNvSpPr/>
                  <p:nvPr/>
                </p:nvSpPr>
                <p:spPr bwMode="auto">
                  <a:xfrm>
                    <a:off x="2777836" y="2475136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5" name="Freeform 2304"/>
                  <p:cNvSpPr/>
                  <p:nvPr/>
                </p:nvSpPr>
                <p:spPr bwMode="auto">
                  <a:xfrm>
                    <a:off x="2908464" y="2435010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6" name="Freeform 2305"/>
                  <p:cNvSpPr/>
                  <p:nvPr/>
                </p:nvSpPr>
                <p:spPr bwMode="auto">
                  <a:xfrm>
                    <a:off x="2278081" y="2391249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2307" name="Freeform 2306"/>
                  <p:cNvSpPr/>
                  <p:nvPr/>
                </p:nvSpPr>
                <p:spPr bwMode="auto">
                  <a:xfrm>
                    <a:off x="1234043" y="2429616"/>
                    <a:ext cx="105889" cy="131250"/>
                  </a:xfrm>
                  <a:custGeom>
                    <a:avLst/>
                    <a:gdLst>
                      <a:gd name="connsiteX0" fmla="*/ 100941 w 105889"/>
                      <a:gd name="connsiteY0" fmla="*/ 53439 h 131250"/>
                      <a:gd name="connsiteX1" fmla="*/ 71252 w 105889"/>
                      <a:gd name="connsiteY1" fmla="*/ 23751 h 131250"/>
                      <a:gd name="connsiteX2" fmla="*/ 59377 w 105889"/>
                      <a:gd name="connsiteY2" fmla="*/ 5938 h 131250"/>
                      <a:gd name="connsiteX3" fmla="*/ 41564 w 105889"/>
                      <a:gd name="connsiteY3" fmla="*/ 0 h 131250"/>
                      <a:gd name="connsiteX4" fmla="*/ 0 w 105889"/>
                      <a:gd name="connsiteY4" fmla="*/ 41564 h 131250"/>
                      <a:gd name="connsiteX5" fmla="*/ 5938 w 105889"/>
                      <a:gd name="connsiteY5" fmla="*/ 65315 h 131250"/>
                      <a:gd name="connsiteX6" fmla="*/ 11876 w 105889"/>
                      <a:gd name="connsiteY6" fmla="*/ 124691 h 131250"/>
                      <a:gd name="connsiteX7" fmla="*/ 23751 w 105889"/>
                      <a:gd name="connsiteY7" fmla="*/ 106878 h 131250"/>
                      <a:gd name="connsiteX8" fmla="*/ 41564 w 105889"/>
                      <a:gd name="connsiteY8" fmla="*/ 100941 h 131250"/>
                      <a:gd name="connsiteX9" fmla="*/ 100941 w 105889"/>
                      <a:gd name="connsiteY9" fmla="*/ 53439 h 1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89" h="131250">
                        <a:moveTo>
                          <a:pt x="100941" y="53439"/>
                        </a:moveTo>
                        <a:cubicBezTo>
                          <a:pt x="105889" y="40574"/>
                          <a:pt x="81148" y="33647"/>
                          <a:pt x="71252" y="23751"/>
                        </a:cubicBezTo>
                        <a:cubicBezTo>
                          <a:pt x="66206" y="18705"/>
                          <a:pt x="64949" y="10396"/>
                          <a:pt x="59377" y="5938"/>
                        </a:cubicBezTo>
                        <a:cubicBezTo>
                          <a:pt x="54490" y="2028"/>
                          <a:pt x="47502" y="1979"/>
                          <a:pt x="41564" y="0"/>
                        </a:cubicBezTo>
                        <a:cubicBezTo>
                          <a:pt x="730" y="27223"/>
                          <a:pt x="10452" y="10211"/>
                          <a:pt x="0" y="41564"/>
                        </a:cubicBezTo>
                        <a:cubicBezTo>
                          <a:pt x="1979" y="49481"/>
                          <a:pt x="4784" y="57236"/>
                          <a:pt x="5938" y="65315"/>
                        </a:cubicBezTo>
                        <a:cubicBezTo>
                          <a:pt x="8751" y="85006"/>
                          <a:pt x="4041" y="106409"/>
                          <a:pt x="11876" y="124691"/>
                        </a:cubicBezTo>
                        <a:cubicBezTo>
                          <a:pt x="14687" y="131250"/>
                          <a:pt x="18179" y="111336"/>
                          <a:pt x="23751" y="106878"/>
                        </a:cubicBezTo>
                        <a:cubicBezTo>
                          <a:pt x="28638" y="102968"/>
                          <a:pt x="35626" y="102920"/>
                          <a:pt x="41564" y="100941"/>
                        </a:cubicBezTo>
                        <a:cubicBezTo>
                          <a:pt x="72313" y="70192"/>
                          <a:pt x="95993" y="66304"/>
                          <a:pt x="10094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308" name="Freeform 2307"/>
                  <p:cNvSpPr/>
                  <p:nvPr/>
                </p:nvSpPr>
                <p:spPr bwMode="auto">
                  <a:xfrm>
                    <a:off x="1287482" y="2539267"/>
                    <a:ext cx="80158" cy="4571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2309" name="Freeform 2308"/>
                  <p:cNvSpPr/>
                  <p:nvPr/>
                </p:nvSpPr>
                <p:spPr bwMode="auto">
                  <a:xfrm>
                    <a:off x="1275607" y="2383332"/>
                    <a:ext cx="142503" cy="58160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2179" name="Freeform 313"/>
                <p:cNvSpPr/>
                <p:nvPr/>
              </p:nvSpPr>
              <p:spPr bwMode="auto">
                <a:xfrm>
                  <a:off x="6525184" y="556652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80" name="Freeform 314"/>
                <p:cNvSpPr/>
                <p:nvPr/>
              </p:nvSpPr>
              <p:spPr bwMode="auto">
                <a:xfrm flipH="1" flipV="1">
                  <a:off x="6385232" y="5437532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1" name="Freeform 315"/>
                <p:cNvSpPr/>
                <p:nvPr/>
              </p:nvSpPr>
              <p:spPr bwMode="auto">
                <a:xfrm>
                  <a:off x="6469927" y="556913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2" name="Freeform 316"/>
                <p:cNvSpPr/>
                <p:nvPr/>
              </p:nvSpPr>
              <p:spPr bwMode="auto">
                <a:xfrm flipH="1">
                  <a:off x="6469132" y="5459107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83" name="Freeform 317"/>
                <p:cNvSpPr/>
                <p:nvPr/>
              </p:nvSpPr>
              <p:spPr bwMode="auto">
                <a:xfrm rot="5400000">
                  <a:off x="6684206" y="545075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84" name="Freeform 318"/>
                <p:cNvSpPr/>
                <p:nvPr/>
              </p:nvSpPr>
              <p:spPr bwMode="auto">
                <a:xfrm>
                  <a:off x="6633933" y="544922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5" name="Freeform 319"/>
                <p:cNvSpPr/>
                <p:nvPr/>
              </p:nvSpPr>
              <p:spPr bwMode="auto">
                <a:xfrm>
                  <a:off x="6737325" y="549201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186" name="Freeform 322"/>
                <p:cNvSpPr/>
                <p:nvPr/>
              </p:nvSpPr>
              <p:spPr bwMode="auto">
                <a:xfrm>
                  <a:off x="6565029" y="56180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7" name="Oval 323"/>
                <p:cNvSpPr/>
                <p:nvPr/>
              </p:nvSpPr>
              <p:spPr bwMode="auto">
                <a:xfrm>
                  <a:off x="6668821" y="552069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8" name="Freeform 324"/>
                <p:cNvSpPr/>
                <p:nvPr/>
              </p:nvSpPr>
              <p:spPr bwMode="auto">
                <a:xfrm>
                  <a:off x="6910906" y="555285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89" name="Oval 325"/>
                <p:cNvSpPr/>
                <p:nvPr/>
              </p:nvSpPr>
              <p:spPr bwMode="auto">
                <a:xfrm>
                  <a:off x="6414921" y="544657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0" name="Freeform 326"/>
                <p:cNvSpPr/>
                <p:nvPr/>
              </p:nvSpPr>
              <p:spPr bwMode="auto">
                <a:xfrm>
                  <a:off x="7967778" y="558026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1" name="Freeform 327"/>
                <p:cNvSpPr/>
                <p:nvPr/>
              </p:nvSpPr>
              <p:spPr bwMode="auto">
                <a:xfrm>
                  <a:off x="6458523" y="552992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2" name="Oval 328"/>
                <p:cNvSpPr/>
                <p:nvPr/>
              </p:nvSpPr>
              <p:spPr bwMode="auto">
                <a:xfrm>
                  <a:off x="6647198" y="554086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3" name="Freeform 329"/>
                <p:cNvSpPr/>
                <p:nvPr/>
              </p:nvSpPr>
              <p:spPr bwMode="auto">
                <a:xfrm>
                  <a:off x="6377418" y="55068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4" name="Freeform 330"/>
                <p:cNvSpPr/>
                <p:nvPr/>
              </p:nvSpPr>
              <p:spPr bwMode="auto">
                <a:xfrm>
                  <a:off x="6406654" y="556177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5" name="Oval 331"/>
                <p:cNvSpPr/>
                <p:nvPr/>
              </p:nvSpPr>
              <p:spPr bwMode="auto">
                <a:xfrm>
                  <a:off x="6897701" y="551218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6" name="Freeform 332"/>
                <p:cNvSpPr/>
                <p:nvPr/>
              </p:nvSpPr>
              <p:spPr bwMode="auto">
                <a:xfrm>
                  <a:off x="6539488" y="550212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97" name="Freeform 2196"/>
                <p:cNvSpPr/>
                <p:nvPr/>
              </p:nvSpPr>
              <p:spPr bwMode="auto">
                <a:xfrm flipH="1" flipV="1">
                  <a:off x="7792634" y="55431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198" name="Freeform 2197"/>
                <p:cNvSpPr/>
                <p:nvPr/>
              </p:nvSpPr>
              <p:spPr bwMode="auto">
                <a:xfrm>
                  <a:off x="7339083" y="5504085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199" name="Freeform 354"/>
                <p:cNvSpPr/>
                <p:nvPr/>
              </p:nvSpPr>
              <p:spPr bwMode="auto">
                <a:xfrm flipH="1" flipV="1">
                  <a:off x="6947058" y="5444717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0" name="Freeform 2199"/>
                <p:cNvSpPr/>
                <p:nvPr/>
              </p:nvSpPr>
              <p:spPr bwMode="auto">
                <a:xfrm flipV="1">
                  <a:off x="7669063" y="5566605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01" name="Freeform 2200"/>
                <p:cNvSpPr/>
                <p:nvPr/>
              </p:nvSpPr>
              <p:spPr bwMode="auto">
                <a:xfrm rot="5400000" flipH="1" flipV="1">
                  <a:off x="7809723" y="547683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02" name="Freeform 2201"/>
                <p:cNvSpPr/>
                <p:nvPr/>
              </p:nvSpPr>
              <p:spPr bwMode="auto">
                <a:xfrm flipH="1" flipV="1">
                  <a:off x="6359220" y="559766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3" name="Freeform 2202"/>
                <p:cNvSpPr/>
                <p:nvPr/>
              </p:nvSpPr>
              <p:spPr bwMode="auto">
                <a:xfrm flipH="1" flipV="1">
                  <a:off x="6856724" y="5577548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04" name="Freeform 2203"/>
                <p:cNvSpPr/>
                <p:nvPr/>
              </p:nvSpPr>
              <p:spPr bwMode="auto">
                <a:xfrm flipH="1" flipV="1">
                  <a:off x="7136765" y="546224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5" name="Oval 2204"/>
                <p:cNvSpPr/>
                <p:nvPr/>
              </p:nvSpPr>
              <p:spPr bwMode="auto">
                <a:xfrm flipH="1" flipV="1">
                  <a:off x="7458059" y="547627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6" name="Freeform 2205"/>
                <p:cNvSpPr/>
                <p:nvPr/>
              </p:nvSpPr>
              <p:spPr bwMode="auto">
                <a:xfrm flipH="1" flipV="1">
                  <a:off x="7371734" y="545271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7" name="Oval 2206"/>
                <p:cNvSpPr/>
                <p:nvPr/>
              </p:nvSpPr>
              <p:spPr bwMode="auto">
                <a:xfrm flipH="1" flipV="1">
                  <a:off x="6285727" y="5584904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8" name="Freeform 2207"/>
                <p:cNvSpPr/>
                <p:nvPr/>
              </p:nvSpPr>
              <p:spPr bwMode="auto">
                <a:xfrm flipH="1" flipV="1">
                  <a:off x="7124470" y="55241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09" name="Freeform 2208"/>
                <p:cNvSpPr/>
                <p:nvPr/>
              </p:nvSpPr>
              <p:spPr bwMode="auto">
                <a:xfrm flipH="1" flipV="1">
                  <a:off x="7496313" y="54526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0" name="Oval 2209"/>
                <p:cNvSpPr/>
                <p:nvPr/>
              </p:nvSpPr>
              <p:spPr bwMode="auto">
                <a:xfrm flipH="1" flipV="1">
                  <a:off x="7059863" y="554237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1" name="Freeform 2210"/>
                <p:cNvSpPr/>
                <p:nvPr/>
              </p:nvSpPr>
              <p:spPr bwMode="auto">
                <a:xfrm flipH="1" flipV="1">
                  <a:off x="6381222" y="561374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2" name="Freeform 2211"/>
                <p:cNvSpPr/>
                <p:nvPr/>
              </p:nvSpPr>
              <p:spPr bwMode="auto">
                <a:xfrm flipH="1" flipV="1">
                  <a:off x="6990341" y="553580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3" name="Oval 2212"/>
                <p:cNvSpPr/>
                <p:nvPr/>
              </p:nvSpPr>
              <p:spPr bwMode="auto">
                <a:xfrm flipH="1" flipV="1">
                  <a:off x="7102659" y="556529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4" name="Freeform 2213"/>
                <p:cNvSpPr/>
                <p:nvPr/>
              </p:nvSpPr>
              <p:spPr bwMode="auto">
                <a:xfrm flipH="1" flipV="1">
                  <a:off x="7420539" y="5592075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15" name="Freeform 2214"/>
                <p:cNvSpPr/>
                <p:nvPr/>
              </p:nvSpPr>
              <p:spPr bwMode="auto">
                <a:xfrm>
                  <a:off x="7875946" y="5541910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16" name="Freeform 2215"/>
                <p:cNvSpPr/>
                <p:nvPr/>
              </p:nvSpPr>
              <p:spPr bwMode="auto">
                <a:xfrm flipH="1" flipV="1">
                  <a:off x="7914274" y="5579700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7" name="Freeform 2216"/>
                <p:cNvSpPr/>
                <p:nvPr/>
              </p:nvSpPr>
              <p:spPr bwMode="auto">
                <a:xfrm>
                  <a:off x="7981716" y="5527270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18" name="Freeform 2217"/>
                <p:cNvSpPr/>
                <p:nvPr/>
              </p:nvSpPr>
              <p:spPr bwMode="auto">
                <a:xfrm flipH="1">
                  <a:off x="8118944" y="551501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19" name="Freeform 2218"/>
                <p:cNvSpPr/>
                <p:nvPr/>
              </p:nvSpPr>
              <p:spPr bwMode="auto">
                <a:xfrm rot="5400000">
                  <a:off x="7183829" y="5564171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20" name="Freeform 2219"/>
                <p:cNvSpPr/>
                <p:nvPr/>
              </p:nvSpPr>
              <p:spPr bwMode="auto">
                <a:xfrm>
                  <a:off x="7616636" y="5533881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1" name="Freeform 2220"/>
                <p:cNvSpPr/>
                <p:nvPr/>
              </p:nvSpPr>
              <p:spPr bwMode="auto">
                <a:xfrm>
                  <a:off x="8053582" y="54904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22" name="Freeform 2221"/>
                <p:cNvSpPr/>
                <p:nvPr/>
              </p:nvSpPr>
              <p:spPr bwMode="auto">
                <a:xfrm>
                  <a:off x="6294026" y="548996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3" name="Oval 2222"/>
                <p:cNvSpPr/>
                <p:nvPr/>
              </p:nvSpPr>
              <p:spPr bwMode="auto">
                <a:xfrm>
                  <a:off x="7519252" y="551334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4" name="Freeform 2223"/>
                <p:cNvSpPr/>
                <p:nvPr/>
              </p:nvSpPr>
              <p:spPr bwMode="auto">
                <a:xfrm>
                  <a:off x="7744082" y="555124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5" name="Oval 2224"/>
                <p:cNvSpPr/>
                <p:nvPr/>
              </p:nvSpPr>
              <p:spPr bwMode="auto">
                <a:xfrm>
                  <a:off x="8145245" y="563474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6" name="Freeform 2225"/>
                <p:cNvSpPr/>
                <p:nvPr/>
              </p:nvSpPr>
              <p:spPr bwMode="auto">
                <a:xfrm>
                  <a:off x="6339552" y="560741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7" name="Freeform 2226"/>
                <p:cNvSpPr/>
                <p:nvPr/>
              </p:nvSpPr>
              <p:spPr bwMode="auto">
                <a:xfrm>
                  <a:off x="8068078" y="560882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8" name="Oval 2227"/>
                <p:cNvSpPr/>
                <p:nvPr/>
              </p:nvSpPr>
              <p:spPr bwMode="auto">
                <a:xfrm>
                  <a:off x="6588980" y="548175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29" name="Freeform 2228"/>
                <p:cNvSpPr/>
                <p:nvPr/>
              </p:nvSpPr>
              <p:spPr bwMode="auto">
                <a:xfrm>
                  <a:off x="7946716" y="560300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0" name="Freeform 2229"/>
                <p:cNvSpPr/>
                <p:nvPr/>
              </p:nvSpPr>
              <p:spPr bwMode="auto">
                <a:xfrm>
                  <a:off x="7883936" y="550841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1" name="Oval 2230"/>
                <p:cNvSpPr/>
                <p:nvPr/>
              </p:nvSpPr>
              <p:spPr bwMode="auto">
                <a:xfrm>
                  <a:off x="7949415" y="552783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2" name="Freeform 2231"/>
                <p:cNvSpPr/>
                <p:nvPr/>
              </p:nvSpPr>
              <p:spPr bwMode="auto">
                <a:xfrm>
                  <a:off x="8131791" y="5575284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33" name="Freeform 2232"/>
                <p:cNvSpPr/>
                <p:nvPr/>
              </p:nvSpPr>
              <p:spPr bwMode="auto">
                <a:xfrm>
                  <a:off x="6675642" y="558664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34" name="Freeform 2233"/>
                <p:cNvSpPr/>
                <p:nvPr/>
              </p:nvSpPr>
              <p:spPr bwMode="auto">
                <a:xfrm flipH="1" flipV="1">
                  <a:off x="6302031" y="5559124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5" name="Freeform 2234"/>
                <p:cNvSpPr/>
                <p:nvPr/>
              </p:nvSpPr>
              <p:spPr bwMode="auto">
                <a:xfrm>
                  <a:off x="7598120" y="5436935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6" name="Freeform 2235"/>
                <p:cNvSpPr/>
                <p:nvPr/>
              </p:nvSpPr>
              <p:spPr bwMode="auto">
                <a:xfrm flipH="1">
                  <a:off x="7415723" y="5534504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37" name="Freeform 2236"/>
                <p:cNvSpPr/>
                <p:nvPr/>
              </p:nvSpPr>
              <p:spPr bwMode="auto">
                <a:xfrm rot="5400000">
                  <a:off x="7543972" y="552264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38" name="Freeform 2237"/>
                <p:cNvSpPr/>
                <p:nvPr/>
              </p:nvSpPr>
              <p:spPr bwMode="auto">
                <a:xfrm>
                  <a:off x="7287226" y="55133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39" name="Freeform 2238"/>
                <p:cNvSpPr/>
                <p:nvPr/>
              </p:nvSpPr>
              <p:spPr bwMode="auto">
                <a:xfrm>
                  <a:off x="6737512" y="5567229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40" name="Freeform 2239"/>
                <p:cNvSpPr/>
                <p:nvPr/>
              </p:nvSpPr>
              <p:spPr bwMode="auto">
                <a:xfrm>
                  <a:off x="7245545" y="544287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1" name="Freeform 2240"/>
                <p:cNvSpPr/>
                <p:nvPr/>
              </p:nvSpPr>
              <p:spPr bwMode="auto">
                <a:xfrm>
                  <a:off x="6842716" y="5463338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2" name="Oval 2241"/>
                <p:cNvSpPr/>
                <p:nvPr/>
              </p:nvSpPr>
              <p:spPr bwMode="auto">
                <a:xfrm>
                  <a:off x="7800225" y="55848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3" name="Freeform 2242"/>
                <p:cNvSpPr/>
                <p:nvPr/>
              </p:nvSpPr>
              <p:spPr bwMode="auto">
                <a:xfrm>
                  <a:off x="6585424" y="555232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4" name="Freeform 2243"/>
                <p:cNvSpPr/>
                <p:nvPr/>
              </p:nvSpPr>
              <p:spPr bwMode="auto">
                <a:xfrm>
                  <a:off x="7637914" y="553055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5" name="Oval 2244"/>
                <p:cNvSpPr/>
                <p:nvPr/>
              </p:nvSpPr>
              <p:spPr bwMode="auto">
                <a:xfrm>
                  <a:off x="7174978" y="551905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6" name="Freeform 2245"/>
                <p:cNvSpPr/>
                <p:nvPr/>
              </p:nvSpPr>
              <p:spPr bwMode="auto">
                <a:xfrm>
                  <a:off x="7470733" y="5602106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7" name="Freeform 2246"/>
                <p:cNvSpPr/>
                <p:nvPr/>
              </p:nvSpPr>
              <p:spPr bwMode="auto">
                <a:xfrm>
                  <a:off x="7062521" y="5464271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8" name="Oval 2247"/>
                <p:cNvSpPr/>
                <p:nvPr/>
              </p:nvSpPr>
              <p:spPr bwMode="auto">
                <a:xfrm>
                  <a:off x="6777566" y="553488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49" name="Freeform 407"/>
                <p:cNvSpPr/>
                <p:nvPr/>
              </p:nvSpPr>
              <p:spPr bwMode="auto">
                <a:xfrm>
                  <a:off x="7461617" y="554746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50" name="Freeform 2249"/>
                <p:cNvSpPr/>
                <p:nvPr/>
              </p:nvSpPr>
              <p:spPr bwMode="auto">
                <a:xfrm flipH="1" flipV="1">
                  <a:off x="6597532" y="5561028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1" name="Freeform 2250"/>
                <p:cNvSpPr/>
                <p:nvPr/>
              </p:nvSpPr>
              <p:spPr bwMode="auto">
                <a:xfrm>
                  <a:off x="7027284" y="5594862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2" name="Freeform 2251"/>
                <p:cNvSpPr/>
                <p:nvPr/>
              </p:nvSpPr>
              <p:spPr bwMode="auto">
                <a:xfrm>
                  <a:off x="7639864" y="549220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3" name="Freeform 2252"/>
                <p:cNvSpPr/>
                <p:nvPr/>
              </p:nvSpPr>
              <p:spPr bwMode="auto">
                <a:xfrm>
                  <a:off x="7996529" y="5471292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4" name="Oval 2253"/>
                <p:cNvSpPr/>
                <p:nvPr/>
              </p:nvSpPr>
              <p:spPr bwMode="auto">
                <a:xfrm>
                  <a:off x="7358449" y="54429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5" name="Oval 2254"/>
                <p:cNvSpPr/>
                <p:nvPr/>
              </p:nvSpPr>
              <p:spPr bwMode="auto">
                <a:xfrm>
                  <a:off x="6552458" y="552981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6" name="Freeform 2255"/>
                <p:cNvSpPr/>
                <p:nvPr/>
              </p:nvSpPr>
              <p:spPr bwMode="auto">
                <a:xfrm>
                  <a:off x="7881029" y="5473720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7" name="Freeform 2256"/>
                <p:cNvSpPr/>
                <p:nvPr/>
              </p:nvSpPr>
              <p:spPr bwMode="auto">
                <a:xfrm>
                  <a:off x="7320568" y="55817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58" name="Freeform 2257"/>
                <p:cNvSpPr/>
                <p:nvPr/>
              </p:nvSpPr>
              <p:spPr bwMode="auto">
                <a:xfrm>
                  <a:off x="7430400" y="5464597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2259" name="Freeform 2258"/>
                <p:cNvSpPr/>
                <p:nvPr/>
              </p:nvSpPr>
              <p:spPr bwMode="auto">
                <a:xfrm rot="5400000">
                  <a:off x="7234319" y="5487802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2260" name="Oval 2259"/>
                <p:cNvSpPr/>
                <p:nvPr/>
              </p:nvSpPr>
              <p:spPr bwMode="auto">
                <a:xfrm>
                  <a:off x="7708921" y="547181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261" name="Freeform 2260"/>
                <p:cNvSpPr/>
                <p:nvPr/>
              </p:nvSpPr>
              <p:spPr bwMode="auto">
                <a:xfrm>
                  <a:off x="7762732" y="5622337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2" name="Freeform 2261"/>
                <p:cNvSpPr/>
                <p:nvPr/>
              </p:nvSpPr>
              <p:spPr bwMode="auto">
                <a:xfrm>
                  <a:off x="7586380" y="5530295"/>
                  <a:ext cx="60363" cy="42080"/>
                </a:xfrm>
                <a:custGeom>
                  <a:avLst/>
                  <a:gdLst>
                    <a:gd name="connsiteX0" fmla="*/ 42550 w 60363"/>
                    <a:gd name="connsiteY0" fmla="*/ 1941 h 42080"/>
                    <a:gd name="connsiteX1" fmla="*/ 30675 w 60363"/>
                    <a:gd name="connsiteY1" fmla="*/ 37567 h 42080"/>
                    <a:gd name="connsiteX2" fmla="*/ 60363 w 60363"/>
                    <a:gd name="connsiteY2" fmla="*/ 31629 h 42080"/>
                    <a:gd name="connsiteX3" fmla="*/ 42550 w 60363"/>
                    <a:gd name="connsiteY3" fmla="*/ 1941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363" h="42080">
                      <a:moveTo>
                        <a:pt x="42550" y="1941"/>
                      </a:moveTo>
                      <a:cubicBezTo>
                        <a:pt x="37602" y="2931"/>
                        <a:pt x="0" y="22230"/>
                        <a:pt x="30675" y="37567"/>
                      </a:cubicBezTo>
                      <a:cubicBezTo>
                        <a:pt x="39702" y="42080"/>
                        <a:pt x="50467" y="33608"/>
                        <a:pt x="60363" y="31629"/>
                      </a:cubicBezTo>
                      <a:cubicBezTo>
                        <a:pt x="54038" y="0"/>
                        <a:pt x="47498" y="951"/>
                        <a:pt x="42550" y="1941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63" name="Freeform 2262"/>
                <p:cNvSpPr/>
                <p:nvPr/>
              </p:nvSpPr>
              <p:spPr bwMode="auto">
                <a:xfrm>
                  <a:off x="6904268" y="5447392"/>
                  <a:ext cx="68718" cy="51292"/>
                </a:xfrm>
                <a:custGeom>
                  <a:avLst/>
                  <a:gdLst>
                    <a:gd name="connsiteX0" fmla="*/ 44967 w 68718"/>
                    <a:gd name="connsiteY0" fmla="*/ 3958 h 51292"/>
                    <a:gd name="connsiteX1" fmla="*/ 33092 w 68718"/>
                    <a:gd name="connsiteY1" fmla="*/ 45522 h 51292"/>
                    <a:gd name="connsiteX2" fmla="*/ 56843 w 68718"/>
                    <a:gd name="connsiteY2" fmla="*/ 39584 h 51292"/>
                    <a:gd name="connsiteX3" fmla="*/ 68718 w 68718"/>
                    <a:gd name="connsiteY3" fmla="*/ 21771 h 51292"/>
                    <a:gd name="connsiteX4" fmla="*/ 44967 w 68718"/>
                    <a:gd name="connsiteY4" fmla="*/ 3958 h 51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18" h="51292">
                      <a:moveTo>
                        <a:pt x="44967" y="3958"/>
                      </a:moveTo>
                      <a:cubicBezTo>
                        <a:pt x="39029" y="7916"/>
                        <a:pt x="0" y="12431"/>
                        <a:pt x="33092" y="45522"/>
                      </a:cubicBezTo>
                      <a:cubicBezTo>
                        <a:pt x="38863" y="51292"/>
                        <a:pt x="48926" y="41563"/>
                        <a:pt x="56843" y="39584"/>
                      </a:cubicBezTo>
                      <a:cubicBezTo>
                        <a:pt x="60801" y="33646"/>
                        <a:pt x="68718" y="28907"/>
                        <a:pt x="68718" y="21771"/>
                      </a:cubicBezTo>
                      <a:cubicBezTo>
                        <a:pt x="68718" y="15054"/>
                        <a:pt x="50905" y="0"/>
                        <a:pt x="44967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4" name="Freeform 2263"/>
                <p:cNvSpPr/>
                <p:nvPr/>
              </p:nvSpPr>
              <p:spPr bwMode="auto">
                <a:xfrm>
                  <a:off x="7558500" y="5575892"/>
                  <a:ext cx="61579" cy="49481"/>
                </a:xfrm>
                <a:custGeom>
                  <a:avLst/>
                  <a:gdLst>
                    <a:gd name="connsiteX0" fmla="*/ 14077 w 61579"/>
                    <a:gd name="connsiteY0" fmla="*/ 1979 h 49481"/>
                    <a:gd name="connsiteX1" fmla="*/ 2202 w 61579"/>
                    <a:gd name="connsiteY1" fmla="*/ 19792 h 49481"/>
                    <a:gd name="connsiteX2" fmla="*/ 20015 w 61579"/>
                    <a:gd name="connsiteY2" fmla="*/ 49481 h 49481"/>
                    <a:gd name="connsiteX3" fmla="*/ 43766 w 61579"/>
                    <a:gd name="connsiteY3" fmla="*/ 43543 h 49481"/>
                    <a:gd name="connsiteX4" fmla="*/ 61579 w 61579"/>
                    <a:gd name="connsiteY4" fmla="*/ 7917 h 49481"/>
                    <a:gd name="connsiteX5" fmla="*/ 14077 w 61579"/>
                    <a:gd name="connsiteY5" fmla="*/ 1979 h 49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579" h="49481">
                      <a:moveTo>
                        <a:pt x="14077" y="1979"/>
                      </a:moveTo>
                      <a:cubicBezTo>
                        <a:pt x="4181" y="3958"/>
                        <a:pt x="3375" y="12753"/>
                        <a:pt x="2202" y="19792"/>
                      </a:cubicBezTo>
                      <a:cubicBezTo>
                        <a:pt x="0" y="33005"/>
                        <a:pt x="12579" y="42044"/>
                        <a:pt x="20015" y="49481"/>
                      </a:cubicBezTo>
                      <a:cubicBezTo>
                        <a:pt x="27932" y="47502"/>
                        <a:pt x="36976" y="48070"/>
                        <a:pt x="43766" y="43543"/>
                      </a:cubicBezTo>
                      <a:cubicBezTo>
                        <a:pt x="53631" y="36966"/>
                        <a:pt x="58192" y="18077"/>
                        <a:pt x="61579" y="7917"/>
                      </a:cubicBezTo>
                      <a:cubicBezTo>
                        <a:pt x="41111" y="1094"/>
                        <a:pt x="23973" y="0"/>
                        <a:pt x="1407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65" name="Freeform 2264"/>
                <p:cNvSpPr/>
                <p:nvPr/>
              </p:nvSpPr>
              <p:spPr bwMode="auto">
                <a:xfrm>
                  <a:off x="7355816" y="5508194"/>
                  <a:ext cx="58312" cy="47981"/>
                </a:xfrm>
                <a:custGeom>
                  <a:avLst/>
                  <a:gdLst>
                    <a:gd name="connsiteX0" fmla="*/ 13275 w 58312"/>
                    <a:gd name="connsiteY0" fmla="*/ 12355 h 47981"/>
                    <a:gd name="connsiteX1" fmla="*/ 1399 w 58312"/>
                    <a:gd name="connsiteY1" fmla="*/ 30168 h 47981"/>
                    <a:gd name="connsiteX2" fmla="*/ 42963 w 58312"/>
                    <a:gd name="connsiteY2" fmla="*/ 47981 h 47981"/>
                    <a:gd name="connsiteX3" fmla="*/ 54838 w 58312"/>
                    <a:gd name="connsiteY3" fmla="*/ 30168 h 47981"/>
                    <a:gd name="connsiteX4" fmla="*/ 31088 w 58312"/>
                    <a:gd name="connsiteY4" fmla="*/ 480 h 47981"/>
                    <a:gd name="connsiteX5" fmla="*/ 13275 w 58312"/>
                    <a:gd name="connsiteY5" fmla="*/ 12355 h 4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312" h="47981">
                      <a:moveTo>
                        <a:pt x="13275" y="12355"/>
                      </a:moveTo>
                      <a:cubicBezTo>
                        <a:pt x="8327" y="17303"/>
                        <a:pt x="0" y="23170"/>
                        <a:pt x="1399" y="30168"/>
                      </a:cubicBezTo>
                      <a:cubicBezTo>
                        <a:pt x="3557" y="40958"/>
                        <a:pt x="37957" y="46729"/>
                        <a:pt x="42963" y="47981"/>
                      </a:cubicBezTo>
                      <a:cubicBezTo>
                        <a:pt x="46921" y="42043"/>
                        <a:pt x="53829" y="37232"/>
                        <a:pt x="54838" y="30168"/>
                      </a:cubicBezTo>
                      <a:cubicBezTo>
                        <a:pt x="58312" y="5853"/>
                        <a:pt x="48261" y="4773"/>
                        <a:pt x="31088" y="480"/>
                      </a:cubicBezTo>
                      <a:cubicBezTo>
                        <a:pt x="29168" y="0"/>
                        <a:pt x="18223" y="7407"/>
                        <a:pt x="13275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6" name="Freeform 2265"/>
                <p:cNvSpPr/>
                <p:nvPr/>
              </p:nvSpPr>
              <p:spPr bwMode="auto">
                <a:xfrm>
                  <a:off x="7173694" y="5443168"/>
                  <a:ext cx="87744" cy="73823"/>
                </a:xfrm>
                <a:custGeom>
                  <a:avLst/>
                  <a:gdLst>
                    <a:gd name="connsiteX0" fmla="*/ 49158 w 87744"/>
                    <a:gd name="connsiteY0" fmla="*/ 13746 h 73823"/>
                    <a:gd name="connsiteX1" fmla="*/ 19470 w 87744"/>
                    <a:gd name="connsiteY1" fmla="*/ 19684 h 73823"/>
                    <a:gd name="connsiteX2" fmla="*/ 25408 w 87744"/>
                    <a:gd name="connsiteY2" fmla="*/ 49372 h 73823"/>
                    <a:gd name="connsiteX3" fmla="*/ 37283 w 87744"/>
                    <a:gd name="connsiteY3" fmla="*/ 67185 h 73823"/>
                    <a:gd name="connsiteX4" fmla="*/ 66971 w 87744"/>
                    <a:gd name="connsiteY4" fmla="*/ 49372 h 73823"/>
                    <a:gd name="connsiteX5" fmla="*/ 84784 w 87744"/>
                    <a:gd name="connsiteY5" fmla="*/ 43435 h 73823"/>
                    <a:gd name="connsiteX6" fmla="*/ 49158 w 87744"/>
                    <a:gd name="connsiteY6" fmla="*/ 13746 h 7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744" h="73823">
                      <a:moveTo>
                        <a:pt x="49158" y="13746"/>
                      </a:moveTo>
                      <a:cubicBezTo>
                        <a:pt x="38272" y="9788"/>
                        <a:pt x="27867" y="14086"/>
                        <a:pt x="19470" y="19684"/>
                      </a:cubicBezTo>
                      <a:cubicBezTo>
                        <a:pt x="0" y="32664"/>
                        <a:pt x="19626" y="42145"/>
                        <a:pt x="25408" y="49372"/>
                      </a:cubicBezTo>
                      <a:cubicBezTo>
                        <a:pt x="29866" y="54944"/>
                        <a:pt x="33325" y="61247"/>
                        <a:pt x="37283" y="67185"/>
                      </a:cubicBezTo>
                      <a:cubicBezTo>
                        <a:pt x="87744" y="50367"/>
                        <a:pt x="26219" y="73823"/>
                        <a:pt x="66971" y="49372"/>
                      </a:cubicBezTo>
                      <a:cubicBezTo>
                        <a:pt x="72338" y="46152"/>
                        <a:pt x="78846" y="45414"/>
                        <a:pt x="84784" y="43435"/>
                      </a:cubicBezTo>
                      <a:cubicBezTo>
                        <a:pt x="77546" y="0"/>
                        <a:pt x="60044" y="17705"/>
                        <a:pt x="49158" y="1374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7" name="Freeform 2266"/>
                <p:cNvSpPr/>
                <p:nvPr/>
              </p:nvSpPr>
              <p:spPr bwMode="auto">
                <a:xfrm>
                  <a:off x="6514962" y="5466867"/>
                  <a:ext cx="37794" cy="54429"/>
                </a:xfrm>
                <a:custGeom>
                  <a:avLst/>
                  <a:gdLst>
                    <a:gd name="connsiteX0" fmla="*/ 35815 w 37794"/>
                    <a:gd name="connsiteY0" fmla="*/ 6927 h 54429"/>
                    <a:gd name="connsiteX1" fmla="*/ 18002 w 37794"/>
                    <a:gd name="connsiteY1" fmla="*/ 12865 h 54429"/>
                    <a:gd name="connsiteX2" fmla="*/ 12064 w 37794"/>
                    <a:gd name="connsiteY2" fmla="*/ 48491 h 54429"/>
                    <a:gd name="connsiteX3" fmla="*/ 29877 w 37794"/>
                    <a:gd name="connsiteY3" fmla="*/ 54429 h 54429"/>
                    <a:gd name="connsiteX4" fmla="*/ 35815 w 37794"/>
                    <a:gd name="connsiteY4" fmla="*/ 6927 h 5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94" h="54429">
                      <a:moveTo>
                        <a:pt x="35815" y="6927"/>
                      </a:moveTo>
                      <a:cubicBezTo>
                        <a:pt x="33836" y="0"/>
                        <a:pt x="22889" y="8955"/>
                        <a:pt x="18002" y="12865"/>
                      </a:cubicBezTo>
                      <a:cubicBezTo>
                        <a:pt x="7068" y="21612"/>
                        <a:pt x="0" y="36427"/>
                        <a:pt x="12064" y="48491"/>
                      </a:cubicBezTo>
                      <a:cubicBezTo>
                        <a:pt x="16490" y="52917"/>
                        <a:pt x="23939" y="52450"/>
                        <a:pt x="29877" y="54429"/>
                      </a:cubicBezTo>
                      <a:cubicBezTo>
                        <a:pt x="37693" y="30983"/>
                        <a:pt x="37794" y="13854"/>
                        <a:pt x="35815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8" name="Freeform 2267"/>
                <p:cNvSpPr/>
                <p:nvPr/>
              </p:nvSpPr>
              <p:spPr bwMode="auto">
                <a:xfrm>
                  <a:off x="8004804" y="5556578"/>
                  <a:ext cx="68787" cy="56733"/>
                </a:xfrm>
                <a:custGeom>
                  <a:avLst/>
                  <a:gdLst>
                    <a:gd name="connsiteX0" fmla="*/ 30837 w 68787"/>
                    <a:gd name="connsiteY0" fmla="*/ 3294 h 56733"/>
                    <a:gd name="connsiteX1" fmla="*/ 13024 w 68787"/>
                    <a:gd name="connsiteY1" fmla="*/ 9231 h 56733"/>
                    <a:gd name="connsiteX2" fmla="*/ 18961 w 68787"/>
                    <a:gd name="connsiteY2" fmla="*/ 44857 h 56733"/>
                    <a:gd name="connsiteX3" fmla="*/ 36774 w 68787"/>
                    <a:gd name="connsiteY3" fmla="*/ 56733 h 56733"/>
                    <a:gd name="connsiteX4" fmla="*/ 48650 w 68787"/>
                    <a:gd name="connsiteY4" fmla="*/ 44857 h 56733"/>
                    <a:gd name="connsiteX5" fmla="*/ 66463 w 68787"/>
                    <a:gd name="connsiteY5" fmla="*/ 32982 h 56733"/>
                    <a:gd name="connsiteX6" fmla="*/ 60525 w 68787"/>
                    <a:gd name="connsiteY6" fmla="*/ 15169 h 56733"/>
                    <a:gd name="connsiteX7" fmla="*/ 30837 w 68787"/>
                    <a:gd name="connsiteY7" fmla="*/ 3294 h 5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87" h="56733">
                      <a:moveTo>
                        <a:pt x="30837" y="3294"/>
                      </a:moveTo>
                      <a:cubicBezTo>
                        <a:pt x="22920" y="2304"/>
                        <a:pt x="17450" y="4805"/>
                        <a:pt x="13024" y="9231"/>
                      </a:cubicBezTo>
                      <a:cubicBezTo>
                        <a:pt x="0" y="22254"/>
                        <a:pt x="9120" y="35016"/>
                        <a:pt x="18961" y="44857"/>
                      </a:cubicBezTo>
                      <a:cubicBezTo>
                        <a:pt x="24007" y="49903"/>
                        <a:pt x="30836" y="52774"/>
                        <a:pt x="36774" y="56733"/>
                      </a:cubicBezTo>
                      <a:cubicBezTo>
                        <a:pt x="40733" y="52774"/>
                        <a:pt x="44278" y="48354"/>
                        <a:pt x="48650" y="44857"/>
                      </a:cubicBezTo>
                      <a:cubicBezTo>
                        <a:pt x="54222" y="40399"/>
                        <a:pt x="63813" y="39608"/>
                        <a:pt x="66463" y="32982"/>
                      </a:cubicBezTo>
                      <a:cubicBezTo>
                        <a:pt x="68787" y="27171"/>
                        <a:pt x="64435" y="20056"/>
                        <a:pt x="60525" y="15169"/>
                      </a:cubicBezTo>
                      <a:cubicBezTo>
                        <a:pt x="48390" y="0"/>
                        <a:pt x="38754" y="4284"/>
                        <a:pt x="30837" y="3294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69" name="Freeform 2268"/>
                <p:cNvSpPr/>
                <p:nvPr/>
              </p:nvSpPr>
              <p:spPr bwMode="auto">
                <a:xfrm>
                  <a:off x="6322885" y="5501559"/>
                  <a:ext cx="65409" cy="60687"/>
                </a:xfrm>
                <a:custGeom>
                  <a:avLst/>
                  <a:gdLst>
                    <a:gd name="connsiteX0" fmla="*/ 29783 w 65409"/>
                    <a:gd name="connsiteY0" fmla="*/ 6927 h 60687"/>
                    <a:gd name="connsiteX1" fmla="*/ 23845 w 65409"/>
                    <a:gd name="connsiteY1" fmla="*/ 54428 h 60687"/>
                    <a:gd name="connsiteX2" fmla="*/ 65409 w 65409"/>
                    <a:gd name="connsiteY2" fmla="*/ 48491 h 60687"/>
                    <a:gd name="connsiteX3" fmla="*/ 41658 w 65409"/>
                    <a:gd name="connsiteY3" fmla="*/ 12865 h 60687"/>
                    <a:gd name="connsiteX4" fmla="*/ 29783 w 65409"/>
                    <a:gd name="connsiteY4" fmla="*/ 6927 h 60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09" h="60687">
                      <a:moveTo>
                        <a:pt x="29783" y="6927"/>
                      </a:moveTo>
                      <a:cubicBezTo>
                        <a:pt x="26814" y="13854"/>
                        <a:pt x="0" y="42505"/>
                        <a:pt x="23845" y="54428"/>
                      </a:cubicBezTo>
                      <a:cubicBezTo>
                        <a:pt x="36363" y="60687"/>
                        <a:pt x="51554" y="50470"/>
                        <a:pt x="65409" y="48491"/>
                      </a:cubicBezTo>
                      <a:cubicBezTo>
                        <a:pt x="59080" y="23176"/>
                        <a:pt x="65090" y="24581"/>
                        <a:pt x="41658" y="12865"/>
                      </a:cubicBezTo>
                      <a:cubicBezTo>
                        <a:pt x="36060" y="10066"/>
                        <a:pt x="32752" y="0"/>
                        <a:pt x="29783" y="6927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70" name="Freeform 2269"/>
                <p:cNvSpPr/>
                <p:nvPr/>
              </p:nvSpPr>
              <p:spPr bwMode="auto">
                <a:xfrm>
                  <a:off x="6999107" y="5474061"/>
                  <a:ext cx="70412" cy="47278"/>
                </a:xfrm>
                <a:custGeom>
                  <a:avLst/>
                  <a:gdLst>
                    <a:gd name="connsiteX0" fmla="*/ 34786 w 70412"/>
                    <a:gd name="connsiteY0" fmla="*/ 12355 h 47278"/>
                    <a:gd name="connsiteX1" fmla="*/ 5098 w 70412"/>
                    <a:gd name="connsiteY1" fmla="*/ 18293 h 47278"/>
                    <a:gd name="connsiteX2" fmla="*/ 11036 w 70412"/>
                    <a:gd name="connsiteY2" fmla="*/ 42044 h 47278"/>
                    <a:gd name="connsiteX3" fmla="*/ 70412 w 70412"/>
                    <a:gd name="connsiteY3" fmla="*/ 36106 h 47278"/>
                    <a:gd name="connsiteX4" fmla="*/ 64475 w 70412"/>
                    <a:gd name="connsiteY4" fmla="*/ 18293 h 47278"/>
                    <a:gd name="connsiteX5" fmla="*/ 34786 w 70412"/>
                    <a:gd name="connsiteY5" fmla="*/ 480 h 47278"/>
                    <a:gd name="connsiteX6" fmla="*/ 34786 w 70412"/>
                    <a:gd name="connsiteY6" fmla="*/ 12355 h 4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412" h="47278">
                      <a:moveTo>
                        <a:pt x="34786" y="12355"/>
                      </a:moveTo>
                      <a:cubicBezTo>
                        <a:pt x="29838" y="15324"/>
                        <a:pt x="11402" y="10412"/>
                        <a:pt x="5098" y="18293"/>
                      </a:cubicBezTo>
                      <a:cubicBezTo>
                        <a:pt x="0" y="24666"/>
                        <a:pt x="3163" y="39897"/>
                        <a:pt x="11036" y="42044"/>
                      </a:cubicBezTo>
                      <a:cubicBezTo>
                        <a:pt x="30226" y="47278"/>
                        <a:pt x="50620" y="38085"/>
                        <a:pt x="70412" y="36106"/>
                      </a:cubicBezTo>
                      <a:cubicBezTo>
                        <a:pt x="68433" y="30168"/>
                        <a:pt x="67695" y="23660"/>
                        <a:pt x="64475" y="18293"/>
                      </a:cubicBezTo>
                      <a:cubicBezTo>
                        <a:pt x="57062" y="5938"/>
                        <a:pt x="47972" y="3777"/>
                        <a:pt x="34786" y="480"/>
                      </a:cubicBezTo>
                      <a:cubicBezTo>
                        <a:pt x="32866" y="0"/>
                        <a:pt x="39734" y="9386"/>
                        <a:pt x="34786" y="1235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71" name="Freeform 2270"/>
                <p:cNvSpPr/>
                <p:nvPr/>
              </p:nvSpPr>
              <p:spPr bwMode="auto">
                <a:xfrm>
                  <a:off x="6926107" y="5518916"/>
                  <a:ext cx="72940" cy="52674"/>
                </a:xfrm>
                <a:custGeom>
                  <a:avLst/>
                  <a:gdLst>
                    <a:gd name="connsiteX0" fmla="*/ 41763 w 72940"/>
                    <a:gd name="connsiteY0" fmla="*/ 24636 h 52674"/>
                    <a:gd name="connsiteX1" fmla="*/ 12075 w 72940"/>
                    <a:gd name="connsiteY1" fmla="*/ 30574 h 52674"/>
                    <a:gd name="connsiteX2" fmla="*/ 6137 w 72940"/>
                    <a:gd name="connsiteY2" fmla="*/ 48387 h 52674"/>
                    <a:gd name="connsiteX3" fmla="*/ 71451 w 72940"/>
                    <a:gd name="connsiteY3" fmla="*/ 42449 h 52674"/>
                    <a:gd name="connsiteX4" fmla="*/ 47701 w 72940"/>
                    <a:gd name="connsiteY4" fmla="*/ 885 h 52674"/>
                    <a:gd name="connsiteX5" fmla="*/ 41763 w 72940"/>
                    <a:gd name="connsiteY5" fmla="*/ 24636 h 52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940" h="52674">
                      <a:moveTo>
                        <a:pt x="41763" y="24636"/>
                      </a:moveTo>
                      <a:cubicBezTo>
                        <a:pt x="35825" y="29584"/>
                        <a:pt x="22943" y="12461"/>
                        <a:pt x="12075" y="30574"/>
                      </a:cubicBezTo>
                      <a:cubicBezTo>
                        <a:pt x="8855" y="35941"/>
                        <a:pt x="0" y="47160"/>
                        <a:pt x="6137" y="48387"/>
                      </a:cubicBezTo>
                      <a:cubicBezTo>
                        <a:pt x="27574" y="52674"/>
                        <a:pt x="49680" y="44428"/>
                        <a:pt x="71451" y="42449"/>
                      </a:cubicBezTo>
                      <a:cubicBezTo>
                        <a:pt x="65487" y="12628"/>
                        <a:pt x="72940" y="13505"/>
                        <a:pt x="47701" y="885"/>
                      </a:cubicBezTo>
                      <a:cubicBezTo>
                        <a:pt x="45931" y="0"/>
                        <a:pt x="47701" y="19688"/>
                        <a:pt x="41763" y="2463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72" name="Freeform 2271"/>
                <p:cNvSpPr/>
                <p:nvPr/>
              </p:nvSpPr>
              <p:spPr bwMode="auto">
                <a:xfrm>
                  <a:off x="7371954" y="5534030"/>
                  <a:ext cx="76113" cy="41167"/>
                </a:xfrm>
                <a:custGeom>
                  <a:avLst/>
                  <a:gdLst>
                    <a:gd name="connsiteX0" fmla="*/ 44191 w 76113"/>
                    <a:gd name="connsiteY0" fmla="*/ 3958 h 41167"/>
                    <a:gd name="connsiteX1" fmla="*/ 8565 w 76113"/>
                    <a:gd name="connsiteY1" fmla="*/ 9895 h 41167"/>
                    <a:gd name="connsiteX2" fmla="*/ 26378 w 76113"/>
                    <a:gd name="connsiteY2" fmla="*/ 39584 h 41167"/>
                    <a:gd name="connsiteX3" fmla="*/ 62004 w 76113"/>
                    <a:gd name="connsiteY3" fmla="*/ 33646 h 41167"/>
                    <a:gd name="connsiteX4" fmla="*/ 44191 w 76113"/>
                    <a:gd name="connsiteY4" fmla="*/ 3958 h 4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13" h="41167">
                      <a:moveTo>
                        <a:pt x="44191" y="3958"/>
                      </a:moveTo>
                      <a:cubicBezTo>
                        <a:pt x="35285" y="0"/>
                        <a:pt x="17966" y="2374"/>
                        <a:pt x="8565" y="9895"/>
                      </a:cubicBezTo>
                      <a:cubicBezTo>
                        <a:pt x="0" y="16747"/>
                        <a:pt x="24632" y="37838"/>
                        <a:pt x="26378" y="39584"/>
                      </a:cubicBezTo>
                      <a:cubicBezTo>
                        <a:pt x="38253" y="37605"/>
                        <a:pt x="52603" y="41167"/>
                        <a:pt x="62004" y="33646"/>
                      </a:cubicBezTo>
                      <a:cubicBezTo>
                        <a:pt x="76113" y="22359"/>
                        <a:pt x="53097" y="7916"/>
                        <a:pt x="44191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  <p:sp>
              <p:nvSpPr>
                <p:cNvPr id="2273" name="Freeform 2272"/>
                <p:cNvSpPr/>
                <p:nvPr/>
              </p:nvSpPr>
              <p:spPr bwMode="auto">
                <a:xfrm>
                  <a:off x="7245408" y="5583809"/>
                  <a:ext cx="61356" cy="53439"/>
                </a:xfrm>
                <a:custGeom>
                  <a:avLst/>
                  <a:gdLst>
                    <a:gd name="connsiteX0" fmla="*/ 53439 w 61356"/>
                    <a:gd name="connsiteY0" fmla="*/ 0 h 53439"/>
                    <a:gd name="connsiteX1" fmla="*/ 35626 w 61356"/>
                    <a:gd name="connsiteY1" fmla="*/ 5938 h 53439"/>
                    <a:gd name="connsiteX2" fmla="*/ 5938 w 61356"/>
                    <a:gd name="connsiteY2" fmla="*/ 11875 h 53439"/>
                    <a:gd name="connsiteX3" fmla="*/ 0 w 61356"/>
                    <a:gd name="connsiteY3" fmla="*/ 29688 h 53439"/>
                    <a:gd name="connsiteX4" fmla="*/ 11876 w 61356"/>
                    <a:gd name="connsiteY4" fmla="*/ 41564 h 53439"/>
                    <a:gd name="connsiteX5" fmla="*/ 35626 w 61356"/>
                    <a:gd name="connsiteY5" fmla="*/ 47501 h 53439"/>
                    <a:gd name="connsiteX6" fmla="*/ 53439 w 61356"/>
                    <a:gd name="connsiteY6" fmla="*/ 53439 h 53439"/>
                    <a:gd name="connsiteX7" fmla="*/ 59377 w 61356"/>
                    <a:gd name="connsiteY7" fmla="*/ 35626 h 53439"/>
                    <a:gd name="connsiteX8" fmla="*/ 41564 w 61356"/>
                    <a:gd name="connsiteY8" fmla="*/ 17813 h 53439"/>
                    <a:gd name="connsiteX9" fmla="*/ 53439 w 61356"/>
                    <a:gd name="connsiteY9" fmla="*/ 0 h 5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56" h="53439">
                      <a:moveTo>
                        <a:pt x="53439" y="0"/>
                      </a:moveTo>
                      <a:cubicBezTo>
                        <a:pt x="47501" y="1979"/>
                        <a:pt x="41698" y="4420"/>
                        <a:pt x="35626" y="5938"/>
                      </a:cubicBezTo>
                      <a:cubicBezTo>
                        <a:pt x="25835" y="8386"/>
                        <a:pt x="14335" y="6277"/>
                        <a:pt x="5938" y="11875"/>
                      </a:cubicBezTo>
                      <a:cubicBezTo>
                        <a:pt x="730" y="15347"/>
                        <a:pt x="1979" y="23750"/>
                        <a:pt x="0" y="29688"/>
                      </a:cubicBezTo>
                      <a:cubicBezTo>
                        <a:pt x="3959" y="33647"/>
                        <a:pt x="6869" y="39060"/>
                        <a:pt x="11876" y="41564"/>
                      </a:cubicBezTo>
                      <a:cubicBezTo>
                        <a:pt x="19175" y="45213"/>
                        <a:pt x="27780" y="45259"/>
                        <a:pt x="35626" y="47501"/>
                      </a:cubicBezTo>
                      <a:cubicBezTo>
                        <a:pt x="41644" y="49220"/>
                        <a:pt x="47501" y="51460"/>
                        <a:pt x="53439" y="53439"/>
                      </a:cubicBezTo>
                      <a:cubicBezTo>
                        <a:pt x="55418" y="47501"/>
                        <a:pt x="61356" y="41564"/>
                        <a:pt x="59377" y="35626"/>
                      </a:cubicBezTo>
                      <a:cubicBezTo>
                        <a:pt x="56722" y="27660"/>
                        <a:pt x="47502" y="23751"/>
                        <a:pt x="41564" y="17813"/>
                      </a:cubicBezTo>
                      <a:lnTo>
                        <a:pt x="53439" y="0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74" name="Freeform 2273"/>
                <p:cNvSpPr/>
                <p:nvPr/>
              </p:nvSpPr>
              <p:spPr bwMode="auto">
                <a:xfrm>
                  <a:off x="7213518" y="5495406"/>
                  <a:ext cx="32488" cy="46547"/>
                </a:xfrm>
                <a:custGeom>
                  <a:avLst/>
                  <a:gdLst>
                    <a:gd name="connsiteX0" fmla="*/ 20612 w 32488"/>
                    <a:gd name="connsiteY0" fmla="*/ 19765 h 46547"/>
                    <a:gd name="connsiteX1" fmla="*/ 2799 w 32488"/>
                    <a:gd name="connsiteY1" fmla="*/ 25703 h 46547"/>
                    <a:gd name="connsiteX2" fmla="*/ 8737 w 32488"/>
                    <a:gd name="connsiteY2" fmla="*/ 43516 h 46547"/>
                    <a:gd name="connsiteX3" fmla="*/ 32488 w 32488"/>
                    <a:gd name="connsiteY3" fmla="*/ 37578 h 46547"/>
                    <a:gd name="connsiteX4" fmla="*/ 20612 w 32488"/>
                    <a:gd name="connsiteY4" fmla="*/ 19765 h 4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88" h="46547">
                      <a:moveTo>
                        <a:pt x="20612" y="19765"/>
                      </a:moveTo>
                      <a:cubicBezTo>
                        <a:pt x="15664" y="17786"/>
                        <a:pt x="5598" y="20105"/>
                        <a:pt x="2799" y="25703"/>
                      </a:cubicBezTo>
                      <a:cubicBezTo>
                        <a:pt x="0" y="31301"/>
                        <a:pt x="2926" y="41192"/>
                        <a:pt x="8737" y="43516"/>
                      </a:cubicBezTo>
                      <a:cubicBezTo>
                        <a:pt x="16314" y="46547"/>
                        <a:pt x="24571" y="39557"/>
                        <a:pt x="32488" y="37578"/>
                      </a:cubicBezTo>
                      <a:cubicBezTo>
                        <a:pt x="26225" y="0"/>
                        <a:pt x="25560" y="21744"/>
                        <a:pt x="20612" y="19765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  <p:sp>
              <p:nvSpPr>
                <p:cNvPr id="2275" name="Freeform 2274"/>
                <p:cNvSpPr/>
                <p:nvPr/>
              </p:nvSpPr>
              <p:spPr bwMode="auto">
                <a:xfrm>
                  <a:off x="7638900" y="5474428"/>
                  <a:ext cx="71067" cy="46289"/>
                </a:xfrm>
                <a:custGeom>
                  <a:avLst/>
                  <a:gdLst>
                    <a:gd name="connsiteX0" fmla="*/ 35626 w 71067"/>
                    <a:gd name="connsiteY0" fmla="*/ 18113 h 46289"/>
                    <a:gd name="connsiteX1" fmla="*/ 11875 w 71067"/>
                    <a:gd name="connsiteY1" fmla="*/ 24050 h 46289"/>
                    <a:gd name="connsiteX2" fmla="*/ 5938 w 71067"/>
                    <a:gd name="connsiteY2" fmla="*/ 41863 h 46289"/>
                    <a:gd name="connsiteX3" fmla="*/ 47501 w 71067"/>
                    <a:gd name="connsiteY3" fmla="*/ 35926 h 46289"/>
                    <a:gd name="connsiteX4" fmla="*/ 59377 w 71067"/>
                    <a:gd name="connsiteY4" fmla="*/ 24050 h 46289"/>
                    <a:gd name="connsiteX5" fmla="*/ 65314 w 71067"/>
                    <a:gd name="connsiteY5" fmla="*/ 6237 h 46289"/>
                    <a:gd name="connsiteX6" fmla="*/ 35626 w 71067"/>
                    <a:gd name="connsiteY6" fmla="*/ 18113 h 46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67" h="46289">
                      <a:moveTo>
                        <a:pt x="35626" y="18113"/>
                      </a:moveTo>
                      <a:cubicBezTo>
                        <a:pt x="26720" y="21082"/>
                        <a:pt x="18247" y="18952"/>
                        <a:pt x="11875" y="24050"/>
                      </a:cubicBezTo>
                      <a:cubicBezTo>
                        <a:pt x="6988" y="27960"/>
                        <a:pt x="0" y="39884"/>
                        <a:pt x="5938" y="41863"/>
                      </a:cubicBezTo>
                      <a:cubicBezTo>
                        <a:pt x="19215" y="46289"/>
                        <a:pt x="33647" y="37905"/>
                        <a:pt x="47501" y="35926"/>
                      </a:cubicBezTo>
                      <a:cubicBezTo>
                        <a:pt x="51460" y="31967"/>
                        <a:pt x="56497" y="28851"/>
                        <a:pt x="59377" y="24050"/>
                      </a:cubicBezTo>
                      <a:cubicBezTo>
                        <a:pt x="62597" y="18683"/>
                        <a:pt x="71067" y="8702"/>
                        <a:pt x="65314" y="6237"/>
                      </a:cubicBezTo>
                      <a:cubicBezTo>
                        <a:pt x="50761" y="0"/>
                        <a:pt x="44532" y="15144"/>
                        <a:pt x="35626" y="18113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 smtClean="0"/>
                </a:p>
              </p:txBody>
            </p:sp>
          </p:grpSp>
          <p:sp>
            <p:nvSpPr>
              <p:cNvPr id="1470" name="Freeform 1469"/>
              <p:cNvSpPr/>
              <p:nvPr/>
            </p:nvSpPr>
            <p:spPr bwMode="auto">
              <a:xfrm>
                <a:off x="2308395" y="2918601"/>
                <a:ext cx="71252" cy="71252"/>
              </a:xfrm>
              <a:custGeom>
                <a:avLst/>
                <a:gdLst>
                  <a:gd name="connsiteX0" fmla="*/ 14498 w 69515"/>
                  <a:gd name="connsiteY0" fmla="*/ 11535 h 57298"/>
                  <a:gd name="connsiteX1" fmla="*/ 14498 w 69515"/>
                  <a:gd name="connsiteY1" fmla="*/ 53099 h 57298"/>
                  <a:gd name="connsiteX2" fmla="*/ 38248 w 69515"/>
                  <a:gd name="connsiteY2" fmla="*/ 47161 h 57298"/>
                  <a:gd name="connsiteX3" fmla="*/ 44186 w 69515"/>
                  <a:gd name="connsiteY3" fmla="*/ 5598 h 57298"/>
                  <a:gd name="connsiteX4" fmla="*/ 14498 w 69515"/>
                  <a:gd name="connsiteY4" fmla="*/ 11535 h 57298"/>
                  <a:gd name="connsiteX5" fmla="*/ 14498 w 69515"/>
                  <a:gd name="connsiteY5" fmla="*/ 11535 h 5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515" h="57298">
                    <a:moveTo>
                      <a:pt x="14498" y="11535"/>
                    </a:moveTo>
                    <a:cubicBezTo>
                      <a:pt x="14498" y="18462"/>
                      <a:pt x="0" y="44400"/>
                      <a:pt x="14498" y="53099"/>
                    </a:cubicBezTo>
                    <a:cubicBezTo>
                      <a:pt x="21495" y="57298"/>
                      <a:pt x="30331" y="49140"/>
                      <a:pt x="38248" y="47161"/>
                    </a:cubicBezTo>
                    <a:cubicBezTo>
                      <a:pt x="47113" y="38297"/>
                      <a:pt x="69515" y="22484"/>
                      <a:pt x="44186" y="5598"/>
                    </a:cubicBezTo>
                    <a:cubicBezTo>
                      <a:pt x="35789" y="0"/>
                      <a:pt x="24453" y="9876"/>
                      <a:pt x="14498" y="11535"/>
                    </a:cubicBezTo>
                    <a:lnTo>
                      <a:pt x="14498" y="11535"/>
                    </a:lnTo>
                    <a:close/>
                  </a:path>
                </a:pathLst>
              </a:cu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1" name="Oval 1470"/>
              <p:cNvSpPr/>
              <p:nvPr/>
            </p:nvSpPr>
            <p:spPr bwMode="auto">
              <a:xfrm>
                <a:off x="1585607" y="2907287"/>
                <a:ext cx="45719" cy="59377"/>
              </a:xfrm>
              <a:prstGeom prst="ellipse">
                <a:avLst/>
              </a:prstGeom>
              <a:solidFill>
                <a:srgbClr val="F9B63D"/>
              </a:solidFill>
              <a:ln w="9525" cap="flat" cmpd="sng" algn="ctr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b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2349" name="Group 4058"/>
              <p:cNvGrpSpPr/>
              <p:nvPr/>
            </p:nvGrpSpPr>
            <p:grpSpPr>
              <a:xfrm>
                <a:off x="957818" y="4045974"/>
                <a:ext cx="2120868" cy="398532"/>
                <a:chOff x="4245202" y="5698486"/>
                <a:chExt cx="2120868" cy="398532"/>
              </a:xfrm>
            </p:grpSpPr>
            <p:grpSp>
              <p:nvGrpSpPr>
                <p:cNvPr id="2350" name="Group 3834"/>
                <p:cNvGrpSpPr/>
                <p:nvPr/>
              </p:nvGrpSpPr>
              <p:grpSpPr>
                <a:xfrm>
                  <a:off x="4286190" y="5722240"/>
                  <a:ext cx="2079880" cy="360415"/>
                  <a:chOff x="5473760" y="2918654"/>
                  <a:chExt cx="2079880" cy="360415"/>
                </a:xfrm>
              </p:grpSpPr>
              <p:grpSp>
                <p:nvGrpSpPr>
                  <p:cNvPr id="2351" name="Group 95"/>
                  <p:cNvGrpSpPr/>
                  <p:nvPr/>
                </p:nvGrpSpPr>
                <p:grpSpPr>
                  <a:xfrm>
                    <a:off x="5473760" y="2918654"/>
                    <a:ext cx="2079880" cy="360415"/>
                    <a:chOff x="1549266" y="2291938"/>
                    <a:chExt cx="2079880" cy="360415"/>
                  </a:xfrm>
                </p:grpSpPr>
                <p:sp>
                  <p:nvSpPr>
                    <p:cNvPr id="1990" name="Diagonal Stripe 1989"/>
                    <p:cNvSpPr/>
                    <p:nvPr/>
                  </p:nvSpPr>
                  <p:spPr bwMode="auto">
                    <a:xfrm>
                      <a:off x="2523507" y="2347356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1" name="Freeform 1990"/>
                    <p:cNvSpPr/>
                    <p:nvPr/>
                  </p:nvSpPr>
                  <p:spPr bwMode="auto">
                    <a:xfrm>
                      <a:off x="3436916" y="2305792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2" name="Freeform 1991"/>
                    <p:cNvSpPr/>
                    <p:nvPr/>
                  </p:nvSpPr>
                  <p:spPr bwMode="auto">
                    <a:xfrm>
                      <a:off x="2011878" y="2296142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3" name="Freeform 1992"/>
                    <p:cNvSpPr/>
                    <p:nvPr/>
                  </p:nvSpPr>
                  <p:spPr bwMode="auto">
                    <a:xfrm>
                      <a:off x="2181102" y="2303054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4" name="Freeform 1993"/>
                    <p:cNvSpPr/>
                    <p:nvPr/>
                  </p:nvSpPr>
                  <p:spPr bwMode="auto">
                    <a:xfrm>
                      <a:off x="2563091" y="2292927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5" name="Freeform 1994"/>
                    <p:cNvSpPr/>
                    <p:nvPr/>
                  </p:nvSpPr>
                  <p:spPr bwMode="auto">
                    <a:xfrm>
                      <a:off x="2737620" y="2317666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6" name="Freeform 1995"/>
                    <p:cNvSpPr/>
                    <p:nvPr/>
                  </p:nvSpPr>
                  <p:spPr bwMode="auto">
                    <a:xfrm rot="10361752">
                      <a:off x="2881877" y="2303688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97" name="Freeform 1996"/>
                    <p:cNvSpPr/>
                    <p:nvPr/>
                  </p:nvSpPr>
                  <p:spPr bwMode="auto">
                    <a:xfrm rot="713748" flipV="1">
                      <a:off x="3045696" y="2328433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2352" name="Group 83"/>
                    <p:cNvGrpSpPr/>
                    <p:nvPr/>
                  </p:nvGrpSpPr>
                  <p:grpSpPr>
                    <a:xfrm rot="10800000">
                      <a:off x="1631867" y="2370626"/>
                      <a:ext cx="1957450" cy="281727"/>
                      <a:chOff x="1738745" y="2572506"/>
                      <a:chExt cx="1957450" cy="281727"/>
                    </a:xfrm>
                  </p:grpSpPr>
                  <p:sp>
                    <p:nvSpPr>
                      <p:cNvPr id="2007" name="Diagonal Stripe 44"/>
                      <p:cNvSpPr/>
                      <p:nvPr/>
                    </p:nvSpPr>
                    <p:spPr bwMode="auto">
                      <a:xfrm>
                        <a:off x="2551217" y="2808514"/>
                        <a:ext cx="120732" cy="45719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08" name="Diagonal Stripe 2007"/>
                      <p:cNvSpPr/>
                      <p:nvPr/>
                    </p:nvSpPr>
                    <p:spPr bwMode="auto">
                      <a:xfrm flipH="1">
                        <a:off x="3552702" y="2683823"/>
                        <a:ext cx="45719" cy="152400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09" name="Freeform 2008"/>
                      <p:cNvSpPr/>
                      <p:nvPr/>
                    </p:nvSpPr>
                    <p:spPr bwMode="auto">
                      <a:xfrm>
                        <a:off x="3577442" y="2702626"/>
                        <a:ext cx="118753" cy="53439"/>
                      </a:xfrm>
                      <a:custGeom>
                        <a:avLst/>
                        <a:gdLst>
                          <a:gd name="connsiteX0" fmla="*/ 0 w 118753"/>
                          <a:gd name="connsiteY0" fmla="*/ 41564 h 53439"/>
                          <a:gd name="connsiteX1" fmla="*/ 29688 w 118753"/>
                          <a:gd name="connsiteY1" fmla="*/ 0 h 53439"/>
                          <a:gd name="connsiteX2" fmla="*/ 65314 w 118753"/>
                          <a:gd name="connsiteY2" fmla="*/ 11876 h 53439"/>
                          <a:gd name="connsiteX3" fmla="*/ 118753 w 118753"/>
                          <a:gd name="connsiteY3" fmla="*/ 53439 h 53439"/>
                          <a:gd name="connsiteX4" fmla="*/ 0 w 118753"/>
                          <a:gd name="connsiteY4" fmla="*/ 41564 h 53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8753" h="53439">
                            <a:moveTo>
                              <a:pt x="0" y="41564"/>
                            </a:moveTo>
                            <a:lnTo>
                              <a:pt x="29688" y="0"/>
                            </a:lnTo>
                            <a:lnTo>
                              <a:pt x="65314" y="11876"/>
                            </a:lnTo>
                            <a:lnTo>
                              <a:pt x="118753" y="53439"/>
                            </a:lnTo>
                            <a:lnTo>
                              <a:pt x="0" y="41564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0" name="Freeform 2009"/>
                      <p:cNvSpPr/>
                      <p:nvPr/>
                    </p:nvSpPr>
                    <p:spPr bwMode="auto">
                      <a:xfrm>
                        <a:off x="3464626" y="2766950"/>
                        <a:ext cx="148442" cy="71252"/>
                      </a:xfrm>
                      <a:custGeom>
                        <a:avLst/>
                        <a:gdLst>
                          <a:gd name="connsiteX0" fmla="*/ 0 w 148442"/>
                          <a:gd name="connsiteY0" fmla="*/ 59377 h 71252"/>
                          <a:gd name="connsiteX1" fmla="*/ 0 w 148442"/>
                          <a:gd name="connsiteY1" fmla="*/ 59377 h 71252"/>
                          <a:gd name="connsiteX2" fmla="*/ 47502 w 148442"/>
                          <a:gd name="connsiteY2" fmla="*/ 0 h 71252"/>
                          <a:gd name="connsiteX3" fmla="*/ 47502 w 148442"/>
                          <a:gd name="connsiteY3" fmla="*/ 0 h 71252"/>
                          <a:gd name="connsiteX4" fmla="*/ 89065 w 148442"/>
                          <a:gd name="connsiteY4" fmla="*/ 41564 h 71252"/>
                          <a:gd name="connsiteX5" fmla="*/ 148442 w 148442"/>
                          <a:gd name="connsiteY5" fmla="*/ 71252 h 71252"/>
                          <a:gd name="connsiteX6" fmla="*/ 35626 w 148442"/>
                          <a:gd name="connsiteY6" fmla="*/ 71252 h 71252"/>
                          <a:gd name="connsiteX7" fmla="*/ 35626 w 148442"/>
                          <a:gd name="connsiteY7" fmla="*/ 71252 h 71252"/>
                          <a:gd name="connsiteX8" fmla="*/ 0 w 148442"/>
                          <a:gd name="connsiteY8" fmla="*/ 59377 h 71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48442" h="71252">
                            <a:moveTo>
                              <a:pt x="0" y="59377"/>
                            </a:moveTo>
                            <a:lnTo>
                              <a:pt x="0" y="59377"/>
                            </a:lnTo>
                            <a:lnTo>
                              <a:pt x="47502" y="0"/>
                            </a:lnTo>
                            <a:lnTo>
                              <a:pt x="47502" y="0"/>
                            </a:lnTo>
                            <a:lnTo>
                              <a:pt x="89065" y="41564"/>
                            </a:lnTo>
                            <a:lnTo>
                              <a:pt x="148442" y="71252"/>
                            </a:lnTo>
                            <a:lnTo>
                              <a:pt x="35626" y="71252"/>
                            </a:lnTo>
                            <a:lnTo>
                              <a:pt x="35626" y="71252"/>
                            </a:lnTo>
                            <a:lnTo>
                              <a:pt x="0" y="5937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1" name="Freeform 2010"/>
                      <p:cNvSpPr/>
                      <p:nvPr/>
                    </p:nvSpPr>
                    <p:spPr bwMode="auto">
                      <a:xfrm>
                        <a:off x="1738745" y="2622467"/>
                        <a:ext cx="147453" cy="120227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2" name="Freeform 2011"/>
                      <p:cNvSpPr/>
                      <p:nvPr/>
                    </p:nvSpPr>
                    <p:spPr bwMode="auto">
                      <a:xfrm rot="713748" flipH="1">
                        <a:off x="1767444" y="2723410"/>
                        <a:ext cx="178129" cy="47972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3" name="Freeform 2012"/>
                      <p:cNvSpPr/>
                      <p:nvPr/>
                    </p:nvSpPr>
                    <p:spPr bwMode="auto">
                      <a:xfrm flipH="1" flipV="1">
                        <a:off x="1868385" y="2616528"/>
                        <a:ext cx="95002" cy="118754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4" name="Freeform 2013"/>
                      <p:cNvSpPr/>
                      <p:nvPr/>
                    </p:nvSpPr>
                    <p:spPr bwMode="auto">
                      <a:xfrm>
                        <a:off x="1963388" y="2610592"/>
                        <a:ext cx="141612" cy="83127"/>
                      </a:xfrm>
                      <a:custGeom>
                        <a:avLst/>
                        <a:gdLst>
                          <a:gd name="connsiteX0" fmla="*/ 4948 w 134685"/>
                          <a:gd name="connsiteY0" fmla="*/ 103515 h 116373"/>
                          <a:gd name="connsiteX1" fmla="*/ 28699 w 134685"/>
                          <a:gd name="connsiteY1" fmla="*/ 56014 h 116373"/>
                          <a:gd name="connsiteX2" fmla="*/ 52450 w 134685"/>
                          <a:gd name="connsiteY2" fmla="*/ 50076 h 116373"/>
                          <a:gd name="connsiteX3" fmla="*/ 70263 w 134685"/>
                          <a:gd name="connsiteY3" fmla="*/ 8513 h 116373"/>
                          <a:gd name="connsiteX4" fmla="*/ 94013 w 134685"/>
                          <a:gd name="connsiteY4" fmla="*/ 2575 h 116373"/>
                          <a:gd name="connsiteX5" fmla="*/ 129639 w 134685"/>
                          <a:gd name="connsiteY5" fmla="*/ 8513 h 116373"/>
                          <a:gd name="connsiteX6" fmla="*/ 117764 w 134685"/>
                          <a:gd name="connsiteY6" fmla="*/ 26326 h 116373"/>
                          <a:gd name="connsiteX7" fmla="*/ 99951 w 134685"/>
                          <a:gd name="connsiteY7" fmla="*/ 38201 h 116373"/>
                          <a:gd name="connsiteX8" fmla="*/ 88076 w 134685"/>
                          <a:gd name="connsiteY8" fmla="*/ 56014 h 116373"/>
                          <a:gd name="connsiteX9" fmla="*/ 82138 w 134685"/>
                          <a:gd name="connsiteY9" fmla="*/ 109453 h 116373"/>
                          <a:gd name="connsiteX10" fmla="*/ 58387 w 134685"/>
                          <a:gd name="connsiteY10" fmla="*/ 103515 h 116373"/>
                          <a:gd name="connsiteX11" fmla="*/ 4948 w 134685"/>
                          <a:gd name="connsiteY11" fmla="*/ 103515 h 116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34685" h="116373">
                            <a:moveTo>
                              <a:pt x="4948" y="103515"/>
                            </a:moveTo>
                            <a:cubicBezTo>
                              <a:pt x="0" y="95598"/>
                              <a:pt x="6164" y="68891"/>
                              <a:pt x="28699" y="56014"/>
                            </a:cubicBezTo>
                            <a:cubicBezTo>
                              <a:pt x="35784" y="51965"/>
                              <a:pt x="44533" y="52055"/>
                              <a:pt x="52450" y="50076"/>
                            </a:cubicBezTo>
                            <a:cubicBezTo>
                              <a:pt x="55600" y="40626"/>
                              <a:pt x="63487" y="14159"/>
                              <a:pt x="70263" y="8513"/>
                            </a:cubicBezTo>
                            <a:cubicBezTo>
                              <a:pt x="76532" y="3289"/>
                              <a:pt x="86096" y="4554"/>
                              <a:pt x="94013" y="2575"/>
                            </a:cubicBezTo>
                            <a:cubicBezTo>
                              <a:pt x="105888" y="4554"/>
                              <a:pt x="121126" y="0"/>
                              <a:pt x="129639" y="8513"/>
                            </a:cubicBezTo>
                            <a:cubicBezTo>
                              <a:pt x="134685" y="13559"/>
                              <a:pt x="122810" y="21280"/>
                              <a:pt x="117764" y="26326"/>
                            </a:cubicBezTo>
                            <a:cubicBezTo>
                              <a:pt x="112718" y="31372"/>
                              <a:pt x="105889" y="34243"/>
                              <a:pt x="99951" y="38201"/>
                            </a:cubicBezTo>
                            <a:cubicBezTo>
                              <a:pt x="95993" y="44139"/>
                              <a:pt x="89807" y="49091"/>
                              <a:pt x="88076" y="56014"/>
                            </a:cubicBezTo>
                            <a:cubicBezTo>
                              <a:pt x="83729" y="73402"/>
                              <a:pt x="91637" y="94255"/>
                              <a:pt x="82138" y="109453"/>
                            </a:cubicBezTo>
                            <a:cubicBezTo>
                              <a:pt x="77813" y="116373"/>
                              <a:pt x="66304" y="105494"/>
                              <a:pt x="58387" y="103515"/>
                            </a:cubicBezTo>
                            <a:cubicBezTo>
                              <a:pt x="14053" y="109849"/>
                              <a:pt x="9896" y="111432"/>
                              <a:pt x="4948" y="1035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5" name="Freeform 2014"/>
                      <p:cNvSpPr/>
                      <p:nvPr/>
                    </p:nvSpPr>
                    <p:spPr bwMode="auto">
                      <a:xfrm>
                        <a:off x="2069276" y="2621120"/>
                        <a:ext cx="104066" cy="113040"/>
                      </a:xfrm>
                      <a:custGeom>
                        <a:avLst/>
                        <a:gdLst>
                          <a:gd name="connsiteX0" fmla="*/ 990 w 104066"/>
                          <a:gd name="connsiteY0" fmla="*/ 31035 h 113040"/>
                          <a:gd name="connsiteX1" fmla="*/ 12865 w 104066"/>
                          <a:gd name="connsiteY1" fmla="*/ 48848 h 113040"/>
                          <a:gd name="connsiteX2" fmla="*/ 18803 w 104066"/>
                          <a:gd name="connsiteY2" fmla="*/ 102287 h 113040"/>
                          <a:gd name="connsiteX3" fmla="*/ 42553 w 104066"/>
                          <a:gd name="connsiteY3" fmla="*/ 108225 h 113040"/>
                          <a:gd name="connsiteX4" fmla="*/ 95992 w 104066"/>
                          <a:gd name="connsiteY4" fmla="*/ 102287 h 113040"/>
                          <a:gd name="connsiteX5" fmla="*/ 90055 w 104066"/>
                          <a:gd name="connsiteY5" fmla="*/ 72599 h 113040"/>
                          <a:gd name="connsiteX6" fmla="*/ 60366 w 104066"/>
                          <a:gd name="connsiteY6" fmla="*/ 48848 h 113040"/>
                          <a:gd name="connsiteX7" fmla="*/ 18803 w 104066"/>
                          <a:gd name="connsiteY7" fmla="*/ 19160 h 113040"/>
                          <a:gd name="connsiteX8" fmla="*/ 990 w 104066"/>
                          <a:gd name="connsiteY8" fmla="*/ 31035 h 113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4066" h="113040">
                            <a:moveTo>
                              <a:pt x="990" y="31035"/>
                            </a:moveTo>
                            <a:cubicBezTo>
                              <a:pt x="0" y="35983"/>
                              <a:pt x="11134" y="41925"/>
                              <a:pt x="12865" y="48848"/>
                            </a:cubicBezTo>
                            <a:cubicBezTo>
                              <a:pt x="17212" y="66236"/>
                              <a:pt x="10788" y="86256"/>
                              <a:pt x="18803" y="102287"/>
                            </a:cubicBezTo>
                            <a:cubicBezTo>
                              <a:pt x="22452" y="109586"/>
                              <a:pt x="34636" y="106246"/>
                              <a:pt x="42553" y="108225"/>
                            </a:cubicBezTo>
                            <a:cubicBezTo>
                              <a:pt x="60366" y="106246"/>
                              <a:pt x="81654" y="113040"/>
                              <a:pt x="95992" y="102287"/>
                            </a:cubicBezTo>
                            <a:cubicBezTo>
                              <a:pt x="104066" y="96232"/>
                              <a:pt x="94030" y="81875"/>
                              <a:pt x="90055" y="72599"/>
                            </a:cubicBezTo>
                            <a:cubicBezTo>
                              <a:pt x="86672" y="64705"/>
                              <a:pt x="65578" y="52323"/>
                              <a:pt x="60366" y="48848"/>
                            </a:cubicBezTo>
                            <a:cubicBezTo>
                              <a:pt x="46383" y="27873"/>
                              <a:pt x="44350" y="0"/>
                              <a:pt x="18803" y="19160"/>
                            </a:cubicBezTo>
                            <a:cubicBezTo>
                              <a:pt x="15262" y="21815"/>
                              <a:pt x="1980" y="26087"/>
                              <a:pt x="990" y="3103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6" name="Freeform 2015"/>
                      <p:cNvSpPr/>
                      <p:nvPr/>
                    </p:nvSpPr>
                    <p:spPr bwMode="auto">
                      <a:xfrm>
                        <a:off x="2120023" y="2572506"/>
                        <a:ext cx="129258" cy="84597"/>
                      </a:xfrm>
                      <a:custGeom>
                        <a:avLst/>
                        <a:gdLst>
                          <a:gd name="connsiteX0" fmla="*/ 9619 w 129258"/>
                          <a:gd name="connsiteY0" fmla="*/ 79649 h 84597"/>
                          <a:gd name="connsiteX1" fmla="*/ 33370 w 129258"/>
                          <a:gd name="connsiteY1" fmla="*/ 73712 h 84597"/>
                          <a:gd name="connsiteX2" fmla="*/ 51183 w 129258"/>
                          <a:gd name="connsiteY2" fmla="*/ 67774 h 84597"/>
                          <a:gd name="connsiteX3" fmla="*/ 110560 w 129258"/>
                          <a:gd name="connsiteY3" fmla="*/ 55899 h 84597"/>
                          <a:gd name="connsiteX4" fmla="*/ 128373 w 129258"/>
                          <a:gd name="connsiteY4" fmla="*/ 44023 h 84597"/>
                          <a:gd name="connsiteX5" fmla="*/ 86809 w 129258"/>
                          <a:gd name="connsiteY5" fmla="*/ 2460 h 84597"/>
                          <a:gd name="connsiteX6" fmla="*/ 45245 w 129258"/>
                          <a:gd name="connsiteY6" fmla="*/ 8397 h 84597"/>
                          <a:gd name="connsiteX7" fmla="*/ 39308 w 129258"/>
                          <a:gd name="connsiteY7" fmla="*/ 38086 h 84597"/>
                          <a:gd name="connsiteX8" fmla="*/ 21495 w 129258"/>
                          <a:gd name="connsiteY8" fmla="*/ 44023 h 84597"/>
                          <a:gd name="connsiteX9" fmla="*/ 9619 w 129258"/>
                          <a:gd name="connsiteY9" fmla="*/ 79649 h 84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9258" h="84597">
                            <a:moveTo>
                              <a:pt x="9619" y="79649"/>
                            </a:moveTo>
                            <a:cubicBezTo>
                              <a:pt x="11598" y="84597"/>
                              <a:pt x="25523" y="75954"/>
                              <a:pt x="33370" y="73712"/>
                            </a:cubicBezTo>
                            <a:cubicBezTo>
                              <a:pt x="39388" y="71993"/>
                              <a:pt x="45084" y="69181"/>
                              <a:pt x="51183" y="67774"/>
                            </a:cubicBezTo>
                            <a:cubicBezTo>
                              <a:pt x="70850" y="63235"/>
                              <a:pt x="110560" y="55899"/>
                              <a:pt x="110560" y="55899"/>
                            </a:cubicBezTo>
                            <a:cubicBezTo>
                              <a:pt x="116498" y="51940"/>
                              <a:pt x="129258" y="51104"/>
                              <a:pt x="128373" y="44023"/>
                            </a:cubicBezTo>
                            <a:cubicBezTo>
                              <a:pt x="124230" y="10882"/>
                              <a:pt x="108041" y="9537"/>
                              <a:pt x="86809" y="2460"/>
                            </a:cubicBezTo>
                            <a:cubicBezTo>
                              <a:pt x="72954" y="4439"/>
                              <a:pt x="56441" y="0"/>
                              <a:pt x="45245" y="8397"/>
                            </a:cubicBezTo>
                            <a:cubicBezTo>
                              <a:pt x="37171" y="14452"/>
                              <a:pt x="44906" y="29689"/>
                              <a:pt x="39308" y="38086"/>
                            </a:cubicBezTo>
                            <a:cubicBezTo>
                              <a:pt x="35836" y="43294"/>
                              <a:pt x="27433" y="42044"/>
                              <a:pt x="21495" y="44023"/>
                            </a:cubicBezTo>
                            <a:cubicBezTo>
                              <a:pt x="0" y="58354"/>
                              <a:pt x="7640" y="74701"/>
                              <a:pt x="9619" y="7964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7" name="Freeform 2016"/>
                      <p:cNvSpPr/>
                      <p:nvPr/>
                    </p:nvSpPr>
                    <p:spPr bwMode="auto">
                      <a:xfrm>
                        <a:off x="2176154" y="2637150"/>
                        <a:ext cx="137556" cy="93693"/>
                      </a:xfrm>
                      <a:custGeom>
                        <a:avLst/>
                        <a:gdLst>
                          <a:gd name="connsiteX0" fmla="*/ 6927 w 137556"/>
                          <a:gd name="connsiteY0" fmla="*/ 9068 h 93693"/>
                          <a:gd name="connsiteX1" fmla="*/ 30678 w 137556"/>
                          <a:gd name="connsiteY1" fmla="*/ 44694 h 93693"/>
                          <a:gd name="connsiteX2" fmla="*/ 42553 w 137556"/>
                          <a:gd name="connsiteY2" fmla="*/ 62507 h 93693"/>
                          <a:gd name="connsiteX3" fmla="*/ 60366 w 137556"/>
                          <a:gd name="connsiteY3" fmla="*/ 68444 h 93693"/>
                          <a:gd name="connsiteX4" fmla="*/ 101930 w 137556"/>
                          <a:gd name="connsiteY4" fmla="*/ 74382 h 93693"/>
                          <a:gd name="connsiteX5" fmla="*/ 107868 w 137556"/>
                          <a:gd name="connsiteY5" fmla="*/ 92195 h 93693"/>
                          <a:gd name="connsiteX6" fmla="*/ 137556 w 137556"/>
                          <a:gd name="connsiteY6" fmla="*/ 68444 h 93693"/>
                          <a:gd name="connsiteX7" fmla="*/ 131618 w 137556"/>
                          <a:gd name="connsiteY7" fmla="*/ 26881 h 93693"/>
                          <a:gd name="connsiteX8" fmla="*/ 72242 w 137556"/>
                          <a:gd name="connsiteY8" fmla="*/ 9068 h 93693"/>
                          <a:gd name="connsiteX9" fmla="*/ 6927 w 137556"/>
                          <a:gd name="connsiteY9" fmla="*/ 9068 h 93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556" h="93693">
                            <a:moveTo>
                              <a:pt x="6927" y="9068"/>
                            </a:moveTo>
                            <a:cubicBezTo>
                              <a:pt x="0" y="15006"/>
                              <a:pt x="5968" y="15042"/>
                              <a:pt x="30678" y="44694"/>
                            </a:cubicBezTo>
                            <a:cubicBezTo>
                              <a:pt x="35246" y="50176"/>
                              <a:pt x="36981" y="58049"/>
                              <a:pt x="42553" y="62507"/>
                            </a:cubicBezTo>
                            <a:cubicBezTo>
                              <a:pt x="47440" y="66417"/>
                              <a:pt x="54229" y="67217"/>
                              <a:pt x="60366" y="68444"/>
                            </a:cubicBezTo>
                            <a:cubicBezTo>
                              <a:pt x="74090" y="71189"/>
                              <a:pt x="88075" y="72403"/>
                              <a:pt x="101930" y="74382"/>
                            </a:cubicBezTo>
                            <a:cubicBezTo>
                              <a:pt x="103909" y="80320"/>
                              <a:pt x="101796" y="90677"/>
                              <a:pt x="107868" y="92195"/>
                            </a:cubicBezTo>
                            <a:cubicBezTo>
                              <a:pt x="113862" y="93693"/>
                              <a:pt x="133561" y="72439"/>
                              <a:pt x="137556" y="68444"/>
                            </a:cubicBezTo>
                            <a:cubicBezTo>
                              <a:pt x="135577" y="54590"/>
                              <a:pt x="136044" y="40158"/>
                              <a:pt x="131618" y="26881"/>
                            </a:cubicBezTo>
                            <a:cubicBezTo>
                              <a:pt x="124569" y="5735"/>
                              <a:pt x="79381" y="9960"/>
                              <a:pt x="72242" y="9068"/>
                            </a:cubicBezTo>
                            <a:cubicBezTo>
                              <a:pt x="45041" y="0"/>
                              <a:pt x="13854" y="3130"/>
                              <a:pt x="6927" y="90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8" name="Freeform 2017"/>
                      <p:cNvSpPr/>
                      <p:nvPr/>
                    </p:nvSpPr>
                    <p:spPr bwMode="auto">
                      <a:xfrm>
                        <a:off x="2152403" y="2699657"/>
                        <a:ext cx="160416" cy="81306"/>
                      </a:xfrm>
                      <a:custGeom>
                        <a:avLst/>
                        <a:gdLst>
                          <a:gd name="connsiteX0" fmla="*/ 990 w 160416"/>
                          <a:gd name="connsiteY0" fmla="*/ 47501 h 81306"/>
                          <a:gd name="connsiteX1" fmla="*/ 18803 w 160416"/>
                          <a:gd name="connsiteY1" fmla="*/ 41564 h 81306"/>
                          <a:gd name="connsiteX2" fmla="*/ 30678 w 160416"/>
                          <a:gd name="connsiteY2" fmla="*/ 5938 h 81306"/>
                          <a:gd name="connsiteX3" fmla="*/ 54429 w 160416"/>
                          <a:gd name="connsiteY3" fmla="*/ 0 h 81306"/>
                          <a:gd name="connsiteX4" fmla="*/ 95993 w 160416"/>
                          <a:gd name="connsiteY4" fmla="*/ 11875 h 81306"/>
                          <a:gd name="connsiteX5" fmla="*/ 155369 w 160416"/>
                          <a:gd name="connsiteY5" fmla="*/ 47501 h 81306"/>
                          <a:gd name="connsiteX6" fmla="*/ 60367 w 160416"/>
                          <a:gd name="connsiteY6" fmla="*/ 53439 h 81306"/>
                          <a:gd name="connsiteX7" fmla="*/ 24741 w 160416"/>
                          <a:gd name="connsiteY7" fmla="*/ 65314 h 81306"/>
                          <a:gd name="connsiteX8" fmla="*/ 990 w 160416"/>
                          <a:gd name="connsiteY8" fmla="*/ 47501 h 813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16" h="81306">
                            <a:moveTo>
                              <a:pt x="990" y="47501"/>
                            </a:moveTo>
                            <a:cubicBezTo>
                              <a:pt x="0" y="43543"/>
                              <a:pt x="15165" y="46657"/>
                              <a:pt x="18803" y="41564"/>
                            </a:cubicBezTo>
                            <a:cubicBezTo>
                              <a:pt x="26079" y="31378"/>
                              <a:pt x="18534" y="8974"/>
                              <a:pt x="30678" y="5938"/>
                            </a:cubicBezTo>
                            <a:lnTo>
                              <a:pt x="54429" y="0"/>
                            </a:lnTo>
                            <a:cubicBezTo>
                              <a:pt x="56482" y="513"/>
                              <a:pt x="91736" y="8682"/>
                              <a:pt x="95993" y="11875"/>
                            </a:cubicBezTo>
                            <a:cubicBezTo>
                              <a:pt x="149556" y="52048"/>
                              <a:pt x="99887" y="36406"/>
                              <a:pt x="155369" y="47501"/>
                            </a:cubicBezTo>
                            <a:cubicBezTo>
                              <a:pt x="121567" y="81306"/>
                              <a:pt x="160416" y="48437"/>
                              <a:pt x="60367" y="53439"/>
                            </a:cubicBezTo>
                            <a:cubicBezTo>
                              <a:pt x="47865" y="54064"/>
                              <a:pt x="24741" y="65314"/>
                              <a:pt x="24741" y="65314"/>
                            </a:cubicBezTo>
                            <a:cubicBezTo>
                              <a:pt x="2729" y="57978"/>
                              <a:pt x="1980" y="51459"/>
                              <a:pt x="990" y="475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19" name="Freeform 2018"/>
                      <p:cNvSpPr/>
                      <p:nvPr/>
                    </p:nvSpPr>
                    <p:spPr bwMode="auto">
                      <a:xfrm>
                        <a:off x="1957451" y="2699657"/>
                        <a:ext cx="103853" cy="102919"/>
                      </a:xfrm>
                      <a:custGeom>
                        <a:avLst/>
                        <a:gdLst>
                          <a:gd name="connsiteX0" fmla="*/ 77189 w 103853"/>
                          <a:gd name="connsiteY0" fmla="*/ 100940 h 102919"/>
                          <a:gd name="connsiteX1" fmla="*/ 41563 w 103853"/>
                          <a:gd name="connsiteY1" fmla="*/ 71252 h 102919"/>
                          <a:gd name="connsiteX2" fmla="*/ 5937 w 103853"/>
                          <a:gd name="connsiteY2" fmla="*/ 59376 h 102919"/>
                          <a:gd name="connsiteX3" fmla="*/ 0 w 103853"/>
                          <a:gd name="connsiteY3" fmla="*/ 41563 h 102919"/>
                          <a:gd name="connsiteX4" fmla="*/ 17813 w 103853"/>
                          <a:gd name="connsiteY4" fmla="*/ 11875 h 102919"/>
                          <a:gd name="connsiteX5" fmla="*/ 53439 w 103853"/>
                          <a:gd name="connsiteY5" fmla="*/ 0 h 102919"/>
                          <a:gd name="connsiteX6" fmla="*/ 89065 w 103853"/>
                          <a:gd name="connsiteY6" fmla="*/ 17813 h 102919"/>
                          <a:gd name="connsiteX7" fmla="*/ 100940 w 103853"/>
                          <a:gd name="connsiteY7" fmla="*/ 35626 h 102919"/>
                          <a:gd name="connsiteX8" fmla="*/ 95002 w 103853"/>
                          <a:gd name="connsiteY8" fmla="*/ 83127 h 102919"/>
                          <a:gd name="connsiteX9" fmla="*/ 77189 w 103853"/>
                          <a:gd name="connsiteY9" fmla="*/ 100940 h 102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3853" h="102919">
                            <a:moveTo>
                              <a:pt x="77189" y="100940"/>
                            </a:moveTo>
                            <a:cubicBezTo>
                              <a:pt x="68283" y="98961"/>
                              <a:pt x="56444" y="77866"/>
                              <a:pt x="41563" y="71252"/>
                            </a:cubicBezTo>
                            <a:cubicBezTo>
                              <a:pt x="30124" y="66168"/>
                              <a:pt x="5937" y="59376"/>
                              <a:pt x="5937" y="59376"/>
                            </a:cubicBezTo>
                            <a:cubicBezTo>
                              <a:pt x="3958" y="53438"/>
                              <a:pt x="0" y="47822"/>
                              <a:pt x="0" y="41563"/>
                            </a:cubicBezTo>
                            <a:cubicBezTo>
                              <a:pt x="0" y="31404"/>
                              <a:pt x="8405" y="16579"/>
                              <a:pt x="17813" y="11875"/>
                            </a:cubicBezTo>
                            <a:cubicBezTo>
                              <a:pt x="29009" y="6277"/>
                              <a:pt x="53439" y="0"/>
                              <a:pt x="53439" y="0"/>
                            </a:cubicBezTo>
                            <a:cubicBezTo>
                              <a:pt x="67928" y="4829"/>
                              <a:pt x="77553" y="6301"/>
                              <a:pt x="89065" y="17813"/>
                            </a:cubicBezTo>
                            <a:cubicBezTo>
                              <a:pt x="94111" y="22859"/>
                              <a:pt x="96982" y="29688"/>
                              <a:pt x="100940" y="35626"/>
                            </a:cubicBezTo>
                            <a:cubicBezTo>
                              <a:pt x="98961" y="51460"/>
                              <a:pt x="103853" y="69850"/>
                              <a:pt x="95002" y="83127"/>
                            </a:cubicBezTo>
                            <a:cubicBezTo>
                              <a:pt x="89404" y="91524"/>
                              <a:pt x="86095" y="102919"/>
                              <a:pt x="77189" y="1009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0" name="Freeform 2019"/>
                      <p:cNvSpPr/>
                      <p:nvPr/>
                    </p:nvSpPr>
                    <p:spPr bwMode="auto">
                      <a:xfrm>
                        <a:off x="2039588" y="2757300"/>
                        <a:ext cx="131618" cy="79698"/>
                      </a:xfrm>
                      <a:custGeom>
                        <a:avLst/>
                        <a:gdLst>
                          <a:gd name="connsiteX0" fmla="*/ 12865 w 131618"/>
                          <a:gd name="connsiteY0" fmla="*/ 13608 h 79698"/>
                          <a:gd name="connsiteX1" fmla="*/ 30678 w 131618"/>
                          <a:gd name="connsiteY1" fmla="*/ 31421 h 79698"/>
                          <a:gd name="connsiteX2" fmla="*/ 48490 w 131618"/>
                          <a:gd name="connsiteY2" fmla="*/ 43297 h 79698"/>
                          <a:gd name="connsiteX3" fmla="*/ 78179 w 131618"/>
                          <a:gd name="connsiteY3" fmla="*/ 72985 h 79698"/>
                          <a:gd name="connsiteX4" fmla="*/ 101929 w 131618"/>
                          <a:gd name="connsiteY4" fmla="*/ 67047 h 79698"/>
                          <a:gd name="connsiteX5" fmla="*/ 107867 w 131618"/>
                          <a:gd name="connsiteY5" fmla="*/ 49234 h 79698"/>
                          <a:gd name="connsiteX6" fmla="*/ 131618 w 131618"/>
                          <a:gd name="connsiteY6" fmla="*/ 43297 h 79698"/>
                          <a:gd name="connsiteX7" fmla="*/ 125680 w 131618"/>
                          <a:gd name="connsiteY7" fmla="*/ 13608 h 79698"/>
                          <a:gd name="connsiteX8" fmla="*/ 107867 w 131618"/>
                          <a:gd name="connsiteY8" fmla="*/ 1733 h 79698"/>
                          <a:gd name="connsiteX9" fmla="*/ 12865 w 131618"/>
                          <a:gd name="connsiteY9" fmla="*/ 13608 h 79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8" h="79698">
                            <a:moveTo>
                              <a:pt x="12865" y="13608"/>
                            </a:moveTo>
                            <a:cubicBezTo>
                              <a:pt x="0" y="18556"/>
                              <a:pt x="24227" y="26045"/>
                              <a:pt x="30678" y="31421"/>
                            </a:cubicBezTo>
                            <a:cubicBezTo>
                              <a:pt x="36160" y="35990"/>
                              <a:pt x="44032" y="37725"/>
                              <a:pt x="48490" y="43297"/>
                            </a:cubicBezTo>
                            <a:cubicBezTo>
                              <a:pt x="77609" y="79698"/>
                              <a:pt x="20006" y="43900"/>
                              <a:pt x="78179" y="72985"/>
                            </a:cubicBezTo>
                            <a:cubicBezTo>
                              <a:pt x="86096" y="71006"/>
                              <a:pt x="95557" y="72145"/>
                              <a:pt x="101929" y="67047"/>
                            </a:cubicBezTo>
                            <a:cubicBezTo>
                              <a:pt x="106816" y="63137"/>
                              <a:pt x="102980" y="53144"/>
                              <a:pt x="107867" y="49234"/>
                            </a:cubicBezTo>
                            <a:cubicBezTo>
                              <a:pt x="114239" y="44136"/>
                              <a:pt x="123701" y="45276"/>
                              <a:pt x="131618" y="43297"/>
                            </a:cubicBezTo>
                            <a:cubicBezTo>
                              <a:pt x="129639" y="33401"/>
                              <a:pt x="130687" y="22371"/>
                              <a:pt x="125680" y="13608"/>
                            </a:cubicBezTo>
                            <a:cubicBezTo>
                              <a:pt x="122139" y="7412"/>
                              <a:pt x="114989" y="2178"/>
                              <a:pt x="107867" y="1733"/>
                            </a:cubicBezTo>
                            <a:cubicBezTo>
                              <a:pt x="80141" y="0"/>
                              <a:pt x="25730" y="8660"/>
                              <a:pt x="12865" y="13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1" name="Freeform 2020"/>
                      <p:cNvSpPr/>
                      <p:nvPr/>
                    </p:nvSpPr>
                    <p:spPr bwMode="auto">
                      <a:xfrm>
                        <a:off x="1915887" y="2578734"/>
                        <a:ext cx="118753" cy="61546"/>
                      </a:xfrm>
                      <a:custGeom>
                        <a:avLst/>
                        <a:gdLst>
                          <a:gd name="connsiteX0" fmla="*/ 0 w 118753"/>
                          <a:gd name="connsiteY0" fmla="*/ 25920 h 61546"/>
                          <a:gd name="connsiteX1" fmla="*/ 17813 w 118753"/>
                          <a:gd name="connsiteY1" fmla="*/ 31858 h 61546"/>
                          <a:gd name="connsiteX2" fmla="*/ 29688 w 118753"/>
                          <a:gd name="connsiteY2" fmla="*/ 49671 h 61546"/>
                          <a:gd name="connsiteX3" fmla="*/ 47501 w 118753"/>
                          <a:gd name="connsiteY3" fmla="*/ 61546 h 61546"/>
                          <a:gd name="connsiteX4" fmla="*/ 95002 w 118753"/>
                          <a:gd name="connsiteY4" fmla="*/ 55608 h 61546"/>
                          <a:gd name="connsiteX5" fmla="*/ 118753 w 118753"/>
                          <a:gd name="connsiteY5" fmla="*/ 25920 h 61546"/>
                          <a:gd name="connsiteX6" fmla="*/ 17813 w 118753"/>
                          <a:gd name="connsiteY6" fmla="*/ 19982 h 61546"/>
                          <a:gd name="connsiteX7" fmla="*/ 0 w 118753"/>
                          <a:gd name="connsiteY7" fmla="*/ 25920 h 61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8753" h="61546">
                            <a:moveTo>
                              <a:pt x="0" y="25920"/>
                            </a:moveTo>
                            <a:cubicBezTo>
                              <a:pt x="0" y="27899"/>
                              <a:pt x="12926" y="27948"/>
                              <a:pt x="17813" y="31858"/>
                            </a:cubicBezTo>
                            <a:cubicBezTo>
                              <a:pt x="23385" y="36316"/>
                              <a:pt x="24642" y="44625"/>
                              <a:pt x="29688" y="49671"/>
                            </a:cubicBezTo>
                            <a:cubicBezTo>
                              <a:pt x="34734" y="54717"/>
                              <a:pt x="41563" y="57588"/>
                              <a:pt x="47501" y="61546"/>
                            </a:cubicBezTo>
                            <a:cubicBezTo>
                              <a:pt x="63335" y="59567"/>
                              <a:pt x="79718" y="60193"/>
                              <a:pt x="95002" y="55608"/>
                            </a:cubicBezTo>
                            <a:cubicBezTo>
                              <a:pt x="102054" y="53492"/>
                              <a:pt x="116354" y="29519"/>
                              <a:pt x="118753" y="25920"/>
                            </a:cubicBezTo>
                            <a:cubicBezTo>
                              <a:pt x="83042" y="2113"/>
                              <a:pt x="87752" y="0"/>
                              <a:pt x="17813" y="19982"/>
                            </a:cubicBezTo>
                            <a:cubicBezTo>
                              <a:pt x="12104" y="21613"/>
                              <a:pt x="0" y="23941"/>
                              <a:pt x="0" y="2592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2" name="Freeform 2021"/>
                      <p:cNvSpPr/>
                      <p:nvPr/>
                    </p:nvSpPr>
                    <p:spPr bwMode="auto">
                      <a:xfrm>
                        <a:off x="2276105" y="2610592"/>
                        <a:ext cx="150421" cy="65314"/>
                      </a:xfrm>
                      <a:custGeom>
                        <a:avLst/>
                        <a:gdLst>
                          <a:gd name="connsiteX0" fmla="*/ 1979 w 150421"/>
                          <a:gd name="connsiteY0" fmla="*/ 35626 h 65314"/>
                          <a:gd name="connsiteX1" fmla="*/ 25730 w 150421"/>
                          <a:gd name="connsiteY1" fmla="*/ 5937 h 65314"/>
                          <a:gd name="connsiteX2" fmla="*/ 49480 w 150421"/>
                          <a:gd name="connsiteY2" fmla="*/ 0 h 65314"/>
                          <a:gd name="connsiteX3" fmla="*/ 67293 w 150421"/>
                          <a:gd name="connsiteY3" fmla="*/ 5937 h 65314"/>
                          <a:gd name="connsiteX4" fmla="*/ 108857 w 150421"/>
                          <a:gd name="connsiteY4" fmla="*/ 29688 h 65314"/>
                          <a:gd name="connsiteX5" fmla="*/ 132608 w 150421"/>
                          <a:gd name="connsiteY5" fmla="*/ 35626 h 65314"/>
                          <a:gd name="connsiteX6" fmla="*/ 150421 w 150421"/>
                          <a:gd name="connsiteY6" fmla="*/ 41563 h 65314"/>
                          <a:gd name="connsiteX7" fmla="*/ 144483 w 150421"/>
                          <a:gd name="connsiteY7" fmla="*/ 59376 h 65314"/>
                          <a:gd name="connsiteX8" fmla="*/ 126670 w 150421"/>
                          <a:gd name="connsiteY8" fmla="*/ 65314 h 65314"/>
                          <a:gd name="connsiteX9" fmla="*/ 67293 w 150421"/>
                          <a:gd name="connsiteY9" fmla="*/ 59376 h 65314"/>
                          <a:gd name="connsiteX10" fmla="*/ 37605 w 150421"/>
                          <a:gd name="connsiteY10" fmla="*/ 47501 h 65314"/>
                          <a:gd name="connsiteX11" fmla="*/ 1979 w 150421"/>
                          <a:gd name="connsiteY11" fmla="*/ 35626 h 65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21" h="65314">
                            <a:moveTo>
                              <a:pt x="1979" y="35626"/>
                            </a:moveTo>
                            <a:cubicBezTo>
                              <a:pt x="0" y="28699"/>
                              <a:pt x="17269" y="10168"/>
                              <a:pt x="25730" y="5937"/>
                            </a:cubicBezTo>
                            <a:cubicBezTo>
                              <a:pt x="33029" y="2288"/>
                              <a:pt x="41563" y="1979"/>
                              <a:pt x="49480" y="0"/>
                            </a:cubicBezTo>
                            <a:cubicBezTo>
                              <a:pt x="55418" y="1979"/>
                              <a:pt x="61695" y="3138"/>
                              <a:pt x="67293" y="5937"/>
                            </a:cubicBezTo>
                            <a:cubicBezTo>
                              <a:pt x="101756" y="23169"/>
                              <a:pt x="67206" y="14069"/>
                              <a:pt x="108857" y="29688"/>
                            </a:cubicBezTo>
                            <a:cubicBezTo>
                              <a:pt x="116498" y="32553"/>
                              <a:pt x="124761" y="33384"/>
                              <a:pt x="132608" y="35626"/>
                            </a:cubicBezTo>
                            <a:cubicBezTo>
                              <a:pt x="138626" y="37345"/>
                              <a:pt x="144483" y="39584"/>
                              <a:pt x="150421" y="41563"/>
                            </a:cubicBezTo>
                            <a:cubicBezTo>
                              <a:pt x="148442" y="47501"/>
                              <a:pt x="148909" y="54950"/>
                              <a:pt x="144483" y="59376"/>
                            </a:cubicBezTo>
                            <a:cubicBezTo>
                              <a:pt x="140057" y="63802"/>
                              <a:pt x="132929" y="65314"/>
                              <a:pt x="126670" y="65314"/>
                            </a:cubicBezTo>
                            <a:cubicBezTo>
                              <a:pt x="106779" y="65314"/>
                              <a:pt x="87085" y="61355"/>
                              <a:pt x="67293" y="59376"/>
                            </a:cubicBezTo>
                            <a:cubicBezTo>
                              <a:pt x="57397" y="55418"/>
                              <a:pt x="47138" y="52267"/>
                              <a:pt x="37605" y="47501"/>
                            </a:cubicBezTo>
                            <a:cubicBezTo>
                              <a:pt x="31222" y="44310"/>
                              <a:pt x="3958" y="42553"/>
                              <a:pt x="1979" y="3562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3" name="Freeform 2022"/>
                      <p:cNvSpPr/>
                      <p:nvPr/>
                    </p:nvSpPr>
                    <p:spPr bwMode="auto">
                      <a:xfrm>
                        <a:off x="2330534" y="2685888"/>
                        <a:ext cx="183471" cy="104493"/>
                      </a:xfrm>
                      <a:custGeom>
                        <a:avLst/>
                        <a:gdLst>
                          <a:gd name="connsiteX0" fmla="*/ 6927 w 183471"/>
                          <a:gd name="connsiteY0" fmla="*/ 67208 h 104493"/>
                          <a:gd name="connsiteX1" fmla="*/ 18802 w 183471"/>
                          <a:gd name="connsiteY1" fmla="*/ 49395 h 104493"/>
                          <a:gd name="connsiteX2" fmla="*/ 30677 w 183471"/>
                          <a:gd name="connsiteY2" fmla="*/ 37519 h 104493"/>
                          <a:gd name="connsiteX3" fmla="*/ 54428 w 183471"/>
                          <a:gd name="connsiteY3" fmla="*/ 7831 h 104493"/>
                          <a:gd name="connsiteX4" fmla="*/ 107867 w 183471"/>
                          <a:gd name="connsiteY4" fmla="*/ 13769 h 104493"/>
                          <a:gd name="connsiteX5" fmla="*/ 60366 w 183471"/>
                          <a:gd name="connsiteY5" fmla="*/ 73145 h 104493"/>
                          <a:gd name="connsiteX6" fmla="*/ 6927 w 183471"/>
                          <a:gd name="connsiteY6" fmla="*/ 67208 h 1044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3471" h="104493">
                            <a:moveTo>
                              <a:pt x="6927" y="67208"/>
                            </a:moveTo>
                            <a:cubicBezTo>
                              <a:pt x="0" y="63250"/>
                              <a:pt x="14344" y="54967"/>
                              <a:pt x="18802" y="49395"/>
                            </a:cubicBezTo>
                            <a:cubicBezTo>
                              <a:pt x="22299" y="45023"/>
                              <a:pt x="27797" y="42319"/>
                              <a:pt x="30677" y="37519"/>
                            </a:cubicBezTo>
                            <a:cubicBezTo>
                              <a:pt x="49796" y="5654"/>
                              <a:pt x="18952" y="31481"/>
                              <a:pt x="54428" y="7831"/>
                            </a:cubicBezTo>
                            <a:cubicBezTo>
                              <a:pt x="72241" y="9810"/>
                              <a:pt x="96393" y="0"/>
                              <a:pt x="107867" y="13769"/>
                            </a:cubicBezTo>
                            <a:cubicBezTo>
                              <a:pt x="183471" y="104493"/>
                              <a:pt x="79748" y="75299"/>
                              <a:pt x="60366" y="73145"/>
                            </a:cubicBezTo>
                            <a:cubicBezTo>
                              <a:pt x="27014" y="64808"/>
                              <a:pt x="13854" y="71166"/>
                              <a:pt x="6927" y="672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4" name="Freeform 2023"/>
                      <p:cNvSpPr/>
                      <p:nvPr/>
                    </p:nvSpPr>
                    <p:spPr bwMode="auto">
                      <a:xfrm>
                        <a:off x="2423557" y="2600141"/>
                        <a:ext cx="158703" cy="99516"/>
                      </a:xfrm>
                      <a:custGeom>
                        <a:avLst/>
                        <a:gdLst>
                          <a:gd name="connsiteX0" fmla="*/ 8906 w 158703"/>
                          <a:gd name="connsiteY0" fmla="*/ 87640 h 99516"/>
                          <a:gd name="connsiteX1" fmla="*/ 14844 w 158703"/>
                          <a:gd name="connsiteY1" fmla="*/ 52014 h 99516"/>
                          <a:gd name="connsiteX2" fmla="*/ 50470 w 158703"/>
                          <a:gd name="connsiteY2" fmla="*/ 40139 h 99516"/>
                          <a:gd name="connsiteX3" fmla="*/ 68283 w 158703"/>
                          <a:gd name="connsiteY3" fmla="*/ 28264 h 99516"/>
                          <a:gd name="connsiteX4" fmla="*/ 74221 w 158703"/>
                          <a:gd name="connsiteY4" fmla="*/ 4513 h 99516"/>
                          <a:gd name="connsiteX5" fmla="*/ 103909 w 158703"/>
                          <a:gd name="connsiteY5" fmla="*/ 10451 h 99516"/>
                          <a:gd name="connsiteX6" fmla="*/ 139535 w 158703"/>
                          <a:gd name="connsiteY6" fmla="*/ 34201 h 99516"/>
                          <a:gd name="connsiteX7" fmla="*/ 157348 w 158703"/>
                          <a:gd name="connsiteY7" fmla="*/ 40139 h 99516"/>
                          <a:gd name="connsiteX8" fmla="*/ 127659 w 158703"/>
                          <a:gd name="connsiteY8" fmla="*/ 69827 h 99516"/>
                          <a:gd name="connsiteX9" fmla="*/ 109847 w 158703"/>
                          <a:gd name="connsiteY9" fmla="*/ 63890 h 99516"/>
                          <a:gd name="connsiteX10" fmla="*/ 97971 w 158703"/>
                          <a:gd name="connsiteY10" fmla="*/ 75765 h 99516"/>
                          <a:gd name="connsiteX11" fmla="*/ 80158 w 158703"/>
                          <a:gd name="connsiteY11" fmla="*/ 81703 h 99516"/>
                          <a:gd name="connsiteX12" fmla="*/ 68283 w 158703"/>
                          <a:gd name="connsiteY12" fmla="*/ 99516 h 99516"/>
                          <a:gd name="connsiteX13" fmla="*/ 8906 w 158703"/>
                          <a:gd name="connsiteY13" fmla="*/ 87640 h 99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58703" h="99516">
                            <a:moveTo>
                              <a:pt x="8906" y="87640"/>
                            </a:moveTo>
                            <a:cubicBezTo>
                              <a:pt x="0" y="79723"/>
                              <a:pt x="6916" y="61074"/>
                              <a:pt x="14844" y="52014"/>
                            </a:cubicBezTo>
                            <a:cubicBezTo>
                              <a:pt x="23087" y="42594"/>
                              <a:pt x="38595" y="44097"/>
                              <a:pt x="50470" y="40139"/>
                            </a:cubicBezTo>
                            <a:cubicBezTo>
                              <a:pt x="57240" y="37882"/>
                              <a:pt x="62345" y="32222"/>
                              <a:pt x="68283" y="28264"/>
                            </a:cubicBezTo>
                            <a:cubicBezTo>
                              <a:pt x="70262" y="20347"/>
                              <a:pt x="66922" y="8163"/>
                              <a:pt x="74221" y="4513"/>
                            </a:cubicBezTo>
                            <a:cubicBezTo>
                              <a:pt x="83248" y="0"/>
                              <a:pt x="94722" y="6275"/>
                              <a:pt x="103909" y="10451"/>
                            </a:cubicBezTo>
                            <a:cubicBezTo>
                              <a:pt x="116902" y="16357"/>
                              <a:pt x="125995" y="29687"/>
                              <a:pt x="139535" y="34201"/>
                            </a:cubicBezTo>
                            <a:lnTo>
                              <a:pt x="157348" y="40139"/>
                            </a:lnTo>
                            <a:cubicBezTo>
                              <a:pt x="141004" y="97341"/>
                              <a:pt x="158703" y="85349"/>
                              <a:pt x="127659" y="69827"/>
                            </a:cubicBezTo>
                            <a:cubicBezTo>
                              <a:pt x="122061" y="67028"/>
                              <a:pt x="115784" y="65869"/>
                              <a:pt x="109847" y="63890"/>
                            </a:cubicBezTo>
                            <a:cubicBezTo>
                              <a:pt x="105888" y="67848"/>
                              <a:pt x="102771" y="72885"/>
                              <a:pt x="97971" y="75765"/>
                            </a:cubicBezTo>
                            <a:cubicBezTo>
                              <a:pt x="92604" y="78985"/>
                              <a:pt x="85045" y="77793"/>
                              <a:pt x="80158" y="81703"/>
                            </a:cubicBezTo>
                            <a:cubicBezTo>
                              <a:pt x="74586" y="86161"/>
                              <a:pt x="72241" y="93578"/>
                              <a:pt x="68283" y="99516"/>
                            </a:cubicBezTo>
                            <a:cubicBezTo>
                              <a:pt x="12877" y="93359"/>
                              <a:pt x="17812" y="95557"/>
                              <a:pt x="8906" y="876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5" name="Freeform 2024"/>
                      <p:cNvSpPr/>
                      <p:nvPr/>
                    </p:nvSpPr>
                    <p:spPr bwMode="auto">
                      <a:xfrm>
                        <a:off x="2557154" y="2616529"/>
                        <a:ext cx="120523" cy="23751"/>
                      </a:xfrm>
                      <a:custGeom>
                        <a:avLst/>
                        <a:gdLst>
                          <a:gd name="connsiteX0" fmla="*/ 0 w 120523"/>
                          <a:gd name="connsiteY0" fmla="*/ 23751 h 23751"/>
                          <a:gd name="connsiteX1" fmla="*/ 35626 w 120523"/>
                          <a:gd name="connsiteY1" fmla="*/ 11876 h 23751"/>
                          <a:gd name="connsiteX2" fmla="*/ 53439 w 120523"/>
                          <a:gd name="connsiteY2" fmla="*/ 5938 h 23751"/>
                          <a:gd name="connsiteX3" fmla="*/ 106878 w 120523"/>
                          <a:gd name="connsiteY3" fmla="*/ 0 h 23751"/>
                          <a:gd name="connsiteX4" fmla="*/ 118753 w 120523"/>
                          <a:gd name="connsiteY4" fmla="*/ 11876 h 23751"/>
                          <a:gd name="connsiteX5" fmla="*/ 100940 w 120523"/>
                          <a:gd name="connsiteY5" fmla="*/ 17813 h 23751"/>
                          <a:gd name="connsiteX6" fmla="*/ 0 w 120523"/>
                          <a:gd name="connsiteY6" fmla="*/ 23751 h 23751"/>
                          <a:gd name="connsiteX7" fmla="*/ 0 w 120523"/>
                          <a:gd name="connsiteY7" fmla="*/ 23751 h 23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0523" h="23751">
                            <a:moveTo>
                              <a:pt x="0" y="23751"/>
                            </a:moveTo>
                            <a:lnTo>
                              <a:pt x="35626" y="11876"/>
                            </a:lnTo>
                            <a:cubicBezTo>
                              <a:pt x="41564" y="9897"/>
                              <a:pt x="47218" y="6629"/>
                              <a:pt x="53439" y="5938"/>
                            </a:cubicBezTo>
                            <a:lnTo>
                              <a:pt x="106878" y="0"/>
                            </a:lnTo>
                            <a:cubicBezTo>
                              <a:pt x="110836" y="3959"/>
                              <a:pt x="120523" y="6565"/>
                              <a:pt x="118753" y="11876"/>
                            </a:cubicBezTo>
                            <a:cubicBezTo>
                              <a:pt x="116774" y="17814"/>
                              <a:pt x="107168" y="17190"/>
                              <a:pt x="100940" y="17813"/>
                            </a:cubicBezTo>
                            <a:cubicBezTo>
                              <a:pt x="67402" y="21167"/>
                              <a:pt x="33647" y="21772"/>
                              <a:pt x="0" y="23751"/>
                            </a:cubicBezTo>
                            <a:lnTo>
                              <a:pt x="0" y="23751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6" name="Freeform 2025"/>
                      <p:cNvSpPr/>
                      <p:nvPr/>
                    </p:nvSpPr>
                    <p:spPr bwMode="auto">
                      <a:xfrm>
                        <a:off x="2496792" y="2674565"/>
                        <a:ext cx="131614" cy="94852"/>
                      </a:xfrm>
                      <a:custGeom>
                        <a:avLst/>
                        <a:gdLst>
                          <a:gd name="connsiteX0" fmla="*/ 6923 w 131614"/>
                          <a:gd name="connsiteY0" fmla="*/ 84468 h 94852"/>
                          <a:gd name="connsiteX1" fmla="*/ 30674 w 131614"/>
                          <a:gd name="connsiteY1" fmla="*/ 48842 h 94852"/>
                          <a:gd name="connsiteX2" fmla="*/ 48487 w 131614"/>
                          <a:gd name="connsiteY2" fmla="*/ 36967 h 94852"/>
                          <a:gd name="connsiteX3" fmla="*/ 66300 w 131614"/>
                          <a:gd name="connsiteY3" fmla="*/ 1341 h 94852"/>
                          <a:gd name="connsiteX4" fmla="*/ 90050 w 131614"/>
                          <a:gd name="connsiteY4" fmla="*/ 7279 h 94852"/>
                          <a:gd name="connsiteX5" fmla="*/ 107863 w 131614"/>
                          <a:gd name="connsiteY5" fmla="*/ 60718 h 94852"/>
                          <a:gd name="connsiteX6" fmla="*/ 131614 w 131614"/>
                          <a:gd name="connsiteY6" fmla="*/ 66655 h 94852"/>
                          <a:gd name="connsiteX7" fmla="*/ 119739 w 131614"/>
                          <a:gd name="connsiteY7" fmla="*/ 78531 h 94852"/>
                          <a:gd name="connsiteX8" fmla="*/ 18799 w 131614"/>
                          <a:gd name="connsiteY8" fmla="*/ 90406 h 94852"/>
                          <a:gd name="connsiteX9" fmla="*/ 6923 w 131614"/>
                          <a:gd name="connsiteY9" fmla="*/ 84468 h 948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4" h="94852">
                            <a:moveTo>
                              <a:pt x="6923" y="84468"/>
                            </a:moveTo>
                            <a:cubicBezTo>
                              <a:pt x="8902" y="77541"/>
                              <a:pt x="0" y="94852"/>
                              <a:pt x="30674" y="48842"/>
                            </a:cubicBezTo>
                            <a:cubicBezTo>
                              <a:pt x="34632" y="42904"/>
                              <a:pt x="42549" y="40925"/>
                              <a:pt x="48487" y="36967"/>
                            </a:cubicBezTo>
                            <a:cubicBezTo>
                              <a:pt x="50191" y="30152"/>
                              <a:pt x="52489" y="3643"/>
                              <a:pt x="66300" y="1341"/>
                            </a:cubicBezTo>
                            <a:cubicBezTo>
                              <a:pt x="74349" y="0"/>
                              <a:pt x="82133" y="5300"/>
                              <a:pt x="90050" y="7279"/>
                            </a:cubicBezTo>
                            <a:cubicBezTo>
                              <a:pt x="92592" y="25073"/>
                              <a:pt x="87768" y="50670"/>
                              <a:pt x="107863" y="60718"/>
                            </a:cubicBezTo>
                            <a:cubicBezTo>
                              <a:pt x="115162" y="64368"/>
                              <a:pt x="123697" y="64676"/>
                              <a:pt x="131614" y="66655"/>
                            </a:cubicBezTo>
                            <a:cubicBezTo>
                              <a:pt x="127656" y="70614"/>
                              <a:pt x="125241" y="77499"/>
                              <a:pt x="119739" y="78531"/>
                            </a:cubicBezTo>
                            <a:cubicBezTo>
                              <a:pt x="101719" y="81910"/>
                              <a:pt x="46890" y="76360"/>
                              <a:pt x="18799" y="90406"/>
                            </a:cubicBezTo>
                            <a:cubicBezTo>
                              <a:pt x="16295" y="91658"/>
                              <a:pt x="4944" y="91395"/>
                              <a:pt x="6923" y="844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7" name="Freeform 2026"/>
                      <p:cNvSpPr/>
                      <p:nvPr/>
                    </p:nvSpPr>
                    <p:spPr bwMode="auto">
                      <a:xfrm>
                        <a:off x="2608614" y="2646218"/>
                        <a:ext cx="79169" cy="97971"/>
                      </a:xfrm>
                      <a:custGeom>
                        <a:avLst/>
                        <a:gdLst>
                          <a:gd name="connsiteX0" fmla="*/ 1979 w 79169"/>
                          <a:gd name="connsiteY0" fmla="*/ 89065 h 97971"/>
                          <a:gd name="connsiteX1" fmla="*/ 7917 w 79169"/>
                          <a:gd name="connsiteY1" fmla="*/ 17813 h 97971"/>
                          <a:gd name="connsiteX2" fmla="*/ 25730 w 79169"/>
                          <a:gd name="connsiteY2" fmla="*/ 11875 h 97971"/>
                          <a:gd name="connsiteX3" fmla="*/ 79169 w 79169"/>
                          <a:gd name="connsiteY3" fmla="*/ 0 h 97971"/>
                          <a:gd name="connsiteX4" fmla="*/ 67293 w 79169"/>
                          <a:gd name="connsiteY4" fmla="*/ 35626 h 97971"/>
                          <a:gd name="connsiteX5" fmla="*/ 49480 w 79169"/>
                          <a:gd name="connsiteY5" fmla="*/ 65314 h 97971"/>
                          <a:gd name="connsiteX6" fmla="*/ 19792 w 79169"/>
                          <a:gd name="connsiteY6" fmla="*/ 71252 h 97971"/>
                          <a:gd name="connsiteX7" fmla="*/ 1979 w 79169"/>
                          <a:gd name="connsiteY7" fmla="*/ 89065 h 97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9169" h="97971">
                            <a:moveTo>
                              <a:pt x="1979" y="89065"/>
                            </a:moveTo>
                            <a:cubicBezTo>
                              <a:pt x="0" y="80159"/>
                              <a:pt x="908" y="40592"/>
                              <a:pt x="7917" y="17813"/>
                            </a:cubicBezTo>
                            <a:cubicBezTo>
                              <a:pt x="9758" y="11831"/>
                              <a:pt x="19712" y="13595"/>
                              <a:pt x="25730" y="11875"/>
                            </a:cubicBezTo>
                            <a:cubicBezTo>
                              <a:pt x="45303" y="6282"/>
                              <a:pt x="58752" y="4083"/>
                              <a:pt x="79169" y="0"/>
                            </a:cubicBezTo>
                            <a:lnTo>
                              <a:pt x="67293" y="35626"/>
                            </a:lnTo>
                            <a:cubicBezTo>
                              <a:pt x="63634" y="46602"/>
                              <a:pt x="62161" y="59879"/>
                              <a:pt x="49480" y="65314"/>
                            </a:cubicBezTo>
                            <a:cubicBezTo>
                              <a:pt x="40204" y="69289"/>
                              <a:pt x="29688" y="69273"/>
                              <a:pt x="19792" y="71252"/>
                            </a:cubicBezTo>
                            <a:cubicBezTo>
                              <a:pt x="332" y="84225"/>
                              <a:pt x="3958" y="97971"/>
                              <a:pt x="1979" y="8906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8" name="Freeform 2027"/>
                      <p:cNvSpPr/>
                      <p:nvPr/>
                    </p:nvSpPr>
                    <p:spPr bwMode="auto">
                      <a:xfrm>
                        <a:off x="2667001" y="2657111"/>
                        <a:ext cx="145473" cy="137548"/>
                      </a:xfrm>
                      <a:custGeom>
                        <a:avLst/>
                        <a:gdLst>
                          <a:gd name="connsiteX0" fmla="*/ 8906 w 145473"/>
                          <a:gd name="connsiteY0" fmla="*/ 36608 h 137548"/>
                          <a:gd name="connsiteX1" fmla="*/ 26719 w 145473"/>
                          <a:gd name="connsiteY1" fmla="*/ 54421 h 137548"/>
                          <a:gd name="connsiteX2" fmla="*/ 56408 w 145473"/>
                          <a:gd name="connsiteY2" fmla="*/ 90047 h 137548"/>
                          <a:gd name="connsiteX3" fmla="*/ 80158 w 145473"/>
                          <a:gd name="connsiteY3" fmla="*/ 95985 h 137548"/>
                          <a:gd name="connsiteX4" fmla="*/ 97971 w 145473"/>
                          <a:gd name="connsiteY4" fmla="*/ 101922 h 137548"/>
                          <a:gd name="connsiteX5" fmla="*/ 145473 w 145473"/>
                          <a:gd name="connsiteY5" fmla="*/ 107860 h 137548"/>
                          <a:gd name="connsiteX6" fmla="*/ 139535 w 145473"/>
                          <a:gd name="connsiteY6" fmla="*/ 60359 h 137548"/>
                          <a:gd name="connsiteX7" fmla="*/ 133597 w 145473"/>
                          <a:gd name="connsiteY7" fmla="*/ 42546 h 137548"/>
                          <a:gd name="connsiteX8" fmla="*/ 115784 w 145473"/>
                          <a:gd name="connsiteY8" fmla="*/ 36608 h 137548"/>
                          <a:gd name="connsiteX9" fmla="*/ 80158 w 145473"/>
                          <a:gd name="connsiteY9" fmla="*/ 6920 h 137548"/>
                          <a:gd name="connsiteX10" fmla="*/ 8906 w 145473"/>
                          <a:gd name="connsiteY10" fmla="*/ 36608 h 137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5473" h="137548">
                            <a:moveTo>
                              <a:pt x="8906" y="36608"/>
                            </a:moveTo>
                            <a:cubicBezTo>
                              <a:pt x="0" y="44525"/>
                              <a:pt x="21343" y="47970"/>
                              <a:pt x="26719" y="54421"/>
                            </a:cubicBezTo>
                            <a:cubicBezTo>
                              <a:pt x="37897" y="67835"/>
                              <a:pt x="39851" y="80585"/>
                              <a:pt x="56408" y="90047"/>
                            </a:cubicBezTo>
                            <a:cubicBezTo>
                              <a:pt x="63493" y="94096"/>
                              <a:pt x="72312" y="93743"/>
                              <a:pt x="80158" y="95985"/>
                            </a:cubicBezTo>
                            <a:cubicBezTo>
                              <a:pt x="86176" y="97704"/>
                              <a:pt x="92033" y="99943"/>
                              <a:pt x="97971" y="101922"/>
                            </a:cubicBezTo>
                            <a:cubicBezTo>
                              <a:pt x="139535" y="129632"/>
                              <a:pt x="125680" y="137548"/>
                              <a:pt x="145473" y="107860"/>
                            </a:cubicBezTo>
                            <a:cubicBezTo>
                              <a:pt x="143494" y="92026"/>
                              <a:pt x="142390" y="76058"/>
                              <a:pt x="139535" y="60359"/>
                            </a:cubicBezTo>
                            <a:cubicBezTo>
                              <a:pt x="138415" y="54201"/>
                              <a:pt x="138023" y="46972"/>
                              <a:pt x="133597" y="42546"/>
                            </a:cubicBezTo>
                            <a:cubicBezTo>
                              <a:pt x="129171" y="38120"/>
                              <a:pt x="121722" y="38587"/>
                              <a:pt x="115784" y="36608"/>
                            </a:cubicBezTo>
                            <a:cubicBezTo>
                              <a:pt x="108731" y="29555"/>
                              <a:pt x="91525" y="10020"/>
                              <a:pt x="80158" y="6920"/>
                            </a:cubicBezTo>
                            <a:cubicBezTo>
                              <a:pt x="54785" y="0"/>
                              <a:pt x="17812" y="28691"/>
                              <a:pt x="8906" y="36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29" name="Freeform 2028"/>
                      <p:cNvSpPr/>
                      <p:nvPr/>
                    </p:nvSpPr>
                    <p:spPr bwMode="auto">
                      <a:xfrm>
                        <a:off x="2741222" y="2622467"/>
                        <a:ext cx="219694" cy="71252"/>
                      </a:xfrm>
                      <a:custGeom>
                        <a:avLst/>
                        <a:gdLst>
                          <a:gd name="connsiteX0" fmla="*/ 23751 w 184068"/>
                          <a:gd name="connsiteY0" fmla="*/ 53439 h 94747"/>
                          <a:gd name="connsiteX1" fmla="*/ 41564 w 184068"/>
                          <a:gd name="connsiteY1" fmla="*/ 17813 h 94747"/>
                          <a:gd name="connsiteX2" fmla="*/ 47501 w 184068"/>
                          <a:gd name="connsiteY2" fmla="*/ 0 h 94747"/>
                          <a:gd name="connsiteX3" fmla="*/ 65314 w 184068"/>
                          <a:gd name="connsiteY3" fmla="*/ 11876 h 94747"/>
                          <a:gd name="connsiteX4" fmla="*/ 83127 w 184068"/>
                          <a:gd name="connsiteY4" fmla="*/ 29689 h 94747"/>
                          <a:gd name="connsiteX5" fmla="*/ 184068 w 184068"/>
                          <a:gd name="connsiteY5" fmla="*/ 35626 h 94747"/>
                          <a:gd name="connsiteX6" fmla="*/ 23751 w 184068"/>
                          <a:gd name="connsiteY6" fmla="*/ 53439 h 947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4068" h="94747">
                            <a:moveTo>
                              <a:pt x="23751" y="53439"/>
                            </a:moveTo>
                            <a:cubicBezTo>
                              <a:pt x="0" y="50470"/>
                              <a:pt x="18543" y="63854"/>
                              <a:pt x="41564" y="17813"/>
                            </a:cubicBezTo>
                            <a:cubicBezTo>
                              <a:pt x="44363" y="12215"/>
                              <a:pt x="45522" y="5938"/>
                              <a:pt x="47501" y="0"/>
                            </a:cubicBezTo>
                            <a:cubicBezTo>
                              <a:pt x="53439" y="3959"/>
                              <a:pt x="59832" y="7307"/>
                              <a:pt x="65314" y="11876"/>
                            </a:cubicBezTo>
                            <a:cubicBezTo>
                              <a:pt x="71765" y="17252"/>
                              <a:pt x="74893" y="28042"/>
                              <a:pt x="83127" y="29689"/>
                            </a:cubicBezTo>
                            <a:cubicBezTo>
                              <a:pt x="116178" y="36299"/>
                              <a:pt x="150421" y="33647"/>
                              <a:pt x="184068" y="35626"/>
                            </a:cubicBezTo>
                            <a:cubicBezTo>
                              <a:pt x="164360" y="94747"/>
                              <a:pt x="47502" y="56408"/>
                              <a:pt x="23751" y="5343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0" name="Freeform 2029"/>
                      <p:cNvSpPr/>
                      <p:nvPr/>
                    </p:nvSpPr>
                    <p:spPr bwMode="auto">
                      <a:xfrm>
                        <a:off x="2779817" y="2679458"/>
                        <a:ext cx="180341" cy="111488"/>
                      </a:xfrm>
                      <a:custGeom>
                        <a:avLst/>
                        <a:gdLst>
                          <a:gd name="connsiteX0" fmla="*/ 2969 w 180341"/>
                          <a:gd name="connsiteY0" fmla="*/ 67701 h 111488"/>
                          <a:gd name="connsiteX1" fmla="*/ 62345 w 180341"/>
                          <a:gd name="connsiteY1" fmla="*/ 55825 h 111488"/>
                          <a:gd name="connsiteX2" fmla="*/ 92034 w 180341"/>
                          <a:gd name="connsiteY2" fmla="*/ 32075 h 111488"/>
                          <a:gd name="connsiteX3" fmla="*/ 109847 w 180341"/>
                          <a:gd name="connsiteY3" fmla="*/ 26137 h 111488"/>
                          <a:gd name="connsiteX4" fmla="*/ 151410 w 180341"/>
                          <a:gd name="connsiteY4" fmla="*/ 2386 h 111488"/>
                          <a:gd name="connsiteX5" fmla="*/ 163286 w 180341"/>
                          <a:gd name="connsiteY5" fmla="*/ 14262 h 111488"/>
                          <a:gd name="connsiteX6" fmla="*/ 163286 w 180341"/>
                          <a:gd name="connsiteY6" fmla="*/ 73638 h 111488"/>
                          <a:gd name="connsiteX7" fmla="*/ 133597 w 180341"/>
                          <a:gd name="connsiteY7" fmla="*/ 67701 h 111488"/>
                          <a:gd name="connsiteX8" fmla="*/ 97971 w 180341"/>
                          <a:gd name="connsiteY8" fmla="*/ 55825 h 111488"/>
                          <a:gd name="connsiteX9" fmla="*/ 80158 w 180341"/>
                          <a:gd name="connsiteY9" fmla="*/ 49888 h 111488"/>
                          <a:gd name="connsiteX10" fmla="*/ 109847 w 180341"/>
                          <a:gd name="connsiteY10" fmla="*/ 103327 h 111488"/>
                          <a:gd name="connsiteX11" fmla="*/ 80158 w 180341"/>
                          <a:gd name="connsiteY11" fmla="*/ 85514 h 111488"/>
                          <a:gd name="connsiteX12" fmla="*/ 2969 w 180341"/>
                          <a:gd name="connsiteY12" fmla="*/ 67701 h 1114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80341" h="111488">
                            <a:moveTo>
                              <a:pt x="2969" y="67701"/>
                            </a:moveTo>
                            <a:cubicBezTo>
                              <a:pt x="0" y="62753"/>
                              <a:pt x="42553" y="59784"/>
                              <a:pt x="62345" y="55825"/>
                            </a:cubicBezTo>
                            <a:cubicBezTo>
                              <a:pt x="80169" y="52260"/>
                              <a:pt x="78758" y="40041"/>
                              <a:pt x="92034" y="32075"/>
                            </a:cubicBezTo>
                            <a:cubicBezTo>
                              <a:pt x="97401" y="28855"/>
                              <a:pt x="103909" y="28116"/>
                              <a:pt x="109847" y="26137"/>
                            </a:cubicBezTo>
                            <a:cubicBezTo>
                              <a:pt x="114459" y="22678"/>
                              <a:pt x="139480" y="0"/>
                              <a:pt x="151410" y="2386"/>
                            </a:cubicBezTo>
                            <a:cubicBezTo>
                              <a:pt x="156900" y="3484"/>
                              <a:pt x="159327" y="10303"/>
                              <a:pt x="163286" y="14262"/>
                            </a:cubicBezTo>
                            <a:cubicBezTo>
                              <a:pt x="169072" y="31621"/>
                              <a:pt x="180341" y="56583"/>
                              <a:pt x="163286" y="73638"/>
                            </a:cubicBezTo>
                            <a:cubicBezTo>
                              <a:pt x="156150" y="80774"/>
                              <a:pt x="143334" y="70356"/>
                              <a:pt x="133597" y="67701"/>
                            </a:cubicBezTo>
                            <a:cubicBezTo>
                              <a:pt x="121520" y="64407"/>
                              <a:pt x="109846" y="59783"/>
                              <a:pt x="97971" y="55825"/>
                            </a:cubicBezTo>
                            <a:lnTo>
                              <a:pt x="80158" y="49888"/>
                            </a:lnTo>
                            <a:cubicBezTo>
                              <a:pt x="68911" y="83634"/>
                              <a:pt x="69795" y="63275"/>
                              <a:pt x="109847" y="103327"/>
                            </a:cubicBezTo>
                            <a:cubicBezTo>
                              <a:pt x="118008" y="111488"/>
                              <a:pt x="90247" y="91119"/>
                              <a:pt x="80158" y="85514"/>
                            </a:cubicBezTo>
                            <a:cubicBezTo>
                              <a:pt x="49222" y="68327"/>
                              <a:pt x="5938" y="72649"/>
                              <a:pt x="2969" y="677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1" name="Freeform 2030"/>
                      <p:cNvSpPr/>
                      <p:nvPr/>
                    </p:nvSpPr>
                    <p:spPr bwMode="auto">
                      <a:xfrm>
                        <a:off x="2910833" y="2603450"/>
                        <a:ext cx="129019" cy="83342"/>
                      </a:xfrm>
                      <a:custGeom>
                        <a:avLst/>
                        <a:gdLst>
                          <a:gd name="connsiteX0" fmla="*/ 26332 w 129019"/>
                          <a:gd name="connsiteY0" fmla="*/ 78394 h 83342"/>
                          <a:gd name="connsiteX1" fmla="*/ 44145 w 129019"/>
                          <a:gd name="connsiteY1" fmla="*/ 66518 h 83342"/>
                          <a:gd name="connsiteX2" fmla="*/ 121334 w 129019"/>
                          <a:gd name="connsiteY2" fmla="*/ 60581 h 83342"/>
                          <a:gd name="connsiteX3" fmla="*/ 127272 w 129019"/>
                          <a:gd name="connsiteY3" fmla="*/ 36830 h 83342"/>
                          <a:gd name="connsiteX4" fmla="*/ 121334 w 129019"/>
                          <a:gd name="connsiteY4" fmla="*/ 13079 h 83342"/>
                          <a:gd name="connsiteX5" fmla="*/ 32269 w 129019"/>
                          <a:gd name="connsiteY5" fmla="*/ 13079 h 83342"/>
                          <a:gd name="connsiteX6" fmla="*/ 20394 w 129019"/>
                          <a:gd name="connsiteY6" fmla="*/ 24955 h 83342"/>
                          <a:gd name="connsiteX7" fmla="*/ 2581 w 129019"/>
                          <a:gd name="connsiteY7" fmla="*/ 36830 h 83342"/>
                          <a:gd name="connsiteX8" fmla="*/ 26332 w 129019"/>
                          <a:gd name="connsiteY8" fmla="*/ 78394 h 83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9019" h="83342">
                            <a:moveTo>
                              <a:pt x="26332" y="78394"/>
                            </a:moveTo>
                            <a:cubicBezTo>
                              <a:pt x="33259" y="83342"/>
                              <a:pt x="37131" y="67833"/>
                              <a:pt x="44145" y="66518"/>
                            </a:cubicBezTo>
                            <a:cubicBezTo>
                              <a:pt x="69509" y="61762"/>
                              <a:pt x="97032" y="69260"/>
                              <a:pt x="121334" y="60581"/>
                            </a:cubicBezTo>
                            <a:cubicBezTo>
                              <a:pt x="129019" y="57836"/>
                              <a:pt x="125293" y="44747"/>
                              <a:pt x="127272" y="36830"/>
                            </a:cubicBezTo>
                            <a:cubicBezTo>
                              <a:pt x="125293" y="28913"/>
                              <a:pt x="128468" y="17042"/>
                              <a:pt x="121334" y="13079"/>
                            </a:cubicBezTo>
                            <a:cubicBezTo>
                              <a:pt x="97792" y="0"/>
                              <a:pt x="56436" y="9627"/>
                              <a:pt x="32269" y="13079"/>
                            </a:cubicBezTo>
                            <a:cubicBezTo>
                              <a:pt x="28311" y="17038"/>
                              <a:pt x="24765" y="21458"/>
                              <a:pt x="20394" y="24955"/>
                            </a:cubicBezTo>
                            <a:cubicBezTo>
                              <a:pt x="14822" y="29413"/>
                              <a:pt x="4838" y="30060"/>
                              <a:pt x="2581" y="36830"/>
                            </a:cubicBezTo>
                            <a:cubicBezTo>
                              <a:pt x="0" y="44572"/>
                              <a:pt x="19405" y="73446"/>
                              <a:pt x="26332" y="7839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2" name="Freeform 2031"/>
                      <p:cNvSpPr/>
                      <p:nvPr/>
                    </p:nvSpPr>
                    <p:spPr bwMode="auto">
                      <a:xfrm>
                        <a:off x="2931227" y="2679865"/>
                        <a:ext cx="124691" cy="110903"/>
                      </a:xfrm>
                      <a:custGeom>
                        <a:avLst/>
                        <a:gdLst>
                          <a:gd name="connsiteX0" fmla="*/ 0 w 124691"/>
                          <a:gd name="connsiteY0" fmla="*/ 61355 h 110903"/>
                          <a:gd name="connsiteX1" fmla="*/ 17813 w 124691"/>
                          <a:gd name="connsiteY1" fmla="*/ 55418 h 110903"/>
                          <a:gd name="connsiteX2" fmla="*/ 35626 w 124691"/>
                          <a:gd name="connsiteY2" fmla="*/ 43542 h 110903"/>
                          <a:gd name="connsiteX3" fmla="*/ 89065 w 124691"/>
                          <a:gd name="connsiteY3" fmla="*/ 19792 h 110903"/>
                          <a:gd name="connsiteX4" fmla="*/ 95002 w 124691"/>
                          <a:gd name="connsiteY4" fmla="*/ 1979 h 110903"/>
                          <a:gd name="connsiteX5" fmla="*/ 124691 w 124691"/>
                          <a:gd name="connsiteY5" fmla="*/ 31667 h 110903"/>
                          <a:gd name="connsiteX6" fmla="*/ 118753 w 124691"/>
                          <a:gd name="connsiteY6" fmla="*/ 67293 h 110903"/>
                          <a:gd name="connsiteX7" fmla="*/ 100940 w 124691"/>
                          <a:gd name="connsiteY7" fmla="*/ 79168 h 110903"/>
                          <a:gd name="connsiteX8" fmla="*/ 41564 w 124691"/>
                          <a:gd name="connsiteY8" fmla="*/ 91044 h 110903"/>
                          <a:gd name="connsiteX9" fmla="*/ 17813 w 124691"/>
                          <a:gd name="connsiteY9" fmla="*/ 85106 h 110903"/>
                          <a:gd name="connsiteX10" fmla="*/ 0 w 124691"/>
                          <a:gd name="connsiteY10" fmla="*/ 61355 h 110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24691" h="110903">
                            <a:moveTo>
                              <a:pt x="0" y="61355"/>
                            </a:moveTo>
                            <a:cubicBezTo>
                              <a:pt x="0" y="56407"/>
                              <a:pt x="12215" y="58217"/>
                              <a:pt x="17813" y="55418"/>
                            </a:cubicBezTo>
                            <a:cubicBezTo>
                              <a:pt x="24196" y="52227"/>
                              <a:pt x="29105" y="46440"/>
                              <a:pt x="35626" y="43542"/>
                            </a:cubicBezTo>
                            <a:cubicBezTo>
                              <a:pt x="99225" y="15275"/>
                              <a:pt x="48749" y="46669"/>
                              <a:pt x="89065" y="19792"/>
                            </a:cubicBezTo>
                            <a:cubicBezTo>
                              <a:pt x="91044" y="13854"/>
                              <a:pt x="89064" y="0"/>
                              <a:pt x="95002" y="1979"/>
                            </a:cubicBezTo>
                            <a:cubicBezTo>
                              <a:pt x="108279" y="6405"/>
                              <a:pt x="124691" y="31667"/>
                              <a:pt x="124691" y="31667"/>
                            </a:cubicBezTo>
                            <a:cubicBezTo>
                              <a:pt x="122712" y="43542"/>
                              <a:pt x="124137" y="56525"/>
                              <a:pt x="118753" y="67293"/>
                            </a:cubicBezTo>
                            <a:cubicBezTo>
                              <a:pt x="115562" y="73676"/>
                              <a:pt x="107323" y="75977"/>
                              <a:pt x="100940" y="79168"/>
                            </a:cubicBezTo>
                            <a:cubicBezTo>
                              <a:pt x="84358" y="87459"/>
                              <a:pt x="56884" y="88855"/>
                              <a:pt x="41564" y="91044"/>
                            </a:cubicBezTo>
                            <a:cubicBezTo>
                              <a:pt x="21704" y="110903"/>
                              <a:pt x="36538" y="103832"/>
                              <a:pt x="17813" y="85106"/>
                            </a:cubicBezTo>
                            <a:cubicBezTo>
                              <a:pt x="14684" y="81977"/>
                              <a:pt x="0" y="66303"/>
                              <a:pt x="0" y="6135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3" name="Freeform 2032"/>
                      <p:cNvSpPr/>
                      <p:nvPr/>
                    </p:nvSpPr>
                    <p:spPr bwMode="auto">
                      <a:xfrm>
                        <a:off x="3038105" y="2610270"/>
                        <a:ext cx="155354" cy="85062"/>
                      </a:xfrm>
                      <a:custGeom>
                        <a:avLst/>
                        <a:gdLst>
                          <a:gd name="connsiteX0" fmla="*/ 17813 w 155354"/>
                          <a:gd name="connsiteY0" fmla="*/ 65636 h 85062"/>
                          <a:gd name="connsiteX1" fmla="*/ 23750 w 155354"/>
                          <a:gd name="connsiteY1" fmla="*/ 47823 h 85062"/>
                          <a:gd name="connsiteX2" fmla="*/ 35626 w 155354"/>
                          <a:gd name="connsiteY2" fmla="*/ 35948 h 85062"/>
                          <a:gd name="connsiteX3" fmla="*/ 59376 w 155354"/>
                          <a:gd name="connsiteY3" fmla="*/ 30010 h 85062"/>
                          <a:gd name="connsiteX4" fmla="*/ 148441 w 155354"/>
                          <a:gd name="connsiteY4" fmla="*/ 24072 h 85062"/>
                          <a:gd name="connsiteX5" fmla="*/ 154379 w 155354"/>
                          <a:gd name="connsiteY5" fmla="*/ 6259 h 85062"/>
                          <a:gd name="connsiteX6" fmla="*/ 148441 w 155354"/>
                          <a:gd name="connsiteY6" fmla="*/ 71574 h 85062"/>
                          <a:gd name="connsiteX7" fmla="*/ 130628 w 155354"/>
                          <a:gd name="connsiteY7" fmla="*/ 77511 h 85062"/>
                          <a:gd name="connsiteX8" fmla="*/ 17813 w 155354"/>
                          <a:gd name="connsiteY8" fmla="*/ 65636 h 85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5354" h="85062">
                            <a:moveTo>
                              <a:pt x="17813" y="65636"/>
                            </a:moveTo>
                            <a:cubicBezTo>
                              <a:pt x="0" y="60688"/>
                              <a:pt x="20530" y="53190"/>
                              <a:pt x="23750" y="47823"/>
                            </a:cubicBezTo>
                            <a:cubicBezTo>
                              <a:pt x="26630" y="43023"/>
                              <a:pt x="30619" y="38452"/>
                              <a:pt x="35626" y="35948"/>
                            </a:cubicBezTo>
                            <a:cubicBezTo>
                              <a:pt x="42925" y="32299"/>
                              <a:pt x="51260" y="30864"/>
                              <a:pt x="59376" y="30010"/>
                            </a:cubicBezTo>
                            <a:cubicBezTo>
                              <a:pt x="88967" y="26895"/>
                              <a:pt x="118753" y="26051"/>
                              <a:pt x="148441" y="24072"/>
                            </a:cubicBezTo>
                            <a:cubicBezTo>
                              <a:pt x="150420" y="18134"/>
                              <a:pt x="154379" y="0"/>
                              <a:pt x="154379" y="6259"/>
                            </a:cubicBezTo>
                            <a:cubicBezTo>
                              <a:pt x="154379" y="28120"/>
                              <a:pt x="155354" y="50834"/>
                              <a:pt x="148441" y="71574"/>
                            </a:cubicBezTo>
                            <a:cubicBezTo>
                              <a:pt x="146462" y="77512"/>
                              <a:pt x="136824" y="76626"/>
                              <a:pt x="130628" y="77511"/>
                            </a:cubicBezTo>
                            <a:cubicBezTo>
                              <a:pt x="77771" y="85062"/>
                              <a:pt x="35626" y="70584"/>
                              <a:pt x="17813" y="6563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4" name="Freeform 2033"/>
                      <p:cNvSpPr/>
                      <p:nvPr/>
                    </p:nvSpPr>
                    <p:spPr bwMode="auto">
                      <a:xfrm>
                        <a:off x="3044042" y="2678032"/>
                        <a:ext cx="142753" cy="90563"/>
                      </a:xfrm>
                      <a:custGeom>
                        <a:avLst/>
                        <a:gdLst>
                          <a:gd name="connsiteX0" fmla="*/ 5938 w 142753"/>
                          <a:gd name="connsiteY0" fmla="*/ 75064 h 90563"/>
                          <a:gd name="connsiteX1" fmla="*/ 29689 w 142753"/>
                          <a:gd name="connsiteY1" fmla="*/ 69126 h 90563"/>
                          <a:gd name="connsiteX2" fmla="*/ 47502 w 142753"/>
                          <a:gd name="connsiteY2" fmla="*/ 51313 h 90563"/>
                          <a:gd name="connsiteX3" fmla="*/ 65315 w 142753"/>
                          <a:gd name="connsiteY3" fmla="*/ 39438 h 90563"/>
                          <a:gd name="connsiteX4" fmla="*/ 71252 w 142753"/>
                          <a:gd name="connsiteY4" fmla="*/ 21625 h 90563"/>
                          <a:gd name="connsiteX5" fmla="*/ 118754 w 142753"/>
                          <a:gd name="connsiteY5" fmla="*/ 15687 h 90563"/>
                          <a:gd name="connsiteX6" fmla="*/ 142504 w 142753"/>
                          <a:gd name="connsiteY6" fmla="*/ 69126 h 90563"/>
                          <a:gd name="connsiteX7" fmla="*/ 136567 w 142753"/>
                          <a:gd name="connsiteY7" fmla="*/ 86939 h 90563"/>
                          <a:gd name="connsiteX8" fmla="*/ 65315 w 142753"/>
                          <a:gd name="connsiteY8" fmla="*/ 81001 h 90563"/>
                          <a:gd name="connsiteX9" fmla="*/ 5938 w 142753"/>
                          <a:gd name="connsiteY9" fmla="*/ 75064 h 905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2753" h="90563">
                            <a:moveTo>
                              <a:pt x="5938" y="75064"/>
                            </a:moveTo>
                            <a:cubicBezTo>
                              <a:pt x="0" y="73085"/>
                              <a:pt x="22604" y="73175"/>
                              <a:pt x="29689" y="69126"/>
                            </a:cubicBezTo>
                            <a:cubicBezTo>
                              <a:pt x="36980" y="64960"/>
                              <a:pt x="41051" y="56689"/>
                              <a:pt x="47502" y="51313"/>
                            </a:cubicBezTo>
                            <a:cubicBezTo>
                              <a:pt x="52984" y="46745"/>
                              <a:pt x="59377" y="43396"/>
                              <a:pt x="65315" y="39438"/>
                            </a:cubicBezTo>
                            <a:cubicBezTo>
                              <a:pt x="67294" y="33500"/>
                              <a:pt x="68032" y="26992"/>
                              <a:pt x="71252" y="21625"/>
                            </a:cubicBezTo>
                            <a:cubicBezTo>
                              <a:pt x="84227" y="0"/>
                              <a:pt x="93550" y="11486"/>
                              <a:pt x="118754" y="15687"/>
                            </a:cubicBezTo>
                            <a:cubicBezTo>
                              <a:pt x="132886" y="58083"/>
                              <a:pt x="123686" y="40898"/>
                              <a:pt x="142504" y="69126"/>
                            </a:cubicBezTo>
                            <a:cubicBezTo>
                              <a:pt x="140525" y="75064"/>
                              <a:pt x="142753" y="85987"/>
                              <a:pt x="136567" y="86939"/>
                            </a:cubicBezTo>
                            <a:cubicBezTo>
                              <a:pt x="113011" y="90563"/>
                              <a:pt x="89121" y="82135"/>
                              <a:pt x="65315" y="81001"/>
                            </a:cubicBezTo>
                            <a:cubicBezTo>
                              <a:pt x="47522" y="80154"/>
                              <a:pt x="11876" y="77043"/>
                              <a:pt x="5938" y="7506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5" name="Freeform 2034"/>
                      <p:cNvSpPr/>
                      <p:nvPr/>
                    </p:nvSpPr>
                    <p:spPr bwMode="auto">
                      <a:xfrm>
                        <a:off x="3170713" y="2634342"/>
                        <a:ext cx="128649" cy="54957"/>
                      </a:xfrm>
                      <a:custGeom>
                        <a:avLst/>
                        <a:gdLst>
                          <a:gd name="connsiteX0" fmla="*/ 9896 w 128649"/>
                          <a:gd name="connsiteY0" fmla="*/ 29689 h 54957"/>
                          <a:gd name="connsiteX1" fmla="*/ 39584 w 128649"/>
                          <a:gd name="connsiteY1" fmla="*/ 23751 h 54957"/>
                          <a:gd name="connsiteX2" fmla="*/ 57397 w 128649"/>
                          <a:gd name="connsiteY2" fmla="*/ 17813 h 54957"/>
                          <a:gd name="connsiteX3" fmla="*/ 63335 w 128649"/>
                          <a:gd name="connsiteY3" fmla="*/ 0 h 54957"/>
                          <a:gd name="connsiteX4" fmla="*/ 81148 w 128649"/>
                          <a:gd name="connsiteY4" fmla="*/ 5938 h 54957"/>
                          <a:gd name="connsiteX5" fmla="*/ 116774 w 128649"/>
                          <a:gd name="connsiteY5" fmla="*/ 11876 h 54957"/>
                          <a:gd name="connsiteX6" fmla="*/ 128649 w 128649"/>
                          <a:gd name="connsiteY6" fmla="*/ 29689 h 54957"/>
                          <a:gd name="connsiteX7" fmla="*/ 116774 w 128649"/>
                          <a:gd name="connsiteY7" fmla="*/ 47502 h 54957"/>
                          <a:gd name="connsiteX8" fmla="*/ 98961 w 128649"/>
                          <a:gd name="connsiteY8" fmla="*/ 53439 h 54957"/>
                          <a:gd name="connsiteX9" fmla="*/ 9896 w 128649"/>
                          <a:gd name="connsiteY9" fmla="*/ 29689 h 54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8649" h="54957">
                            <a:moveTo>
                              <a:pt x="9896" y="29689"/>
                            </a:moveTo>
                            <a:cubicBezTo>
                              <a:pt x="0" y="24741"/>
                              <a:pt x="29793" y="26199"/>
                              <a:pt x="39584" y="23751"/>
                            </a:cubicBezTo>
                            <a:cubicBezTo>
                              <a:pt x="45656" y="22233"/>
                              <a:pt x="52971" y="22239"/>
                              <a:pt x="57397" y="17813"/>
                            </a:cubicBezTo>
                            <a:cubicBezTo>
                              <a:pt x="61823" y="13387"/>
                              <a:pt x="61356" y="5938"/>
                              <a:pt x="63335" y="0"/>
                            </a:cubicBezTo>
                            <a:cubicBezTo>
                              <a:pt x="69273" y="1979"/>
                              <a:pt x="75038" y="4580"/>
                              <a:pt x="81148" y="5938"/>
                            </a:cubicBezTo>
                            <a:cubicBezTo>
                              <a:pt x="92900" y="8550"/>
                              <a:pt x="106006" y="6492"/>
                              <a:pt x="116774" y="11876"/>
                            </a:cubicBezTo>
                            <a:cubicBezTo>
                              <a:pt x="123157" y="15067"/>
                              <a:pt x="124691" y="23751"/>
                              <a:pt x="128649" y="29689"/>
                            </a:cubicBezTo>
                            <a:cubicBezTo>
                              <a:pt x="124691" y="35627"/>
                              <a:pt x="122346" y="43044"/>
                              <a:pt x="116774" y="47502"/>
                            </a:cubicBezTo>
                            <a:cubicBezTo>
                              <a:pt x="111887" y="51412"/>
                              <a:pt x="105201" y="52959"/>
                              <a:pt x="98961" y="53439"/>
                            </a:cubicBezTo>
                            <a:cubicBezTo>
                              <a:pt x="79227" y="54957"/>
                              <a:pt x="19792" y="34637"/>
                              <a:pt x="9896" y="2968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6" name="Freeform 2035"/>
                      <p:cNvSpPr/>
                      <p:nvPr/>
                    </p:nvSpPr>
                    <p:spPr bwMode="auto">
                      <a:xfrm>
                        <a:off x="2208812" y="2764212"/>
                        <a:ext cx="158337" cy="74980"/>
                      </a:xfrm>
                      <a:custGeom>
                        <a:avLst/>
                        <a:gdLst>
                          <a:gd name="connsiteX0" fmla="*/ 3958 w 158337"/>
                          <a:gd name="connsiteY0" fmla="*/ 72011 h 74980"/>
                          <a:gd name="connsiteX1" fmla="*/ 33646 w 158337"/>
                          <a:gd name="connsiteY1" fmla="*/ 48260 h 74980"/>
                          <a:gd name="connsiteX2" fmla="*/ 57397 w 158337"/>
                          <a:gd name="connsiteY2" fmla="*/ 24510 h 74980"/>
                          <a:gd name="connsiteX3" fmla="*/ 69272 w 158337"/>
                          <a:gd name="connsiteY3" fmla="*/ 12634 h 74980"/>
                          <a:gd name="connsiteX4" fmla="*/ 158337 w 158337"/>
                          <a:gd name="connsiteY4" fmla="*/ 12634 h 74980"/>
                          <a:gd name="connsiteX5" fmla="*/ 152399 w 158337"/>
                          <a:gd name="connsiteY5" fmla="*/ 48260 h 74980"/>
                          <a:gd name="connsiteX6" fmla="*/ 140524 w 158337"/>
                          <a:gd name="connsiteY6" fmla="*/ 60136 h 74980"/>
                          <a:gd name="connsiteX7" fmla="*/ 57397 w 158337"/>
                          <a:gd name="connsiteY7" fmla="*/ 66073 h 74980"/>
                          <a:gd name="connsiteX8" fmla="*/ 3958 w 158337"/>
                          <a:gd name="connsiteY8" fmla="*/ 72011 h 74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8337" h="74980">
                            <a:moveTo>
                              <a:pt x="3958" y="72011"/>
                            </a:moveTo>
                            <a:cubicBezTo>
                              <a:pt x="0" y="69042"/>
                              <a:pt x="28004" y="57663"/>
                              <a:pt x="33646" y="48260"/>
                            </a:cubicBezTo>
                            <a:cubicBezTo>
                              <a:pt x="49479" y="21871"/>
                              <a:pt x="25731" y="35064"/>
                              <a:pt x="57397" y="24510"/>
                            </a:cubicBezTo>
                            <a:cubicBezTo>
                              <a:pt x="61355" y="20551"/>
                              <a:pt x="63798" y="13807"/>
                              <a:pt x="69272" y="12634"/>
                            </a:cubicBezTo>
                            <a:cubicBezTo>
                              <a:pt x="128228" y="0"/>
                              <a:pt x="122781" y="783"/>
                              <a:pt x="158337" y="12634"/>
                            </a:cubicBezTo>
                            <a:cubicBezTo>
                              <a:pt x="156358" y="24509"/>
                              <a:pt x="156626" y="36987"/>
                              <a:pt x="152399" y="48260"/>
                            </a:cubicBezTo>
                            <a:cubicBezTo>
                              <a:pt x="150433" y="53502"/>
                              <a:pt x="146026" y="59104"/>
                              <a:pt x="140524" y="60136"/>
                            </a:cubicBezTo>
                            <a:cubicBezTo>
                              <a:pt x="113220" y="65255"/>
                              <a:pt x="85063" y="63558"/>
                              <a:pt x="57397" y="66073"/>
                            </a:cubicBezTo>
                            <a:cubicBezTo>
                              <a:pt x="41505" y="67518"/>
                              <a:pt x="7917" y="74980"/>
                              <a:pt x="3958" y="7201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7" name="Freeform 2036"/>
                      <p:cNvSpPr/>
                      <p:nvPr/>
                    </p:nvSpPr>
                    <p:spPr bwMode="auto">
                      <a:xfrm>
                        <a:off x="2398817" y="2732360"/>
                        <a:ext cx="138016" cy="117717"/>
                      </a:xfrm>
                      <a:custGeom>
                        <a:avLst/>
                        <a:gdLst>
                          <a:gd name="connsiteX0" fmla="*/ 9896 w 138016"/>
                          <a:gd name="connsiteY0" fmla="*/ 115738 h 117717"/>
                          <a:gd name="connsiteX1" fmla="*/ 33646 w 138016"/>
                          <a:gd name="connsiteY1" fmla="*/ 103863 h 117717"/>
                          <a:gd name="connsiteX2" fmla="*/ 57397 w 138016"/>
                          <a:gd name="connsiteY2" fmla="*/ 80112 h 117717"/>
                          <a:gd name="connsiteX3" fmla="*/ 63335 w 138016"/>
                          <a:gd name="connsiteY3" fmla="*/ 8860 h 117717"/>
                          <a:gd name="connsiteX4" fmla="*/ 93023 w 138016"/>
                          <a:gd name="connsiteY4" fmla="*/ 14798 h 117717"/>
                          <a:gd name="connsiteX5" fmla="*/ 134587 w 138016"/>
                          <a:gd name="connsiteY5" fmla="*/ 26673 h 117717"/>
                          <a:gd name="connsiteX6" fmla="*/ 116774 w 138016"/>
                          <a:gd name="connsiteY6" fmla="*/ 103863 h 117717"/>
                          <a:gd name="connsiteX7" fmla="*/ 93023 w 138016"/>
                          <a:gd name="connsiteY7" fmla="*/ 115738 h 117717"/>
                          <a:gd name="connsiteX8" fmla="*/ 9896 w 138016"/>
                          <a:gd name="connsiteY8" fmla="*/ 115738 h 117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8016" h="117717">
                            <a:moveTo>
                              <a:pt x="9896" y="115738"/>
                            </a:moveTo>
                            <a:cubicBezTo>
                              <a:pt x="0" y="113759"/>
                              <a:pt x="26565" y="109174"/>
                              <a:pt x="33646" y="103863"/>
                            </a:cubicBezTo>
                            <a:cubicBezTo>
                              <a:pt x="42603" y="97145"/>
                              <a:pt x="57397" y="80112"/>
                              <a:pt x="57397" y="80112"/>
                            </a:cubicBezTo>
                            <a:cubicBezTo>
                              <a:pt x="59376" y="56361"/>
                              <a:pt x="51922" y="29783"/>
                              <a:pt x="63335" y="8860"/>
                            </a:cubicBezTo>
                            <a:cubicBezTo>
                              <a:pt x="68168" y="0"/>
                              <a:pt x="83171" y="12609"/>
                              <a:pt x="93023" y="14798"/>
                            </a:cubicBezTo>
                            <a:cubicBezTo>
                              <a:pt x="115387" y="19768"/>
                              <a:pt x="114752" y="20062"/>
                              <a:pt x="134587" y="26673"/>
                            </a:cubicBezTo>
                            <a:cubicBezTo>
                              <a:pt x="132583" y="46708"/>
                              <a:pt x="138016" y="86161"/>
                              <a:pt x="116774" y="103863"/>
                            </a:cubicBezTo>
                            <a:cubicBezTo>
                              <a:pt x="109974" y="109529"/>
                              <a:pt x="100940" y="111780"/>
                              <a:pt x="93023" y="115738"/>
                            </a:cubicBezTo>
                            <a:cubicBezTo>
                              <a:pt x="29242" y="109361"/>
                              <a:pt x="19792" y="117717"/>
                              <a:pt x="9896" y="11573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8" name="Freeform 2037"/>
                      <p:cNvSpPr/>
                      <p:nvPr/>
                    </p:nvSpPr>
                    <p:spPr bwMode="auto">
                      <a:xfrm>
                        <a:off x="2590801" y="2754085"/>
                        <a:ext cx="181138" cy="68997"/>
                      </a:xfrm>
                      <a:custGeom>
                        <a:avLst/>
                        <a:gdLst>
                          <a:gd name="connsiteX0" fmla="*/ 19792 w 181138"/>
                          <a:gd name="connsiteY0" fmla="*/ 4948 h 68997"/>
                          <a:gd name="connsiteX1" fmla="*/ 174171 w 181138"/>
                          <a:gd name="connsiteY1" fmla="*/ 10886 h 68997"/>
                          <a:gd name="connsiteX2" fmla="*/ 180109 w 181138"/>
                          <a:gd name="connsiteY2" fmla="*/ 28699 h 68997"/>
                          <a:gd name="connsiteX3" fmla="*/ 168234 w 181138"/>
                          <a:gd name="connsiteY3" fmla="*/ 46512 h 68997"/>
                          <a:gd name="connsiteX4" fmla="*/ 156358 w 181138"/>
                          <a:gd name="connsiteY4" fmla="*/ 58387 h 68997"/>
                          <a:gd name="connsiteX5" fmla="*/ 55418 w 181138"/>
                          <a:gd name="connsiteY5" fmla="*/ 40574 h 68997"/>
                          <a:gd name="connsiteX6" fmla="*/ 19792 w 181138"/>
                          <a:gd name="connsiteY6" fmla="*/ 4948 h 68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1138" h="68997">
                            <a:moveTo>
                              <a:pt x="19792" y="4948"/>
                            </a:moveTo>
                            <a:cubicBezTo>
                              <a:pt x="39584" y="0"/>
                              <a:pt x="123229" y="3339"/>
                              <a:pt x="174171" y="10886"/>
                            </a:cubicBezTo>
                            <a:cubicBezTo>
                              <a:pt x="180362" y="11803"/>
                              <a:pt x="181138" y="22525"/>
                              <a:pt x="180109" y="28699"/>
                            </a:cubicBezTo>
                            <a:cubicBezTo>
                              <a:pt x="178936" y="35738"/>
                              <a:pt x="172692" y="40940"/>
                              <a:pt x="168234" y="46512"/>
                            </a:cubicBezTo>
                            <a:cubicBezTo>
                              <a:pt x="164737" y="50883"/>
                              <a:pt x="160317" y="54429"/>
                              <a:pt x="156358" y="58387"/>
                            </a:cubicBezTo>
                            <a:cubicBezTo>
                              <a:pt x="4144" y="47516"/>
                              <a:pt x="112264" y="68997"/>
                              <a:pt x="55418" y="40574"/>
                            </a:cubicBezTo>
                            <a:cubicBezTo>
                              <a:pt x="30960" y="28345"/>
                              <a:pt x="0" y="9896"/>
                              <a:pt x="19792" y="494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39" name="Freeform 2038"/>
                      <p:cNvSpPr/>
                      <p:nvPr/>
                    </p:nvSpPr>
                    <p:spPr bwMode="auto">
                      <a:xfrm>
                        <a:off x="2765330" y="2778824"/>
                        <a:ext cx="169856" cy="63029"/>
                      </a:xfrm>
                      <a:custGeom>
                        <a:avLst/>
                        <a:gdLst>
                          <a:gd name="connsiteX0" fmla="*/ 5580 w 169856"/>
                          <a:gd name="connsiteY0" fmla="*/ 39586 h 63029"/>
                          <a:gd name="connsiteX1" fmla="*/ 17455 w 169856"/>
                          <a:gd name="connsiteY1" fmla="*/ 57399 h 63029"/>
                          <a:gd name="connsiteX2" fmla="*/ 154022 w 169856"/>
                          <a:gd name="connsiteY2" fmla="*/ 45524 h 63029"/>
                          <a:gd name="connsiteX3" fmla="*/ 165897 w 169856"/>
                          <a:gd name="connsiteY3" fmla="*/ 33648 h 63029"/>
                          <a:gd name="connsiteX4" fmla="*/ 88707 w 169856"/>
                          <a:gd name="connsiteY4" fmla="*/ 15835 h 63029"/>
                          <a:gd name="connsiteX5" fmla="*/ 5580 w 169856"/>
                          <a:gd name="connsiteY5" fmla="*/ 15835 h 63029"/>
                          <a:gd name="connsiteX6" fmla="*/ 5580 w 169856"/>
                          <a:gd name="connsiteY6" fmla="*/ 39586 h 630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69856" h="63029">
                            <a:moveTo>
                              <a:pt x="5580" y="39586"/>
                            </a:moveTo>
                            <a:cubicBezTo>
                              <a:pt x="7559" y="46513"/>
                              <a:pt x="10354" y="56689"/>
                              <a:pt x="17455" y="57399"/>
                            </a:cubicBezTo>
                            <a:cubicBezTo>
                              <a:pt x="73760" y="63029"/>
                              <a:pt x="106499" y="55027"/>
                              <a:pt x="154022" y="45524"/>
                            </a:cubicBezTo>
                            <a:cubicBezTo>
                              <a:pt x="157980" y="41565"/>
                              <a:pt x="169856" y="37607"/>
                              <a:pt x="165897" y="33648"/>
                            </a:cubicBezTo>
                            <a:cubicBezTo>
                              <a:pt x="155030" y="22781"/>
                              <a:pt x="100136" y="17468"/>
                              <a:pt x="88707" y="15835"/>
                            </a:cubicBezTo>
                            <a:cubicBezTo>
                              <a:pt x="58170" y="5657"/>
                              <a:pt x="49128" y="0"/>
                              <a:pt x="5580" y="15835"/>
                            </a:cubicBezTo>
                            <a:cubicBezTo>
                              <a:pt x="0" y="17864"/>
                              <a:pt x="3601" y="32659"/>
                              <a:pt x="5580" y="3958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0" name="Freeform 2039"/>
                      <p:cNvSpPr/>
                      <p:nvPr/>
                    </p:nvSpPr>
                    <p:spPr bwMode="auto">
                      <a:xfrm rot="10361752">
                        <a:off x="2909587" y="2764846"/>
                        <a:ext cx="215191" cy="83253"/>
                      </a:xfrm>
                      <a:custGeom>
                        <a:avLst/>
                        <a:gdLst>
                          <a:gd name="connsiteX0" fmla="*/ 27578 w 215191"/>
                          <a:gd name="connsiteY0" fmla="*/ 77315 h 83253"/>
                          <a:gd name="connsiteX1" fmla="*/ 81016 w 215191"/>
                          <a:gd name="connsiteY1" fmla="*/ 59502 h 83253"/>
                          <a:gd name="connsiteX2" fmla="*/ 86954 w 215191"/>
                          <a:gd name="connsiteY2" fmla="*/ 41689 h 83253"/>
                          <a:gd name="connsiteX3" fmla="*/ 104767 w 215191"/>
                          <a:gd name="connsiteY3" fmla="*/ 47627 h 83253"/>
                          <a:gd name="connsiteX4" fmla="*/ 128518 w 215191"/>
                          <a:gd name="connsiteY4" fmla="*/ 77315 h 83253"/>
                          <a:gd name="connsiteX5" fmla="*/ 146331 w 215191"/>
                          <a:gd name="connsiteY5" fmla="*/ 83253 h 83253"/>
                          <a:gd name="connsiteX6" fmla="*/ 170081 w 215191"/>
                          <a:gd name="connsiteY6" fmla="*/ 77315 h 83253"/>
                          <a:gd name="connsiteX7" fmla="*/ 187894 w 215191"/>
                          <a:gd name="connsiteY7" fmla="*/ 71377 h 83253"/>
                          <a:gd name="connsiteX8" fmla="*/ 199770 w 215191"/>
                          <a:gd name="connsiteY8" fmla="*/ 83253 h 83253"/>
                          <a:gd name="connsiteX9" fmla="*/ 170081 w 215191"/>
                          <a:gd name="connsiteY9" fmla="*/ 12001 h 83253"/>
                          <a:gd name="connsiteX10" fmla="*/ 152268 w 215191"/>
                          <a:gd name="connsiteY10" fmla="*/ 6063 h 83253"/>
                          <a:gd name="connsiteX11" fmla="*/ 9765 w 215191"/>
                          <a:gd name="connsiteY11" fmla="*/ 12001 h 83253"/>
                          <a:gd name="connsiteX12" fmla="*/ 15702 w 215191"/>
                          <a:gd name="connsiteY12" fmla="*/ 41689 h 83253"/>
                          <a:gd name="connsiteX13" fmla="*/ 33515 w 215191"/>
                          <a:gd name="connsiteY13" fmla="*/ 77315 h 83253"/>
                          <a:gd name="connsiteX14" fmla="*/ 27578 w 215191"/>
                          <a:gd name="connsiteY14" fmla="*/ 77315 h 83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15191" h="83253">
                            <a:moveTo>
                              <a:pt x="27578" y="77315"/>
                            </a:moveTo>
                            <a:cubicBezTo>
                              <a:pt x="35495" y="74346"/>
                              <a:pt x="68172" y="75558"/>
                              <a:pt x="81016" y="59502"/>
                            </a:cubicBezTo>
                            <a:cubicBezTo>
                              <a:pt x="84926" y="54615"/>
                              <a:pt x="84975" y="47627"/>
                              <a:pt x="86954" y="41689"/>
                            </a:cubicBezTo>
                            <a:cubicBezTo>
                              <a:pt x="92892" y="43668"/>
                              <a:pt x="99880" y="43717"/>
                              <a:pt x="104767" y="47627"/>
                            </a:cubicBezTo>
                            <a:cubicBezTo>
                              <a:pt x="129043" y="67049"/>
                              <a:pt x="104303" y="62786"/>
                              <a:pt x="128518" y="77315"/>
                            </a:cubicBezTo>
                            <a:cubicBezTo>
                              <a:pt x="133885" y="80535"/>
                              <a:pt x="140393" y="81274"/>
                              <a:pt x="146331" y="83253"/>
                            </a:cubicBezTo>
                            <a:cubicBezTo>
                              <a:pt x="154248" y="81274"/>
                              <a:pt x="162235" y="79557"/>
                              <a:pt x="170081" y="77315"/>
                            </a:cubicBezTo>
                            <a:cubicBezTo>
                              <a:pt x="176099" y="75595"/>
                              <a:pt x="181757" y="70149"/>
                              <a:pt x="187894" y="71377"/>
                            </a:cubicBezTo>
                            <a:cubicBezTo>
                              <a:pt x="193384" y="72475"/>
                              <a:pt x="195811" y="79294"/>
                              <a:pt x="199770" y="83253"/>
                            </a:cubicBezTo>
                            <a:cubicBezTo>
                              <a:pt x="192691" y="5392"/>
                              <a:pt x="215191" y="24889"/>
                              <a:pt x="170081" y="12001"/>
                            </a:cubicBezTo>
                            <a:cubicBezTo>
                              <a:pt x="164063" y="10282"/>
                              <a:pt x="158206" y="8042"/>
                              <a:pt x="152268" y="6063"/>
                            </a:cubicBezTo>
                            <a:cubicBezTo>
                              <a:pt x="104767" y="8042"/>
                              <a:pt x="55768" y="0"/>
                              <a:pt x="9765" y="12001"/>
                            </a:cubicBezTo>
                            <a:cubicBezTo>
                              <a:pt x="0" y="14548"/>
                              <a:pt x="13254" y="31898"/>
                              <a:pt x="15702" y="41689"/>
                            </a:cubicBezTo>
                            <a:cubicBezTo>
                              <a:pt x="18921" y="54566"/>
                              <a:pt x="23841" y="67641"/>
                              <a:pt x="33515" y="77315"/>
                            </a:cubicBezTo>
                            <a:cubicBezTo>
                              <a:pt x="36645" y="80445"/>
                              <a:pt x="19661" y="80284"/>
                              <a:pt x="27578" y="773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1" name="Freeform 2040"/>
                      <p:cNvSpPr/>
                      <p:nvPr/>
                    </p:nvSpPr>
                    <p:spPr bwMode="auto">
                      <a:xfrm flipH="1" flipV="1">
                        <a:off x="3344883" y="2657587"/>
                        <a:ext cx="215038" cy="158298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2" name="Freeform 2041"/>
                      <p:cNvSpPr/>
                      <p:nvPr/>
                    </p:nvSpPr>
                    <p:spPr bwMode="auto">
                      <a:xfrm rot="713748" flipV="1">
                        <a:off x="3073406" y="2789591"/>
                        <a:ext cx="259774" cy="63163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3" name="Freeform 2042"/>
                      <p:cNvSpPr/>
                      <p:nvPr/>
                    </p:nvSpPr>
                    <p:spPr bwMode="auto">
                      <a:xfrm>
                        <a:off x="3180609" y="2679862"/>
                        <a:ext cx="190005" cy="156359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4" name="Freeform 2043"/>
                      <p:cNvSpPr/>
                      <p:nvPr/>
                    </p:nvSpPr>
                    <p:spPr bwMode="auto">
                      <a:xfrm>
                        <a:off x="3311237" y="2639736"/>
                        <a:ext cx="160317" cy="59920"/>
                      </a:xfrm>
                      <a:custGeom>
                        <a:avLst/>
                        <a:gdLst>
                          <a:gd name="connsiteX0" fmla="*/ 14378 w 150944"/>
                          <a:gd name="connsiteY0" fmla="*/ 83671 h 105216"/>
                          <a:gd name="connsiteX1" fmla="*/ 20316 w 150944"/>
                          <a:gd name="connsiteY1" fmla="*/ 53983 h 105216"/>
                          <a:gd name="connsiteX2" fmla="*/ 61879 w 150944"/>
                          <a:gd name="connsiteY2" fmla="*/ 53983 h 105216"/>
                          <a:gd name="connsiteX3" fmla="*/ 73755 w 150944"/>
                          <a:gd name="connsiteY3" fmla="*/ 65858 h 105216"/>
                          <a:gd name="connsiteX4" fmla="*/ 150944 w 150944"/>
                          <a:gd name="connsiteY4" fmla="*/ 83671 h 105216"/>
                          <a:gd name="connsiteX5" fmla="*/ 145007 w 150944"/>
                          <a:gd name="connsiteY5" fmla="*/ 59920 h 105216"/>
                          <a:gd name="connsiteX6" fmla="*/ 133131 w 150944"/>
                          <a:gd name="connsiteY6" fmla="*/ 48045 h 105216"/>
                          <a:gd name="connsiteX7" fmla="*/ 85630 w 150944"/>
                          <a:gd name="connsiteY7" fmla="*/ 6481 h 105216"/>
                          <a:gd name="connsiteX8" fmla="*/ 55942 w 150944"/>
                          <a:gd name="connsiteY8" fmla="*/ 544 h 105216"/>
                          <a:gd name="connsiteX9" fmla="*/ 8440 w 150944"/>
                          <a:gd name="connsiteY9" fmla="*/ 6481 h 105216"/>
                          <a:gd name="connsiteX10" fmla="*/ 14378 w 150944"/>
                          <a:gd name="connsiteY10" fmla="*/ 83671 h 1052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0944" h="105216">
                            <a:moveTo>
                              <a:pt x="14378" y="83671"/>
                            </a:moveTo>
                            <a:cubicBezTo>
                              <a:pt x="16357" y="91588"/>
                              <a:pt x="14718" y="62380"/>
                              <a:pt x="20316" y="53983"/>
                            </a:cubicBezTo>
                            <a:cubicBezTo>
                              <a:pt x="28835" y="41205"/>
                              <a:pt x="54268" y="52080"/>
                              <a:pt x="61879" y="53983"/>
                            </a:cubicBezTo>
                            <a:cubicBezTo>
                              <a:pt x="65838" y="57941"/>
                              <a:pt x="70171" y="61557"/>
                              <a:pt x="73755" y="65858"/>
                            </a:cubicBezTo>
                            <a:cubicBezTo>
                              <a:pt x="106554" y="105216"/>
                              <a:pt x="75586" y="91207"/>
                              <a:pt x="150944" y="83671"/>
                            </a:cubicBezTo>
                            <a:cubicBezTo>
                              <a:pt x="148965" y="75754"/>
                              <a:pt x="148657" y="67219"/>
                              <a:pt x="145007" y="59920"/>
                            </a:cubicBezTo>
                            <a:cubicBezTo>
                              <a:pt x="142503" y="54913"/>
                              <a:pt x="136628" y="52416"/>
                              <a:pt x="133131" y="48045"/>
                            </a:cubicBezTo>
                            <a:cubicBezTo>
                              <a:pt x="117862" y="28960"/>
                              <a:pt x="118147" y="12984"/>
                              <a:pt x="85630" y="6481"/>
                            </a:cubicBezTo>
                            <a:lnTo>
                              <a:pt x="55942" y="544"/>
                            </a:lnTo>
                            <a:cubicBezTo>
                              <a:pt x="40108" y="2523"/>
                              <a:pt x="23022" y="0"/>
                              <a:pt x="8440" y="6481"/>
                            </a:cubicBezTo>
                            <a:cubicBezTo>
                              <a:pt x="0" y="10232"/>
                              <a:pt x="12399" y="75754"/>
                              <a:pt x="14378" y="8367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2045" name="Freeform 2044"/>
                      <p:cNvSpPr/>
                      <p:nvPr/>
                    </p:nvSpPr>
                    <p:spPr bwMode="auto">
                      <a:xfrm>
                        <a:off x="2680854" y="2595975"/>
                        <a:ext cx="119743" cy="45719"/>
                      </a:xfrm>
                      <a:custGeom>
                        <a:avLst/>
                        <a:gdLst>
                          <a:gd name="connsiteX0" fmla="*/ 990 w 78180"/>
                          <a:gd name="connsiteY0" fmla="*/ 56180 h 71253"/>
                          <a:gd name="connsiteX1" fmla="*/ 54429 w 78180"/>
                          <a:gd name="connsiteY1" fmla="*/ 62118 h 71253"/>
                          <a:gd name="connsiteX2" fmla="*/ 78180 w 78180"/>
                          <a:gd name="connsiteY2" fmla="*/ 56180 h 71253"/>
                          <a:gd name="connsiteX3" fmla="*/ 72242 w 78180"/>
                          <a:gd name="connsiteY3" fmla="*/ 38367 h 71253"/>
                          <a:gd name="connsiteX4" fmla="*/ 48491 w 78180"/>
                          <a:gd name="connsiteY4" fmla="*/ 8679 h 71253"/>
                          <a:gd name="connsiteX5" fmla="*/ 990 w 78180"/>
                          <a:gd name="connsiteY5" fmla="*/ 56180 h 71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8180" h="71253">
                            <a:moveTo>
                              <a:pt x="990" y="56180"/>
                            </a:moveTo>
                            <a:cubicBezTo>
                              <a:pt x="1980" y="65087"/>
                              <a:pt x="22457" y="71253"/>
                              <a:pt x="54429" y="62118"/>
                            </a:cubicBezTo>
                            <a:cubicBezTo>
                              <a:pt x="62276" y="59876"/>
                              <a:pt x="70263" y="58159"/>
                              <a:pt x="78180" y="56180"/>
                            </a:cubicBezTo>
                            <a:cubicBezTo>
                              <a:pt x="76201" y="50242"/>
                              <a:pt x="76152" y="43254"/>
                              <a:pt x="72242" y="38367"/>
                            </a:cubicBezTo>
                            <a:cubicBezTo>
                              <a:pt x="41547" y="0"/>
                              <a:pt x="63416" y="53453"/>
                              <a:pt x="48491" y="8679"/>
                            </a:cubicBezTo>
                            <a:cubicBezTo>
                              <a:pt x="4969" y="14897"/>
                              <a:pt x="0" y="47274"/>
                              <a:pt x="990" y="5618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  <p:sp>
                  <p:nvSpPr>
                    <p:cNvPr id="1999" name="Freeform 1998"/>
                    <p:cNvSpPr/>
                    <p:nvPr/>
                  </p:nvSpPr>
                  <p:spPr bwMode="auto">
                    <a:xfrm>
                      <a:off x="1834121" y="2315688"/>
                      <a:ext cx="166871" cy="110001"/>
                    </a:xfrm>
                    <a:custGeom>
                      <a:avLst/>
                      <a:gdLst>
                        <a:gd name="connsiteX0" fmla="*/ 6554 w 166871"/>
                        <a:gd name="connsiteY0" fmla="*/ 65315 h 110001"/>
                        <a:gd name="connsiteX1" fmla="*/ 54056 w 166871"/>
                        <a:gd name="connsiteY1" fmla="*/ 41564 h 110001"/>
                        <a:gd name="connsiteX2" fmla="*/ 59993 w 166871"/>
                        <a:gd name="connsiteY2" fmla="*/ 23751 h 110001"/>
                        <a:gd name="connsiteX3" fmla="*/ 54056 w 166871"/>
                        <a:gd name="connsiteY3" fmla="*/ 5938 h 110001"/>
                        <a:gd name="connsiteX4" fmla="*/ 71869 w 166871"/>
                        <a:gd name="connsiteY4" fmla="*/ 0 h 110001"/>
                        <a:gd name="connsiteX5" fmla="*/ 119370 w 166871"/>
                        <a:gd name="connsiteY5" fmla="*/ 5938 h 110001"/>
                        <a:gd name="connsiteX6" fmla="*/ 125308 w 166871"/>
                        <a:gd name="connsiteY6" fmla="*/ 47502 h 110001"/>
                        <a:gd name="connsiteX7" fmla="*/ 131245 w 166871"/>
                        <a:gd name="connsiteY7" fmla="*/ 100941 h 110001"/>
                        <a:gd name="connsiteX8" fmla="*/ 166871 w 166871"/>
                        <a:gd name="connsiteY8" fmla="*/ 95003 h 110001"/>
                        <a:gd name="connsiteX9" fmla="*/ 71869 w 166871"/>
                        <a:gd name="connsiteY9" fmla="*/ 83128 h 110001"/>
                        <a:gd name="connsiteX10" fmla="*/ 6554 w 166871"/>
                        <a:gd name="connsiteY10" fmla="*/ 65315 h 11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6871" h="110001">
                          <a:moveTo>
                            <a:pt x="6554" y="65315"/>
                          </a:moveTo>
                          <a:cubicBezTo>
                            <a:pt x="3585" y="58388"/>
                            <a:pt x="43693" y="58835"/>
                            <a:pt x="54056" y="41564"/>
                          </a:cubicBezTo>
                          <a:cubicBezTo>
                            <a:pt x="57276" y="36197"/>
                            <a:pt x="58014" y="29689"/>
                            <a:pt x="59993" y="23751"/>
                          </a:cubicBezTo>
                          <a:cubicBezTo>
                            <a:pt x="58014" y="17813"/>
                            <a:pt x="51257" y="11536"/>
                            <a:pt x="54056" y="5938"/>
                          </a:cubicBezTo>
                          <a:cubicBezTo>
                            <a:pt x="56855" y="340"/>
                            <a:pt x="65610" y="0"/>
                            <a:pt x="71869" y="0"/>
                          </a:cubicBezTo>
                          <a:cubicBezTo>
                            <a:pt x="87826" y="0"/>
                            <a:pt x="103536" y="3959"/>
                            <a:pt x="119370" y="5938"/>
                          </a:cubicBezTo>
                          <a:cubicBezTo>
                            <a:pt x="121349" y="19793"/>
                            <a:pt x="123572" y="33615"/>
                            <a:pt x="125308" y="47502"/>
                          </a:cubicBezTo>
                          <a:cubicBezTo>
                            <a:pt x="127531" y="65286"/>
                            <a:pt x="119443" y="87453"/>
                            <a:pt x="131245" y="100941"/>
                          </a:cubicBezTo>
                          <a:cubicBezTo>
                            <a:pt x="139173" y="110001"/>
                            <a:pt x="154996" y="96982"/>
                            <a:pt x="166871" y="95003"/>
                          </a:cubicBezTo>
                          <a:cubicBezTo>
                            <a:pt x="122062" y="80066"/>
                            <a:pt x="165667" y="93001"/>
                            <a:pt x="71869" y="83128"/>
                          </a:cubicBezTo>
                          <a:cubicBezTo>
                            <a:pt x="0" y="75563"/>
                            <a:pt x="9523" y="72242"/>
                            <a:pt x="6554" y="65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000" name="Freeform 1999"/>
                    <p:cNvSpPr/>
                    <p:nvPr/>
                  </p:nvSpPr>
                  <p:spPr bwMode="auto">
                    <a:xfrm>
                      <a:off x="3320143" y="2355695"/>
                      <a:ext cx="132719" cy="119971"/>
                    </a:xfrm>
                    <a:custGeom>
                      <a:avLst/>
                      <a:gdLst>
                        <a:gd name="connsiteX0" fmla="*/ 4948 w 132719"/>
                        <a:gd name="connsiteY0" fmla="*/ 90622 h 119971"/>
                        <a:gd name="connsiteX1" fmla="*/ 10886 w 132719"/>
                        <a:gd name="connsiteY1" fmla="*/ 13432 h 119971"/>
                        <a:gd name="connsiteX2" fmla="*/ 28699 w 132719"/>
                        <a:gd name="connsiteY2" fmla="*/ 1557 h 119971"/>
                        <a:gd name="connsiteX3" fmla="*/ 94013 w 132719"/>
                        <a:gd name="connsiteY3" fmla="*/ 7495 h 119971"/>
                        <a:gd name="connsiteX4" fmla="*/ 111826 w 132719"/>
                        <a:gd name="connsiteY4" fmla="*/ 13432 h 119971"/>
                        <a:gd name="connsiteX5" fmla="*/ 123701 w 132719"/>
                        <a:gd name="connsiteY5" fmla="*/ 49058 h 119971"/>
                        <a:gd name="connsiteX6" fmla="*/ 40574 w 132719"/>
                        <a:gd name="connsiteY6" fmla="*/ 84684 h 119971"/>
                        <a:gd name="connsiteX7" fmla="*/ 4948 w 132719"/>
                        <a:gd name="connsiteY7" fmla="*/ 90622 h 119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719" h="119971">
                          <a:moveTo>
                            <a:pt x="4948" y="90622"/>
                          </a:moveTo>
                          <a:cubicBezTo>
                            <a:pt x="0" y="78747"/>
                            <a:pt x="4237" y="38367"/>
                            <a:pt x="10886" y="13432"/>
                          </a:cubicBezTo>
                          <a:cubicBezTo>
                            <a:pt x="12725" y="6537"/>
                            <a:pt x="21581" y="2065"/>
                            <a:pt x="28699" y="1557"/>
                          </a:cubicBezTo>
                          <a:cubicBezTo>
                            <a:pt x="50505" y="0"/>
                            <a:pt x="72242" y="5516"/>
                            <a:pt x="94013" y="7495"/>
                          </a:cubicBezTo>
                          <a:cubicBezTo>
                            <a:pt x="99951" y="9474"/>
                            <a:pt x="108188" y="8339"/>
                            <a:pt x="111826" y="13432"/>
                          </a:cubicBezTo>
                          <a:cubicBezTo>
                            <a:pt x="119102" y="23618"/>
                            <a:pt x="123701" y="49058"/>
                            <a:pt x="123701" y="49058"/>
                          </a:cubicBezTo>
                          <a:cubicBezTo>
                            <a:pt x="113570" y="119971"/>
                            <a:pt x="132719" y="84684"/>
                            <a:pt x="40574" y="84684"/>
                          </a:cubicBezTo>
                          <a:cubicBezTo>
                            <a:pt x="8945" y="84684"/>
                            <a:pt x="9896" y="102497"/>
                            <a:pt x="4948" y="9062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001" name="Freeform 2000"/>
                    <p:cNvSpPr/>
                    <p:nvPr/>
                  </p:nvSpPr>
                  <p:spPr bwMode="auto">
                    <a:xfrm>
                      <a:off x="3469574" y="2379923"/>
                      <a:ext cx="159572" cy="96082"/>
                    </a:xfrm>
                    <a:custGeom>
                      <a:avLst/>
                      <a:gdLst>
                        <a:gd name="connsiteX0" fmla="*/ 3958 w 159572"/>
                        <a:gd name="connsiteY0" fmla="*/ 72332 h 96082"/>
                        <a:gd name="connsiteX1" fmla="*/ 27709 w 159572"/>
                        <a:gd name="connsiteY1" fmla="*/ 42643 h 96082"/>
                        <a:gd name="connsiteX2" fmla="*/ 63335 w 159572"/>
                        <a:gd name="connsiteY2" fmla="*/ 36706 h 96082"/>
                        <a:gd name="connsiteX3" fmla="*/ 75210 w 159572"/>
                        <a:gd name="connsiteY3" fmla="*/ 12955 h 96082"/>
                        <a:gd name="connsiteX4" fmla="*/ 134587 w 159572"/>
                        <a:gd name="connsiteY4" fmla="*/ 12955 h 96082"/>
                        <a:gd name="connsiteX5" fmla="*/ 140525 w 159572"/>
                        <a:gd name="connsiteY5" fmla="*/ 54519 h 96082"/>
                        <a:gd name="connsiteX6" fmla="*/ 104899 w 159572"/>
                        <a:gd name="connsiteY6" fmla="*/ 60456 h 96082"/>
                        <a:gd name="connsiteX7" fmla="*/ 93023 w 159572"/>
                        <a:gd name="connsiteY7" fmla="*/ 72332 h 96082"/>
                        <a:gd name="connsiteX8" fmla="*/ 98961 w 159572"/>
                        <a:gd name="connsiteY8" fmla="*/ 96082 h 96082"/>
                        <a:gd name="connsiteX9" fmla="*/ 51460 w 159572"/>
                        <a:gd name="connsiteY9" fmla="*/ 60456 h 96082"/>
                        <a:gd name="connsiteX10" fmla="*/ 3958 w 159572"/>
                        <a:gd name="connsiteY10" fmla="*/ 72332 h 960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572" h="96082">
                          <a:moveTo>
                            <a:pt x="3958" y="72332"/>
                          </a:moveTo>
                          <a:cubicBezTo>
                            <a:pt x="0" y="69363"/>
                            <a:pt x="20191" y="45462"/>
                            <a:pt x="27709" y="42643"/>
                          </a:cubicBezTo>
                          <a:cubicBezTo>
                            <a:pt x="38982" y="38416"/>
                            <a:pt x="51460" y="38685"/>
                            <a:pt x="63335" y="36706"/>
                          </a:cubicBezTo>
                          <a:cubicBezTo>
                            <a:pt x="67293" y="28789"/>
                            <a:pt x="68951" y="19214"/>
                            <a:pt x="75210" y="12955"/>
                          </a:cubicBezTo>
                          <a:cubicBezTo>
                            <a:pt x="88164" y="0"/>
                            <a:pt x="127380" y="11925"/>
                            <a:pt x="134587" y="12955"/>
                          </a:cubicBezTo>
                          <a:cubicBezTo>
                            <a:pt x="141038" y="22632"/>
                            <a:pt x="159572" y="40914"/>
                            <a:pt x="140525" y="54519"/>
                          </a:cubicBezTo>
                          <a:cubicBezTo>
                            <a:pt x="130728" y="61517"/>
                            <a:pt x="116774" y="58477"/>
                            <a:pt x="104899" y="60456"/>
                          </a:cubicBezTo>
                          <a:cubicBezTo>
                            <a:pt x="100940" y="64415"/>
                            <a:pt x="93943" y="66810"/>
                            <a:pt x="93023" y="72332"/>
                          </a:cubicBezTo>
                          <a:cubicBezTo>
                            <a:pt x="91681" y="80381"/>
                            <a:pt x="107121" y="96082"/>
                            <a:pt x="98961" y="96082"/>
                          </a:cubicBezTo>
                          <a:cubicBezTo>
                            <a:pt x="85530" y="96082"/>
                            <a:pt x="62894" y="71891"/>
                            <a:pt x="51460" y="60456"/>
                          </a:cubicBezTo>
                          <a:cubicBezTo>
                            <a:pt x="35385" y="76531"/>
                            <a:pt x="7917" y="75301"/>
                            <a:pt x="3958" y="7233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002" name="Freeform 2001"/>
                    <p:cNvSpPr/>
                    <p:nvPr/>
                  </p:nvSpPr>
                  <p:spPr bwMode="auto">
                    <a:xfrm>
                      <a:off x="1635826" y="2303813"/>
                      <a:ext cx="166260" cy="83127"/>
                    </a:xfrm>
                    <a:custGeom>
                      <a:avLst/>
                      <a:gdLst>
                        <a:gd name="connsiteX0" fmla="*/ 14844 w 166260"/>
                        <a:gd name="connsiteY0" fmla="*/ 59377 h 83127"/>
                        <a:gd name="connsiteX1" fmla="*/ 103909 w 166260"/>
                        <a:gd name="connsiteY1" fmla="*/ 29688 h 83127"/>
                        <a:gd name="connsiteX2" fmla="*/ 115784 w 166260"/>
                        <a:gd name="connsiteY2" fmla="*/ 11875 h 83127"/>
                        <a:gd name="connsiteX3" fmla="*/ 127660 w 166260"/>
                        <a:gd name="connsiteY3" fmla="*/ 0 h 83127"/>
                        <a:gd name="connsiteX4" fmla="*/ 145473 w 166260"/>
                        <a:gd name="connsiteY4" fmla="*/ 5938 h 83127"/>
                        <a:gd name="connsiteX5" fmla="*/ 151410 w 166260"/>
                        <a:gd name="connsiteY5" fmla="*/ 65314 h 83127"/>
                        <a:gd name="connsiteX6" fmla="*/ 145473 w 166260"/>
                        <a:gd name="connsiteY6" fmla="*/ 83127 h 83127"/>
                        <a:gd name="connsiteX7" fmla="*/ 103909 w 166260"/>
                        <a:gd name="connsiteY7" fmla="*/ 77190 h 83127"/>
                        <a:gd name="connsiteX8" fmla="*/ 14844 w 166260"/>
                        <a:gd name="connsiteY8" fmla="*/ 71252 h 83127"/>
                        <a:gd name="connsiteX9" fmla="*/ 14844 w 166260"/>
                        <a:gd name="connsiteY9" fmla="*/ 59377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260" h="83127">
                          <a:moveTo>
                            <a:pt x="14844" y="59377"/>
                          </a:moveTo>
                          <a:cubicBezTo>
                            <a:pt x="29688" y="52450"/>
                            <a:pt x="8296" y="53592"/>
                            <a:pt x="103909" y="29688"/>
                          </a:cubicBezTo>
                          <a:cubicBezTo>
                            <a:pt x="110832" y="27957"/>
                            <a:pt x="111326" y="17447"/>
                            <a:pt x="115784" y="11875"/>
                          </a:cubicBezTo>
                          <a:cubicBezTo>
                            <a:pt x="119281" y="7504"/>
                            <a:pt x="123701" y="3958"/>
                            <a:pt x="127660" y="0"/>
                          </a:cubicBezTo>
                          <a:cubicBezTo>
                            <a:pt x="133598" y="1979"/>
                            <a:pt x="140586" y="2028"/>
                            <a:pt x="145473" y="5938"/>
                          </a:cubicBezTo>
                          <a:cubicBezTo>
                            <a:pt x="166260" y="22568"/>
                            <a:pt x="156104" y="41844"/>
                            <a:pt x="151410" y="65314"/>
                          </a:cubicBezTo>
                          <a:cubicBezTo>
                            <a:pt x="150183" y="71451"/>
                            <a:pt x="147452" y="77189"/>
                            <a:pt x="145473" y="83127"/>
                          </a:cubicBezTo>
                          <a:cubicBezTo>
                            <a:pt x="131618" y="81148"/>
                            <a:pt x="117847" y="78457"/>
                            <a:pt x="103909" y="77190"/>
                          </a:cubicBezTo>
                          <a:cubicBezTo>
                            <a:pt x="74277" y="74496"/>
                            <a:pt x="44337" y="75185"/>
                            <a:pt x="14844" y="71252"/>
                          </a:cubicBezTo>
                          <a:cubicBezTo>
                            <a:pt x="12882" y="70990"/>
                            <a:pt x="0" y="66304"/>
                            <a:pt x="14844" y="5937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003" name="Freeform 2002"/>
                    <p:cNvSpPr/>
                    <p:nvPr/>
                  </p:nvSpPr>
                  <p:spPr bwMode="auto">
                    <a:xfrm>
                      <a:off x="1549266" y="2291938"/>
                      <a:ext cx="128123" cy="164275"/>
                    </a:xfrm>
                    <a:custGeom>
                      <a:avLst/>
                      <a:gdLst>
                        <a:gd name="connsiteX0" fmla="*/ 119217 w 128123"/>
                        <a:gd name="connsiteY0" fmla="*/ 160317 h 164275"/>
                        <a:gd name="connsiteX1" fmla="*/ 107342 w 128123"/>
                        <a:gd name="connsiteY1" fmla="*/ 112815 h 164275"/>
                        <a:gd name="connsiteX2" fmla="*/ 101404 w 128123"/>
                        <a:gd name="connsiteY2" fmla="*/ 59376 h 164275"/>
                        <a:gd name="connsiteX3" fmla="*/ 83591 w 128123"/>
                        <a:gd name="connsiteY3" fmla="*/ 23750 h 164275"/>
                        <a:gd name="connsiteX4" fmla="*/ 65778 w 128123"/>
                        <a:gd name="connsiteY4" fmla="*/ 5937 h 164275"/>
                        <a:gd name="connsiteX5" fmla="*/ 47965 w 128123"/>
                        <a:gd name="connsiteY5" fmla="*/ 0 h 164275"/>
                        <a:gd name="connsiteX6" fmla="*/ 36090 w 128123"/>
                        <a:gd name="connsiteY6" fmla="*/ 130628 h 164275"/>
                        <a:gd name="connsiteX7" fmla="*/ 53903 w 128123"/>
                        <a:gd name="connsiteY7" fmla="*/ 136566 h 164275"/>
                        <a:gd name="connsiteX8" fmla="*/ 119217 w 128123"/>
                        <a:gd name="connsiteY8" fmla="*/ 160317 h 164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8123" h="164275">
                          <a:moveTo>
                            <a:pt x="119217" y="160317"/>
                          </a:moveTo>
                          <a:cubicBezTo>
                            <a:pt x="128123" y="156359"/>
                            <a:pt x="111300" y="128649"/>
                            <a:pt x="107342" y="112815"/>
                          </a:cubicBezTo>
                          <a:cubicBezTo>
                            <a:pt x="102995" y="95427"/>
                            <a:pt x="104351" y="77055"/>
                            <a:pt x="101404" y="59376"/>
                          </a:cubicBezTo>
                          <a:cubicBezTo>
                            <a:pt x="99172" y="45987"/>
                            <a:pt x="92139" y="34007"/>
                            <a:pt x="83591" y="23750"/>
                          </a:cubicBezTo>
                          <a:cubicBezTo>
                            <a:pt x="78215" y="17299"/>
                            <a:pt x="72765" y="10595"/>
                            <a:pt x="65778" y="5937"/>
                          </a:cubicBezTo>
                          <a:cubicBezTo>
                            <a:pt x="60570" y="2465"/>
                            <a:pt x="53903" y="1979"/>
                            <a:pt x="47965" y="0"/>
                          </a:cubicBezTo>
                          <a:cubicBezTo>
                            <a:pt x="0" y="31976"/>
                            <a:pt x="14105" y="15208"/>
                            <a:pt x="36090" y="130628"/>
                          </a:cubicBezTo>
                          <a:cubicBezTo>
                            <a:pt x="37261" y="136776"/>
                            <a:pt x="48305" y="133767"/>
                            <a:pt x="53903" y="136566"/>
                          </a:cubicBezTo>
                          <a:cubicBezTo>
                            <a:pt x="90827" y="155028"/>
                            <a:pt x="110311" y="164275"/>
                            <a:pt x="119217" y="16031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2004" name="Freeform 2003"/>
                    <p:cNvSpPr/>
                    <p:nvPr/>
                  </p:nvSpPr>
                  <p:spPr bwMode="auto">
                    <a:xfrm>
                      <a:off x="1571501" y="2426524"/>
                      <a:ext cx="105889" cy="131250"/>
                    </a:xfrm>
                    <a:custGeom>
                      <a:avLst/>
                      <a:gdLst>
                        <a:gd name="connsiteX0" fmla="*/ 100941 w 105889"/>
                        <a:gd name="connsiteY0" fmla="*/ 53439 h 131250"/>
                        <a:gd name="connsiteX1" fmla="*/ 71252 w 105889"/>
                        <a:gd name="connsiteY1" fmla="*/ 23751 h 131250"/>
                        <a:gd name="connsiteX2" fmla="*/ 59377 w 105889"/>
                        <a:gd name="connsiteY2" fmla="*/ 5938 h 131250"/>
                        <a:gd name="connsiteX3" fmla="*/ 41564 w 105889"/>
                        <a:gd name="connsiteY3" fmla="*/ 0 h 131250"/>
                        <a:gd name="connsiteX4" fmla="*/ 0 w 105889"/>
                        <a:gd name="connsiteY4" fmla="*/ 41564 h 131250"/>
                        <a:gd name="connsiteX5" fmla="*/ 5938 w 105889"/>
                        <a:gd name="connsiteY5" fmla="*/ 65315 h 131250"/>
                        <a:gd name="connsiteX6" fmla="*/ 11876 w 105889"/>
                        <a:gd name="connsiteY6" fmla="*/ 124691 h 131250"/>
                        <a:gd name="connsiteX7" fmla="*/ 23751 w 105889"/>
                        <a:gd name="connsiteY7" fmla="*/ 106878 h 131250"/>
                        <a:gd name="connsiteX8" fmla="*/ 41564 w 105889"/>
                        <a:gd name="connsiteY8" fmla="*/ 100941 h 131250"/>
                        <a:gd name="connsiteX9" fmla="*/ 100941 w 105889"/>
                        <a:gd name="connsiteY9" fmla="*/ 53439 h 131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5889" h="131250">
                          <a:moveTo>
                            <a:pt x="100941" y="53439"/>
                          </a:moveTo>
                          <a:cubicBezTo>
                            <a:pt x="105889" y="40574"/>
                            <a:pt x="81148" y="33647"/>
                            <a:pt x="71252" y="23751"/>
                          </a:cubicBezTo>
                          <a:cubicBezTo>
                            <a:pt x="66206" y="18705"/>
                            <a:pt x="64949" y="10396"/>
                            <a:pt x="59377" y="5938"/>
                          </a:cubicBezTo>
                          <a:cubicBezTo>
                            <a:pt x="54490" y="2028"/>
                            <a:pt x="47502" y="1979"/>
                            <a:pt x="41564" y="0"/>
                          </a:cubicBezTo>
                          <a:cubicBezTo>
                            <a:pt x="730" y="27223"/>
                            <a:pt x="10452" y="10211"/>
                            <a:pt x="0" y="41564"/>
                          </a:cubicBezTo>
                          <a:cubicBezTo>
                            <a:pt x="1979" y="49481"/>
                            <a:pt x="4784" y="57236"/>
                            <a:pt x="5938" y="65315"/>
                          </a:cubicBezTo>
                          <a:cubicBezTo>
                            <a:pt x="8751" y="85006"/>
                            <a:pt x="4041" y="106409"/>
                            <a:pt x="11876" y="124691"/>
                          </a:cubicBezTo>
                          <a:cubicBezTo>
                            <a:pt x="14687" y="131250"/>
                            <a:pt x="18179" y="111336"/>
                            <a:pt x="23751" y="106878"/>
                          </a:cubicBezTo>
                          <a:cubicBezTo>
                            <a:pt x="28638" y="102968"/>
                            <a:pt x="35626" y="102920"/>
                            <a:pt x="41564" y="100941"/>
                          </a:cubicBezTo>
                          <a:cubicBezTo>
                            <a:pt x="72313" y="70192"/>
                            <a:pt x="95993" y="66304"/>
                            <a:pt x="10094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2005" name="Freeform 2004"/>
                    <p:cNvSpPr/>
                    <p:nvPr/>
                  </p:nvSpPr>
                  <p:spPr bwMode="auto">
                    <a:xfrm rot="11457246">
                      <a:off x="1604158" y="2552640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2006" name="Freeform 2005"/>
                    <p:cNvSpPr/>
                    <p:nvPr/>
                  </p:nvSpPr>
                  <p:spPr bwMode="auto">
                    <a:xfrm rot="9629512">
                      <a:off x="1777340" y="2563093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967" name="Freeform 1966"/>
                  <p:cNvSpPr/>
                  <p:nvPr/>
                </p:nvSpPr>
                <p:spPr bwMode="auto">
                  <a:xfrm flipH="1">
                    <a:off x="5715274" y="3155705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68" name="Freeform 1967"/>
                  <p:cNvSpPr/>
                  <p:nvPr/>
                </p:nvSpPr>
                <p:spPr bwMode="auto">
                  <a:xfrm>
                    <a:off x="6242259" y="312535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69" name="Freeform 1968"/>
                  <p:cNvSpPr/>
                  <p:nvPr/>
                </p:nvSpPr>
                <p:spPr bwMode="auto">
                  <a:xfrm>
                    <a:off x="7176907" y="297922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0" name="Freeform 1969"/>
                  <p:cNvSpPr/>
                  <p:nvPr/>
                </p:nvSpPr>
                <p:spPr bwMode="auto">
                  <a:xfrm>
                    <a:off x="7371846" y="2996406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1" name="Oval 1970"/>
                  <p:cNvSpPr/>
                  <p:nvPr/>
                </p:nvSpPr>
                <p:spPr bwMode="auto">
                  <a:xfrm>
                    <a:off x="5896552" y="2978744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2" name="Freeform 333"/>
                  <p:cNvSpPr/>
                  <p:nvPr/>
                </p:nvSpPr>
                <p:spPr bwMode="auto">
                  <a:xfrm flipH="1" flipV="1">
                    <a:off x="6300977" y="3028684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973" name="Freeform 334"/>
                  <p:cNvSpPr/>
                  <p:nvPr/>
                </p:nvSpPr>
                <p:spPr bwMode="auto">
                  <a:xfrm>
                    <a:off x="6031456" y="311617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4" name="Freeform 335"/>
                  <p:cNvSpPr/>
                  <p:nvPr/>
                </p:nvSpPr>
                <p:spPr bwMode="auto">
                  <a:xfrm flipH="1" flipV="1">
                    <a:off x="6709107" y="3108565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5" name="Freeform 336"/>
                  <p:cNvSpPr/>
                  <p:nvPr/>
                </p:nvSpPr>
                <p:spPr bwMode="auto">
                  <a:xfrm flipV="1">
                    <a:off x="7143564" y="307517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76" name="Freeform 337"/>
                  <p:cNvSpPr/>
                  <p:nvPr/>
                </p:nvSpPr>
                <p:spPr bwMode="auto">
                  <a:xfrm rot="5400000" flipH="1" flipV="1">
                    <a:off x="5547439" y="3152179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77" name="Freeform 338"/>
                  <p:cNvSpPr/>
                  <p:nvPr/>
                </p:nvSpPr>
                <p:spPr bwMode="auto">
                  <a:xfrm flipH="1" flipV="1">
                    <a:off x="6035004" y="306022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78" name="Freeform 339"/>
                  <p:cNvSpPr/>
                  <p:nvPr/>
                </p:nvSpPr>
                <p:spPr bwMode="auto">
                  <a:xfrm flipH="1" flipV="1">
                    <a:off x="6624523" y="3022860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979" name="Freeform 340"/>
                  <p:cNvSpPr/>
                  <p:nvPr/>
                </p:nvSpPr>
                <p:spPr bwMode="auto">
                  <a:xfrm flipH="1" flipV="1">
                    <a:off x="5668111" y="30628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0" name="Oval 341"/>
                  <p:cNvSpPr/>
                  <p:nvPr/>
                </p:nvSpPr>
                <p:spPr bwMode="auto">
                  <a:xfrm flipH="1" flipV="1">
                    <a:off x="6501240" y="29848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1" name="Freeform 342"/>
                  <p:cNvSpPr/>
                  <p:nvPr/>
                </p:nvSpPr>
                <p:spPr bwMode="auto">
                  <a:xfrm flipH="1" flipV="1">
                    <a:off x="6138869" y="31050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2" name="Oval 343"/>
                  <p:cNvSpPr/>
                  <p:nvPr/>
                </p:nvSpPr>
                <p:spPr bwMode="auto">
                  <a:xfrm flipH="1" flipV="1">
                    <a:off x="7261224" y="305322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3" name="Freeform 344"/>
                  <p:cNvSpPr/>
                  <p:nvPr/>
                </p:nvSpPr>
                <p:spPr bwMode="auto">
                  <a:xfrm flipH="1" flipV="1">
                    <a:off x="6892268" y="3130468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4" name="Freeform 345"/>
                  <p:cNvSpPr/>
                  <p:nvPr/>
                </p:nvSpPr>
                <p:spPr bwMode="auto">
                  <a:xfrm flipH="1" flipV="1">
                    <a:off x="6982316" y="30417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5" name="Oval 346"/>
                  <p:cNvSpPr/>
                  <p:nvPr/>
                </p:nvSpPr>
                <p:spPr bwMode="auto">
                  <a:xfrm flipH="1" flipV="1">
                    <a:off x="6396342" y="311995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6" name="Freeform 347"/>
                  <p:cNvSpPr/>
                  <p:nvPr/>
                </p:nvSpPr>
                <p:spPr bwMode="auto">
                  <a:xfrm flipH="1" flipV="1">
                    <a:off x="6540084" y="308206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7" name="Freeform 348"/>
                  <p:cNvSpPr/>
                  <p:nvPr/>
                </p:nvSpPr>
                <p:spPr bwMode="auto">
                  <a:xfrm flipH="1" flipV="1">
                    <a:off x="5584948" y="3050132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8" name="Oval 349"/>
                  <p:cNvSpPr/>
                  <p:nvPr/>
                </p:nvSpPr>
                <p:spPr bwMode="auto">
                  <a:xfrm flipH="1" flipV="1">
                    <a:off x="6795696" y="302211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989" name="Freeform 350"/>
                  <p:cNvSpPr/>
                  <p:nvPr/>
                </p:nvSpPr>
                <p:spPr bwMode="auto">
                  <a:xfrm flipH="1" flipV="1">
                    <a:off x="5859869" y="3100646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780" name="Freeform 333"/>
                <p:cNvSpPr/>
                <p:nvPr/>
              </p:nvSpPr>
              <p:spPr bwMode="auto">
                <a:xfrm flipH="1" flipV="1">
                  <a:off x="4400290" y="58150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781" name="Freeform 335"/>
                <p:cNvSpPr/>
                <p:nvPr/>
              </p:nvSpPr>
              <p:spPr bwMode="auto">
                <a:xfrm flipH="1" flipV="1">
                  <a:off x="5682564" y="571086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2" name="Freeform 336"/>
                <p:cNvSpPr/>
                <p:nvPr/>
              </p:nvSpPr>
              <p:spPr bwMode="auto">
                <a:xfrm flipV="1">
                  <a:off x="4593022" y="574649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83" name="Freeform 337"/>
                <p:cNvSpPr/>
                <p:nvPr/>
              </p:nvSpPr>
              <p:spPr bwMode="auto">
                <a:xfrm rot="5400000" flipH="1" flipV="1">
                  <a:off x="6131159" y="573147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84" name="Freeform 338"/>
                <p:cNvSpPr/>
                <p:nvPr/>
              </p:nvSpPr>
              <p:spPr bwMode="auto">
                <a:xfrm flipH="1" flipV="1">
                  <a:off x="5589306" y="5714286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5" name="Freeform 339"/>
                <p:cNvSpPr/>
                <p:nvPr/>
              </p:nvSpPr>
              <p:spPr bwMode="auto">
                <a:xfrm flipH="1" flipV="1">
                  <a:off x="5074644" y="575168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86" name="Freeform 340"/>
                <p:cNvSpPr/>
                <p:nvPr/>
              </p:nvSpPr>
              <p:spPr bwMode="auto">
                <a:xfrm flipH="1" flipV="1">
                  <a:off x="4750836" y="575139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7" name="Oval 341"/>
                <p:cNvSpPr/>
                <p:nvPr/>
              </p:nvSpPr>
              <p:spPr bwMode="auto">
                <a:xfrm flipH="1" flipV="1">
                  <a:off x="5808252" y="571941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8" name="Freeform 342"/>
                <p:cNvSpPr/>
                <p:nvPr/>
              </p:nvSpPr>
              <p:spPr bwMode="auto">
                <a:xfrm flipH="1" flipV="1">
                  <a:off x="4939797" y="578788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9" name="Oval 343"/>
                <p:cNvSpPr/>
                <p:nvPr/>
              </p:nvSpPr>
              <p:spPr bwMode="auto">
                <a:xfrm flipH="1" flipV="1">
                  <a:off x="4423134" y="570728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0" name="Freeform 344"/>
                <p:cNvSpPr/>
                <p:nvPr/>
              </p:nvSpPr>
              <p:spPr bwMode="auto">
                <a:xfrm flipH="1" flipV="1">
                  <a:off x="5026087" y="577302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1" name="Freeform 345"/>
                <p:cNvSpPr/>
                <p:nvPr/>
              </p:nvSpPr>
              <p:spPr bwMode="auto">
                <a:xfrm flipH="1" flipV="1">
                  <a:off x="5478444" y="57130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2" name="Freeform 347"/>
                <p:cNvSpPr/>
                <p:nvPr/>
              </p:nvSpPr>
              <p:spPr bwMode="auto">
                <a:xfrm flipH="1" flipV="1">
                  <a:off x="6019624" y="574187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3" name="Freeform 348"/>
                <p:cNvSpPr/>
                <p:nvPr/>
              </p:nvSpPr>
              <p:spPr bwMode="auto">
                <a:xfrm flipH="1" flipV="1">
                  <a:off x="4880457" y="574444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4" name="Freeform 350"/>
                <p:cNvSpPr/>
                <p:nvPr/>
              </p:nvSpPr>
              <p:spPr bwMode="auto">
                <a:xfrm flipH="1" flipV="1">
                  <a:off x="4367500" y="571445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53" name="Group 461"/>
                <p:cNvGrpSpPr/>
                <p:nvPr/>
              </p:nvGrpSpPr>
              <p:grpSpPr>
                <a:xfrm>
                  <a:off x="4245202" y="5842272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1839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840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1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2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43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44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5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46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7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8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49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0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1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2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3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4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5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56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54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1948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49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0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1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52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53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4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55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6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7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8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59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0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1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2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3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4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65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2355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1911" name="Freeform 1910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912" name="Freeform 1911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3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4" name="Freeform 1913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15" name="Freeform 1914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16" name="Freeform 1915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7" name="Freeform 1916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18" name="Freeform 1917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9" name="Oval 1918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0" name="Freeform 1919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1" name="Oval 1920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2" name="Freeform 1921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3" name="Freeform 1922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4" name="Oval 1923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5" name="Freeform 1924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6" name="Freeform 1925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7" name="Oval 1926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28" name="Freeform 1927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2356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1930" name="Freeform 1929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931" name="Freeform 1930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32" name="Freeform 1931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33" name="Freeform 1932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934" name="Freeform 1933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935" name="Freeform 1934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36" name="Freeform 1935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937" name="Freeform 1936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38" name="Oval 1937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39" name="Freeform 1938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0" name="Oval 1939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1" name="Freeform 1940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2" name="Freeform 1941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3" name="Oval 1942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4" name="Freeform 1943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5" name="Freeform 1944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6" name="Oval 1945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947" name="Freeform 1946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859" name="Freeform 1858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860" name="Freeform 1859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1" name="Freeform 1860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2" name="Freeform 1861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63" name="Freeform 1862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64" name="Freeform 1863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5" name="Freeform 1864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66" name="Freeform 1865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7" name="Freeform 1866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8" name="Oval 1867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69" name="Freeform 1868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0" name="Freeform 1869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1" name="Oval 1870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2" name="Freeform 1871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3" name="Freeform 1872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4" name="Oval 1873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5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57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1894" name="Freeform 1893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895" name="Freeform 1894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96" name="Freeform 1895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97" name="Freeform 1896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898" name="Freeform 1897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899" name="Freeform 1898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900" name="Freeform 1899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1" name="Oval 1900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2" name="Freeform 1901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3" name="Oval 1902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4" name="Freeform 1903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5" name="Freeform 1904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6" name="Oval 1905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7" name="Freeform 1906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8" name="Freeform 1907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09" name="Oval 1908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910" name="Freeform 1909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877" name="Freeform 1876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78" name="Oval 1877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79" name="Freeform 1878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0" name="Freeform 1879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81" name="Freeform 1880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2" name="Freeform 1881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83" name="Freeform 1882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4" name="Freeform 1883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5" name="Freeform 1884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6" name="Freeform 1885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7" name="Freeform 1886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8" name="Freeform 1887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89" name="Freeform 1888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90" name="Freeform 1889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891" name="Freeform 1890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92" name="Freeform 1891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893" name="Freeform 1892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  <p:sp>
              <p:nvSpPr>
                <p:cNvPr id="1796" name="Freeform 333"/>
                <p:cNvSpPr/>
                <p:nvPr/>
              </p:nvSpPr>
              <p:spPr bwMode="auto">
                <a:xfrm flipH="1" flipV="1">
                  <a:off x="4604448" y="578913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797" name="Freeform 335"/>
                <p:cNvSpPr/>
                <p:nvPr/>
              </p:nvSpPr>
              <p:spPr bwMode="auto">
                <a:xfrm flipH="1" flipV="1">
                  <a:off x="5127597" y="574824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98" name="Freeform 336"/>
                <p:cNvSpPr/>
                <p:nvPr/>
              </p:nvSpPr>
              <p:spPr bwMode="auto">
                <a:xfrm flipV="1">
                  <a:off x="5395278" y="577812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799" name="Freeform 337"/>
                <p:cNvSpPr/>
                <p:nvPr/>
              </p:nvSpPr>
              <p:spPr bwMode="auto">
                <a:xfrm rot="5400000" flipH="1" flipV="1">
                  <a:off x="5495681" y="580336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800" name="Freeform 338"/>
                <p:cNvSpPr/>
                <p:nvPr/>
              </p:nvSpPr>
              <p:spPr bwMode="auto">
                <a:xfrm flipH="1" flipV="1">
                  <a:off x="5965992" y="579767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1" name="Freeform 339"/>
                <p:cNvSpPr/>
                <p:nvPr/>
              </p:nvSpPr>
              <p:spPr bwMode="auto">
                <a:xfrm flipH="1" flipV="1">
                  <a:off x="4375904" y="57833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802" name="Freeform 340"/>
                <p:cNvSpPr/>
                <p:nvPr/>
              </p:nvSpPr>
              <p:spPr bwMode="auto">
                <a:xfrm flipH="1" flipV="1">
                  <a:off x="4506421" y="575427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3" name="Oval 341"/>
                <p:cNvSpPr/>
                <p:nvPr/>
              </p:nvSpPr>
              <p:spPr bwMode="auto">
                <a:xfrm flipH="1" flipV="1">
                  <a:off x="5655851" y="58258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4" name="Freeform 342"/>
                <p:cNvSpPr/>
                <p:nvPr/>
              </p:nvSpPr>
              <p:spPr bwMode="auto">
                <a:xfrm flipH="1" flipV="1">
                  <a:off x="4678130" y="574474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5" name="Oval 343"/>
                <p:cNvSpPr/>
                <p:nvPr/>
              </p:nvSpPr>
              <p:spPr bwMode="auto">
                <a:xfrm flipH="1" flipV="1">
                  <a:off x="5282900" y="571590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6" name="Freeform 344"/>
                <p:cNvSpPr/>
                <p:nvPr/>
              </p:nvSpPr>
              <p:spPr bwMode="auto">
                <a:xfrm flipH="1" flipV="1">
                  <a:off x="4413611" y="575864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7" name="Freeform 345"/>
                <p:cNvSpPr/>
                <p:nvPr/>
              </p:nvSpPr>
              <p:spPr bwMode="auto">
                <a:xfrm flipH="1" flipV="1">
                  <a:off x="4532414" y="581943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8" name="Freeform 347"/>
                <p:cNvSpPr/>
                <p:nvPr/>
              </p:nvSpPr>
              <p:spPr bwMode="auto">
                <a:xfrm flipH="1" flipV="1">
                  <a:off x="5844221" y="578500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09" name="Freeform 348"/>
                <p:cNvSpPr/>
                <p:nvPr/>
              </p:nvSpPr>
              <p:spPr bwMode="auto">
                <a:xfrm flipH="1" flipV="1">
                  <a:off x="4273733" y="576457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0" name="Freeform 350"/>
                <p:cNvSpPr/>
                <p:nvPr/>
              </p:nvSpPr>
              <p:spPr bwMode="auto">
                <a:xfrm flipH="1" flipV="1">
                  <a:off x="5215763" y="575183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58" name="Group 351"/>
                <p:cNvGrpSpPr/>
                <p:nvPr/>
              </p:nvGrpSpPr>
              <p:grpSpPr>
                <a:xfrm flipH="1" flipV="1">
                  <a:off x="5690805" y="5711269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821" name="Freeform 33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822" name="Freeform 33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3" name="Freeform 33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4" name="Freeform 33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25" name="Freeform 33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26" name="Freeform 33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7" name="Freeform 33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828" name="Freeform 34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29" name="Oval 34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0" name="Freeform 34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1" name="Oval 34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2" name="Freeform 34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3" name="Freeform 34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4" name="Oval 34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5" name="Freeform 34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6" name="Freeform 34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7" name="Oval 34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838" name="Freeform 35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812" name="Freeform 1811"/>
                <p:cNvSpPr/>
                <p:nvPr/>
              </p:nvSpPr>
              <p:spPr bwMode="auto">
                <a:xfrm>
                  <a:off x="4523775" y="569848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813" name="Freeform 1812"/>
                <p:cNvSpPr/>
                <p:nvPr/>
              </p:nvSpPr>
              <p:spPr bwMode="auto">
                <a:xfrm>
                  <a:off x="4850189" y="575958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814" name="Freeform 1813"/>
                <p:cNvSpPr/>
                <p:nvPr/>
              </p:nvSpPr>
              <p:spPr bwMode="auto">
                <a:xfrm>
                  <a:off x="6249619" y="573874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5" name="Oval 1814"/>
                <p:cNvSpPr/>
                <p:nvPr/>
              </p:nvSpPr>
              <p:spPr bwMode="auto">
                <a:xfrm>
                  <a:off x="5188283" y="575420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6" name="Freeform 1815"/>
                <p:cNvSpPr/>
                <p:nvPr/>
              </p:nvSpPr>
              <p:spPr bwMode="auto">
                <a:xfrm>
                  <a:off x="6291112" y="584819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7" name="Freeform 1816"/>
                <p:cNvSpPr/>
                <p:nvPr/>
              </p:nvSpPr>
              <p:spPr bwMode="auto">
                <a:xfrm>
                  <a:off x="6250519" y="595548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8" name="Freeform 1817"/>
                <p:cNvSpPr/>
                <p:nvPr/>
              </p:nvSpPr>
              <p:spPr bwMode="auto">
                <a:xfrm>
                  <a:off x="5433991" y="57658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19" name="Oval 1818"/>
                <p:cNvSpPr/>
                <p:nvPr/>
              </p:nvSpPr>
              <p:spPr bwMode="auto">
                <a:xfrm>
                  <a:off x="5355771" y="577918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20" name="Freeform 1819"/>
                <p:cNvSpPr/>
                <p:nvPr/>
              </p:nvSpPr>
              <p:spPr bwMode="auto">
                <a:xfrm>
                  <a:off x="5081780" y="5711172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</p:grpSp>
          <p:grpSp>
            <p:nvGrpSpPr>
              <p:cNvPr id="2359" name="Group 4059"/>
              <p:cNvGrpSpPr/>
              <p:nvPr/>
            </p:nvGrpSpPr>
            <p:grpSpPr>
              <a:xfrm>
                <a:off x="960693" y="4307642"/>
                <a:ext cx="2120868" cy="398532"/>
                <a:chOff x="4245202" y="5698486"/>
                <a:chExt cx="2120868" cy="398532"/>
              </a:xfrm>
            </p:grpSpPr>
            <p:grpSp>
              <p:nvGrpSpPr>
                <p:cNvPr id="2360" name="Group 3834"/>
                <p:cNvGrpSpPr/>
                <p:nvPr/>
              </p:nvGrpSpPr>
              <p:grpSpPr>
                <a:xfrm>
                  <a:off x="4286190" y="5722240"/>
                  <a:ext cx="2079880" cy="360415"/>
                  <a:chOff x="5473760" y="2918654"/>
                  <a:chExt cx="2079880" cy="360415"/>
                </a:xfrm>
              </p:grpSpPr>
              <p:grpSp>
                <p:nvGrpSpPr>
                  <p:cNvPr id="2361" name="Group 95"/>
                  <p:cNvGrpSpPr/>
                  <p:nvPr/>
                </p:nvGrpSpPr>
                <p:grpSpPr>
                  <a:xfrm>
                    <a:off x="5473760" y="2918654"/>
                    <a:ext cx="2079880" cy="360415"/>
                    <a:chOff x="1549266" y="2291938"/>
                    <a:chExt cx="2079880" cy="360415"/>
                  </a:xfrm>
                </p:grpSpPr>
                <p:sp>
                  <p:nvSpPr>
                    <p:cNvPr id="1723" name="Diagonal Stripe 1722"/>
                    <p:cNvSpPr/>
                    <p:nvPr/>
                  </p:nvSpPr>
                  <p:spPr bwMode="auto">
                    <a:xfrm>
                      <a:off x="2523507" y="2347356"/>
                      <a:ext cx="120732" cy="45719"/>
                    </a:xfrm>
                    <a:prstGeom prst="diagStrip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4" name="Freeform 1723"/>
                    <p:cNvSpPr/>
                    <p:nvPr/>
                  </p:nvSpPr>
                  <p:spPr bwMode="auto">
                    <a:xfrm>
                      <a:off x="3436916" y="2305792"/>
                      <a:ext cx="148442" cy="71252"/>
                    </a:xfrm>
                    <a:custGeom>
                      <a:avLst/>
                      <a:gdLst>
                        <a:gd name="connsiteX0" fmla="*/ 0 w 148442"/>
                        <a:gd name="connsiteY0" fmla="*/ 59377 h 71252"/>
                        <a:gd name="connsiteX1" fmla="*/ 0 w 148442"/>
                        <a:gd name="connsiteY1" fmla="*/ 59377 h 71252"/>
                        <a:gd name="connsiteX2" fmla="*/ 47502 w 148442"/>
                        <a:gd name="connsiteY2" fmla="*/ 0 h 71252"/>
                        <a:gd name="connsiteX3" fmla="*/ 47502 w 148442"/>
                        <a:gd name="connsiteY3" fmla="*/ 0 h 71252"/>
                        <a:gd name="connsiteX4" fmla="*/ 89065 w 148442"/>
                        <a:gd name="connsiteY4" fmla="*/ 41564 h 71252"/>
                        <a:gd name="connsiteX5" fmla="*/ 148442 w 148442"/>
                        <a:gd name="connsiteY5" fmla="*/ 71252 h 71252"/>
                        <a:gd name="connsiteX6" fmla="*/ 35626 w 148442"/>
                        <a:gd name="connsiteY6" fmla="*/ 71252 h 71252"/>
                        <a:gd name="connsiteX7" fmla="*/ 35626 w 148442"/>
                        <a:gd name="connsiteY7" fmla="*/ 71252 h 71252"/>
                        <a:gd name="connsiteX8" fmla="*/ 0 w 148442"/>
                        <a:gd name="connsiteY8" fmla="*/ 59377 h 71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8442" h="71252">
                          <a:moveTo>
                            <a:pt x="0" y="59377"/>
                          </a:moveTo>
                          <a:lnTo>
                            <a:pt x="0" y="59377"/>
                          </a:lnTo>
                          <a:lnTo>
                            <a:pt x="47502" y="0"/>
                          </a:lnTo>
                          <a:lnTo>
                            <a:pt x="47502" y="0"/>
                          </a:lnTo>
                          <a:lnTo>
                            <a:pt x="89065" y="41564"/>
                          </a:lnTo>
                          <a:lnTo>
                            <a:pt x="148442" y="71252"/>
                          </a:lnTo>
                          <a:lnTo>
                            <a:pt x="35626" y="71252"/>
                          </a:lnTo>
                          <a:lnTo>
                            <a:pt x="35626" y="71252"/>
                          </a:lnTo>
                          <a:lnTo>
                            <a:pt x="0" y="59377"/>
                          </a:ln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5" name="Freeform 1724"/>
                    <p:cNvSpPr/>
                    <p:nvPr/>
                  </p:nvSpPr>
                  <p:spPr bwMode="auto">
                    <a:xfrm>
                      <a:off x="2011878" y="2296142"/>
                      <a:ext cx="131618" cy="79698"/>
                    </a:xfrm>
                    <a:custGeom>
                      <a:avLst/>
                      <a:gdLst>
                        <a:gd name="connsiteX0" fmla="*/ 12865 w 131618"/>
                        <a:gd name="connsiteY0" fmla="*/ 13608 h 79698"/>
                        <a:gd name="connsiteX1" fmla="*/ 30678 w 131618"/>
                        <a:gd name="connsiteY1" fmla="*/ 31421 h 79698"/>
                        <a:gd name="connsiteX2" fmla="*/ 48490 w 131618"/>
                        <a:gd name="connsiteY2" fmla="*/ 43297 h 79698"/>
                        <a:gd name="connsiteX3" fmla="*/ 78179 w 131618"/>
                        <a:gd name="connsiteY3" fmla="*/ 72985 h 79698"/>
                        <a:gd name="connsiteX4" fmla="*/ 101929 w 131618"/>
                        <a:gd name="connsiteY4" fmla="*/ 67047 h 79698"/>
                        <a:gd name="connsiteX5" fmla="*/ 107867 w 131618"/>
                        <a:gd name="connsiteY5" fmla="*/ 49234 h 79698"/>
                        <a:gd name="connsiteX6" fmla="*/ 131618 w 131618"/>
                        <a:gd name="connsiteY6" fmla="*/ 43297 h 79698"/>
                        <a:gd name="connsiteX7" fmla="*/ 125680 w 131618"/>
                        <a:gd name="connsiteY7" fmla="*/ 13608 h 79698"/>
                        <a:gd name="connsiteX8" fmla="*/ 107867 w 131618"/>
                        <a:gd name="connsiteY8" fmla="*/ 1733 h 79698"/>
                        <a:gd name="connsiteX9" fmla="*/ 12865 w 131618"/>
                        <a:gd name="connsiteY9" fmla="*/ 13608 h 79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618" h="79698">
                          <a:moveTo>
                            <a:pt x="12865" y="13608"/>
                          </a:moveTo>
                          <a:cubicBezTo>
                            <a:pt x="0" y="18556"/>
                            <a:pt x="24227" y="26045"/>
                            <a:pt x="30678" y="31421"/>
                          </a:cubicBezTo>
                          <a:cubicBezTo>
                            <a:pt x="36160" y="35990"/>
                            <a:pt x="44032" y="37725"/>
                            <a:pt x="48490" y="43297"/>
                          </a:cubicBezTo>
                          <a:cubicBezTo>
                            <a:pt x="77609" y="79698"/>
                            <a:pt x="20006" y="43900"/>
                            <a:pt x="78179" y="72985"/>
                          </a:cubicBezTo>
                          <a:cubicBezTo>
                            <a:pt x="86096" y="71006"/>
                            <a:pt x="95557" y="72145"/>
                            <a:pt x="101929" y="67047"/>
                          </a:cubicBezTo>
                          <a:cubicBezTo>
                            <a:pt x="106816" y="63137"/>
                            <a:pt x="102980" y="53144"/>
                            <a:pt x="107867" y="49234"/>
                          </a:cubicBezTo>
                          <a:cubicBezTo>
                            <a:pt x="114239" y="44136"/>
                            <a:pt x="123701" y="45276"/>
                            <a:pt x="131618" y="43297"/>
                          </a:cubicBezTo>
                          <a:cubicBezTo>
                            <a:pt x="129639" y="33401"/>
                            <a:pt x="130687" y="22371"/>
                            <a:pt x="125680" y="13608"/>
                          </a:cubicBezTo>
                          <a:cubicBezTo>
                            <a:pt x="122139" y="7412"/>
                            <a:pt x="114989" y="2178"/>
                            <a:pt x="107867" y="1733"/>
                          </a:cubicBezTo>
                          <a:cubicBezTo>
                            <a:pt x="80141" y="0"/>
                            <a:pt x="25730" y="8660"/>
                            <a:pt x="12865" y="1360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6" name="Freeform 1725"/>
                    <p:cNvSpPr/>
                    <p:nvPr/>
                  </p:nvSpPr>
                  <p:spPr bwMode="auto">
                    <a:xfrm>
                      <a:off x="2181102" y="2303054"/>
                      <a:ext cx="158337" cy="74980"/>
                    </a:xfrm>
                    <a:custGeom>
                      <a:avLst/>
                      <a:gdLst>
                        <a:gd name="connsiteX0" fmla="*/ 3958 w 158337"/>
                        <a:gd name="connsiteY0" fmla="*/ 72011 h 74980"/>
                        <a:gd name="connsiteX1" fmla="*/ 33646 w 158337"/>
                        <a:gd name="connsiteY1" fmla="*/ 48260 h 74980"/>
                        <a:gd name="connsiteX2" fmla="*/ 57397 w 158337"/>
                        <a:gd name="connsiteY2" fmla="*/ 24510 h 74980"/>
                        <a:gd name="connsiteX3" fmla="*/ 69272 w 158337"/>
                        <a:gd name="connsiteY3" fmla="*/ 12634 h 74980"/>
                        <a:gd name="connsiteX4" fmla="*/ 158337 w 158337"/>
                        <a:gd name="connsiteY4" fmla="*/ 12634 h 74980"/>
                        <a:gd name="connsiteX5" fmla="*/ 152399 w 158337"/>
                        <a:gd name="connsiteY5" fmla="*/ 48260 h 74980"/>
                        <a:gd name="connsiteX6" fmla="*/ 140524 w 158337"/>
                        <a:gd name="connsiteY6" fmla="*/ 60136 h 74980"/>
                        <a:gd name="connsiteX7" fmla="*/ 57397 w 158337"/>
                        <a:gd name="connsiteY7" fmla="*/ 66073 h 74980"/>
                        <a:gd name="connsiteX8" fmla="*/ 3958 w 158337"/>
                        <a:gd name="connsiteY8" fmla="*/ 72011 h 74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337" h="74980">
                          <a:moveTo>
                            <a:pt x="3958" y="72011"/>
                          </a:moveTo>
                          <a:cubicBezTo>
                            <a:pt x="0" y="69042"/>
                            <a:pt x="28004" y="57663"/>
                            <a:pt x="33646" y="48260"/>
                          </a:cubicBezTo>
                          <a:cubicBezTo>
                            <a:pt x="49479" y="21871"/>
                            <a:pt x="25731" y="35064"/>
                            <a:pt x="57397" y="24510"/>
                          </a:cubicBezTo>
                          <a:cubicBezTo>
                            <a:pt x="61355" y="20551"/>
                            <a:pt x="63798" y="13807"/>
                            <a:pt x="69272" y="12634"/>
                          </a:cubicBezTo>
                          <a:cubicBezTo>
                            <a:pt x="128228" y="0"/>
                            <a:pt x="122781" y="783"/>
                            <a:pt x="158337" y="12634"/>
                          </a:cubicBezTo>
                          <a:cubicBezTo>
                            <a:pt x="156358" y="24509"/>
                            <a:pt x="156626" y="36987"/>
                            <a:pt x="152399" y="48260"/>
                          </a:cubicBezTo>
                          <a:cubicBezTo>
                            <a:pt x="150433" y="53502"/>
                            <a:pt x="146026" y="59104"/>
                            <a:pt x="140524" y="60136"/>
                          </a:cubicBezTo>
                          <a:cubicBezTo>
                            <a:pt x="113220" y="65255"/>
                            <a:pt x="85063" y="63558"/>
                            <a:pt x="57397" y="66073"/>
                          </a:cubicBezTo>
                          <a:cubicBezTo>
                            <a:pt x="41505" y="67518"/>
                            <a:pt x="7917" y="74980"/>
                            <a:pt x="3958" y="72011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7" name="Freeform 1726"/>
                    <p:cNvSpPr/>
                    <p:nvPr/>
                  </p:nvSpPr>
                  <p:spPr bwMode="auto">
                    <a:xfrm>
                      <a:off x="2563091" y="2292927"/>
                      <a:ext cx="181138" cy="68997"/>
                    </a:xfrm>
                    <a:custGeom>
                      <a:avLst/>
                      <a:gdLst>
                        <a:gd name="connsiteX0" fmla="*/ 19792 w 181138"/>
                        <a:gd name="connsiteY0" fmla="*/ 4948 h 68997"/>
                        <a:gd name="connsiteX1" fmla="*/ 174171 w 181138"/>
                        <a:gd name="connsiteY1" fmla="*/ 10886 h 68997"/>
                        <a:gd name="connsiteX2" fmla="*/ 180109 w 181138"/>
                        <a:gd name="connsiteY2" fmla="*/ 28699 h 68997"/>
                        <a:gd name="connsiteX3" fmla="*/ 168234 w 181138"/>
                        <a:gd name="connsiteY3" fmla="*/ 46512 h 68997"/>
                        <a:gd name="connsiteX4" fmla="*/ 156358 w 181138"/>
                        <a:gd name="connsiteY4" fmla="*/ 58387 h 68997"/>
                        <a:gd name="connsiteX5" fmla="*/ 55418 w 181138"/>
                        <a:gd name="connsiteY5" fmla="*/ 40574 h 68997"/>
                        <a:gd name="connsiteX6" fmla="*/ 19792 w 181138"/>
                        <a:gd name="connsiteY6" fmla="*/ 4948 h 68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1138" h="68997">
                          <a:moveTo>
                            <a:pt x="19792" y="4948"/>
                          </a:moveTo>
                          <a:cubicBezTo>
                            <a:pt x="39584" y="0"/>
                            <a:pt x="123229" y="3339"/>
                            <a:pt x="174171" y="10886"/>
                          </a:cubicBezTo>
                          <a:cubicBezTo>
                            <a:pt x="180362" y="11803"/>
                            <a:pt x="181138" y="22525"/>
                            <a:pt x="180109" y="28699"/>
                          </a:cubicBezTo>
                          <a:cubicBezTo>
                            <a:pt x="178936" y="35738"/>
                            <a:pt x="172692" y="40940"/>
                            <a:pt x="168234" y="46512"/>
                          </a:cubicBezTo>
                          <a:cubicBezTo>
                            <a:pt x="164737" y="50883"/>
                            <a:pt x="160317" y="54429"/>
                            <a:pt x="156358" y="58387"/>
                          </a:cubicBezTo>
                          <a:cubicBezTo>
                            <a:pt x="4144" y="47516"/>
                            <a:pt x="112264" y="68997"/>
                            <a:pt x="55418" y="40574"/>
                          </a:cubicBezTo>
                          <a:cubicBezTo>
                            <a:pt x="30960" y="28345"/>
                            <a:pt x="0" y="9896"/>
                            <a:pt x="19792" y="4948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8" name="Freeform 1727"/>
                    <p:cNvSpPr/>
                    <p:nvPr/>
                  </p:nvSpPr>
                  <p:spPr bwMode="auto">
                    <a:xfrm>
                      <a:off x="2737620" y="2317666"/>
                      <a:ext cx="169856" cy="63029"/>
                    </a:xfrm>
                    <a:custGeom>
                      <a:avLst/>
                      <a:gdLst>
                        <a:gd name="connsiteX0" fmla="*/ 5580 w 169856"/>
                        <a:gd name="connsiteY0" fmla="*/ 39586 h 63029"/>
                        <a:gd name="connsiteX1" fmla="*/ 17455 w 169856"/>
                        <a:gd name="connsiteY1" fmla="*/ 57399 h 63029"/>
                        <a:gd name="connsiteX2" fmla="*/ 154022 w 169856"/>
                        <a:gd name="connsiteY2" fmla="*/ 45524 h 63029"/>
                        <a:gd name="connsiteX3" fmla="*/ 165897 w 169856"/>
                        <a:gd name="connsiteY3" fmla="*/ 33648 h 63029"/>
                        <a:gd name="connsiteX4" fmla="*/ 88707 w 169856"/>
                        <a:gd name="connsiteY4" fmla="*/ 15835 h 63029"/>
                        <a:gd name="connsiteX5" fmla="*/ 5580 w 169856"/>
                        <a:gd name="connsiteY5" fmla="*/ 15835 h 63029"/>
                        <a:gd name="connsiteX6" fmla="*/ 5580 w 169856"/>
                        <a:gd name="connsiteY6" fmla="*/ 39586 h 63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9856" h="63029">
                          <a:moveTo>
                            <a:pt x="5580" y="39586"/>
                          </a:moveTo>
                          <a:cubicBezTo>
                            <a:pt x="7559" y="46513"/>
                            <a:pt x="10354" y="56689"/>
                            <a:pt x="17455" y="57399"/>
                          </a:cubicBezTo>
                          <a:cubicBezTo>
                            <a:pt x="73760" y="63029"/>
                            <a:pt x="106499" y="55027"/>
                            <a:pt x="154022" y="45524"/>
                          </a:cubicBezTo>
                          <a:cubicBezTo>
                            <a:pt x="157980" y="41565"/>
                            <a:pt x="169856" y="37607"/>
                            <a:pt x="165897" y="33648"/>
                          </a:cubicBezTo>
                          <a:cubicBezTo>
                            <a:pt x="155030" y="22781"/>
                            <a:pt x="100136" y="17468"/>
                            <a:pt x="88707" y="15835"/>
                          </a:cubicBezTo>
                          <a:cubicBezTo>
                            <a:pt x="58170" y="5657"/>
                            <a:pt x="49128" y="0"/>
                            <a:pt x="5580" y="15835"/>
                          </a:cubicBezTo>
                          <a:cubicBezTo>
                            <a:pt x="0" y="17864"/>
                            <a:pt x="3601" y="32659"/>
                            <a:pt x="5580" y="3958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29" name="Freeform 1728"/>
                    <p:cNvSpPr/>
                    <p:nvPr/>
                  </p:nvSpPr>
                  <p:spPr bwMode="auto">
                    <a:xfrm rot="10361752">
                      <a:off x="2881877" y="2303688"/>
                      <a:ext cx="215191" cy="83253"/>
                    </a:xfrm>
                    <a:custGeom>
                      <a:avLst/>
                      <a:gdLst>
                        <a:gd name="connsiteX0" fmla="*/ 27578 w 215191"/>
                        <a:gd name="connsiteY0" fmla="*/ 77315 h 83253"/>
                        <a:gd name="connsiteX1" fmla="*/ 81016 w 215191"/>
                        <a:gd name="connsiteY1" fmla="*/ 59502 h 83253"/>
                        <a:gd name="connsiteX2" fmla="*/ 86954 w 215191"/>
                        <a:gd name="connsiteY2" fmla="*/ 41689 h 83253"/>
                        <a:gd name="connsiteX3" fmla="*/ 104767 w 215191"/>
                        <a:gd name="connsiteY3" fmla="*/ 47627 h 83253"/>
                        <a:gd name="connsiteX4" fmla="*/ 128518 w 215191"/>
                        <a:gd name="connsiteY4" fmla="*/ 77315 h 83253"/>
                        <a:gd name="connsiteX5" fmla="*/ 146331 w 215191"/>
                        <a:gd name="connsiteY5" fmla="*/ 83253 h 83253"/>
                        <a:gd name="connsiteX6" fmla="*/ 170081 w 215191"/>
                        <a:gd name="connsiteY6" fmla="*/ 77315 h 83253"/>
                        <a:gd name="connsiteX7" fmla="*/ 187894 w 215191"/>
                        <a:gd name="connsiteY7" fmla="*/ 71377 h 83253"/>
                        <a:gd name="connsiteX8" fmla="*/ 199770 w 215191"/>
                        <a:gd name="connsiteY8" fmla="*/ 83253 h 83253"/>
                        <a:gd name="connsiteX9" fmla="*/ 170081 w 215191"/>
                        <a:gd name="connsiteY9" fmla="*/ 12001 h 83253"/>
                        <a:gd name="connsiteX10" fmla="*/ 152268 w 215191"/>
                        <a:gd name="connsiteY10" fmla="*/ 6063 h 83253"/>
                        <a:gd name="connsiteX11" fmla="*/ 9765 w 215191"/>
                        <a:gd name="connsiteY11" fmla="*/ 12001 h 83253"/>
                        <a:gd name="connsiteX12" fmla="*/ 15702 w 215191"/>
                        <a:gd name="connsiteY12" fmla="*/ 41689 h 83253"/>
                        <a:gd name="connsiteX13" fmla="*/ 33515 w 215191"/>
                        <a:gd name="connsiteY13" fmla="*/ 77315 h 83253"/>
                        <a:gd name="connsiteX14" fmla="*/ 27578 w 215191"/>
                        <a:gd name="connsiteY14" fmla="*/ 77315 h 832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15191" h="83253">
                          <a:moveTo>
                            <a:pt x="27578" y="77315"/>
                          </a:moveTo>
                          <a:cubicBezTo>
                            <a:pt x="35495" y="74346"/>
                            <a:pt x="68172" y="75558"/>
                            <a:pt x="81016" y="59502"/>
                          </a:cubicBezTo>
                          <a:cubicBezTo>
                            <a:pt x="84926" y="54615"/>
                            <a:pt x="84975" y="47627"/>
                            <a:pt x="86954" y="41689"/>
                          </a:cubicBezTo>
                          <a:cubicBezTo>
                            <a:pt x="92892" y="43668"/>
                            <a:pt x="99880" y="43717"/>
                            <a:pt x="104767" y="47627"/>
                          </a:cubicBezTo>
                          <a:cubicBezTo>
                            <a:pt x="129043" y="67049"/>
                            <a:pt x="104303" y="62786"/>
                            <a:pt x="128518" y="77315"/>
                          </a:cubicBezTo>
                          <a:cubicBezTo>
                            <a:pt x="133885" y="80535"/>
                            <a:pt x="140393" y="81274"/>
                            <a:pt x="146331" y="83253"/>
                          </a:cubicBezTo>
                          <a:cubicBezTo>
                            <a:pt x="154248" y="81274"/>
                            <a:pt x="162235" y="79557"/>
                            <a:pt x="170081" y="77315"/>
                          </a:cubicBezTo>
                          <a:cubicBezTo>
                            <a:pt x="176099" y="75595"/>
                            <a:pt x="181757" y="70149"/>
                            <a:pt x="187894" y="71377"/>
                          </a:cubicBezTo>
                          <a:cubicBezTo>
                            <a:pt x="193384" y="72475"/>
                            <a:pt x="195811" y="79294"/>
                            <a:pt x="199770" y="83253"/>
                          </a:cubicBezTo>
                          <a:cubicBezTo>
                            <a:pt x="192691" y="5392"/>
                            <a:pt x="215191" y="24889"/>
                            <a:pt x="170081" y="12001"/>
                          </a:cubicBezTo>
                          <a:cubicBezTo>
                            <a:pt x="164063" y="10282"/>
                            <a:pt x="158206" y="8042"/>
                            <a:pt x="152268" y="6063"/>
                          </a:cubicBezTo>
                          <a:cubicBezTo>
                            <a:pt x="104767" y="8042"/>
                            <a:pt x="55768" y="0"/>
                            <a:pt x="9765" y="12001"/>
                          </a:cubicBezTo>
                          <a:cubicBezTo>
                            <a:pt x="0" y="14548"/>
                            <a:pt x="13254" y="31898"/>
                            <a:pt x="15702" y="41689"/>
                          </a:cubicBezTo>
                          <a:cubicBezTo>
                            <a:pt x="18921" y="54566"/>
                            <a:pt x="23841" y="67641"/>
                            <a:pt x="33515" y="77315"/>
                          </a:cubicBezTo>
                          <a:cubicBezTo>
                            <a:pt x="36645" y="80445"/>
                            <a:pt x="19661" y="80284"/>
                            <a:pt x="27578" y="77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30" name="Freeform 1729"/>
                    <p:cNvSpPr/>
                    <p:nvPr/>
                  </p:nvSpPr>
                  <p:spPr bwMode="auto">
                    <a:xfrm rot="713748" flipV="1">
                      <a:off x="3045696" y="2328433"/>
                      <a:ext cx="259774" cy="63163"/>
                    </a:xfrm>
                    <a:custGeom>
                      <a:avLst/>
                      <a:gdLst>
                        <a:gd name="connsiteX0" fmla="*/ 0 w 112816"/>
                        <a:gd name="connsiteY0" fmla="*/ 29170 h 76672"/>
                        <a:gd name="connsiteX1" fmla="*/ 17813 w 112816"/>
                        <a:gd name="connsiteY1" fmla="*/ 35108 h 76672"/>
                        <a:gd name="connsiteX2" fmla="*/ 35626 w 112816"/>
                        <a:gd name="connsiteY2" fmla="*/ 76672 h 76672"/>
                        <a:gd name="connsiteX3" fmla="*/ 77190 w 112816"/>
                        <a:gd name="connsiteY3" fmla="*/ 70734 h 76672"/>
                        <a:gd name="connsiteX4" fmla="*/ 95003 w 112816"/>
                        <a:gd name="connsiteY4" fmla="*/ 58859 h 76672"/>
                        <a:gd name="connsiteX5" fmla="*/ 112816 w 112816"/>
                        <a:gd name="connsiteY5" fmla="*/ 70734 h 76672"/>
                        <a:gd name="connsiteX6" fmla="*/ 89065 w 112816"/>
                        <a:gd name="connsiteY6" fmla="*/ 35108 h 76672"/>
                        <a:gd name="connsiteX7" fmla="*/ 71252 w 112816"/>
                        <a:gd name="connsiteY7" fmla="*/ 29170 h 76672"/>
                        <a:gd name="connsiteX8" fmla="*/ 59377 w 112816"/>
                        <a:gd name="connsiteY8" fmla="*/ 11357 h 76672"/>
                        <a:gd name="connsiteX9" fmla="*/ 17813 w 112816"/>
                        <a:gd name="connsiteY9" fmla="*/ 11357 h 76672"/>
                        <a:gd name="connsiteX10" fmla="*/ 0 w 112816"/>
                        <a:gd name="connsiteY10" fmla="*/ 29170 h 766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12816" h="76672">
                          <a:moveTo>
                            <a:pt x="0" y="29170"/>
                          </a:moveTo>
                          <a:cubicBezTo>
                            <a:pt x="0" y="33128"/>
                            <a:pt x="12446" y="31888"/>
                            <a:pt x="17813" y="35108"/>
                          </a:cubicBezTo>
                          <a:cubicBezTo>
                            <a:pt x="35098" y="45479"/>
                            <a:pt x="31706" y="57070"/>
                            <a:pt x="35626" y="76672"/>
                          </a:cubicBezTo>
                          <a:cubicBezTo>
                            <a:pt x="49481" y="74693"/>
                            <a:pt x="63785" y="74756"/>
                            <a:pt x="77190" y="70734"/>
                          </a:cubicBezTo>
                          <a:cubicBezTo>
                            <a:pt x="84025" y="68683"/>
                            <a:pt x="87867" y="58859"/>
                            <a:pt x="95003" y="58859"/>
                          </a:cubicBezTo>
                          <a:cubicBezTo>
                            <a:pt x="102139" y="58859"/>
                            <a:pt x="106878" y="66776"/>
                            <a:pt x="112816" y="70734"/>
                          </a:cubicBezTo>
                          <a:cubicBezTo>
                            <a:pt x="106591" y="52059"/>
                            <a:pt x="108127" y="47816"/>
                            <a:pt x="89065" y="35108"/>
                          </a:cubicBezTo>
                          <a:cubicBezTo>
                            <a:pt x="83857" y="31636"/>
                            <a:pt x="77190" y="31149"/>
                            <a:pt x="71252" y="29170"/>
                          </a:cubicBezTo>
                          <a:cubicBezTo>
                            <a:pt x="67294" y="23232"/>
                            <a:pt x="64949" y="15815"/>
                            <a:pt x="59377" y="11357"/>
                          </a:cubicBezTo>
                          <a:cubicBezTo>
                            <a:pt x="45181" y="0"/>
                            <a:pt x="32826" y="7604"/>
                            <a:pt x="17813" y="11357"/>
                          </a:cubicBezTo>
                          <a:cubicBezTo>
                            <a:pt x="10803" y="39402"/>
                            <a:pt x="0" y="25212"/>
                            <a:pt x="0" y="2917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2362" name="Group 83"/>
                    <p:cNvGrpSpPr/>
                    <p:nvPr/>
                  </p:nvGrpSpPr>
                  <p:grpSpPr>
                    <a:xfrm rot="10800000">
                      <a:off x="1631867" y="2370626"/>
                      <a:ext cx="1957450" cy="281727"/>
                      <a:chOff x="1738745" y="2572506"/>
                      <a:chExt cx="1957450" cy="281727"/>
                    </a:xfrm>
                  </p:grpSpPr>
                  <p:sp>
                    <p:nvSpPr>
                      <p:cNvPr id="1740" name="Diagonal Stripe 44"/>
                      <p:cNvSpPr/>
                      <p:nvPr/>
                    </p:nvSpPr>
                    <p:spPr bwMode="auto">
                      <a:xfrm>
                        <a:off x="2551217" y="2808514"/>
                        <a:ext cx="120732" cy="45719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1" name="Diagonal Stripe 1740"/>
                      <p:cNvSpPr/>
                      <p:nvPr/>
                    </p:nvSpPr>
                    <p:spPr bwMode="auto">
                      <a:xfrm flipH="1">
                        <a:off x="3552702" y="2683823"/>
                        <a:ext cx="45719" cy="152400"/>
                      </a:xfrm>
                      <a:prstGeom prst="diagStripe">
                        <a:avLst/>
                      </a:pr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2" name="Freeform 1741"/>
                      <p:cNvSpPr/>
                      <p:nvPr/>
                    </p:nvSpPr>
                    <p:spPr bwMode="auto">
                      <a:xfrm>
                        <a:off x="3577442" y="2702626"/>
                        <a:ext cx="118753" cy="53439"/>
                      </a:xfrm>
                      <a:custGeom>
                        <a:avLst/>
                        <a:gdLst>
                          <a:gd name="connsiteX0" fmla="*/ 0 w 118753"/>
                          <a:gd name="connsiteY0" fmla="*/ 41564 h 53439"/>
                          <a:gd name="connsiteX1" fmla="*/ 29688 w 118753"/>
                          <a:gd name="connsiteY1" fmla="*/ 0 h 53439"/>
                          <a:gd name="connsiteX2" fmla="*/ 65314 w 118753"/>
                          <a:gd name="connsiteY2" fmla="*/ 11876 h 53439"/>
                          <a:gd name="connsiteX3" fmla="*/ 118753 w 118753"/>
                          <a:gd name="connsiteY3" fmla="*/ 53439 h 53439"/>
                          <a:gd name="connsiteX4" fmla="*/ 0 w 118753"/>
                          <a:gd name="connsiteY4" fmla="*/ 41564 h 534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18753" h="53439">
                            <a:moveTo>
                              <a:pt x="0" y="41564"/>
                            </a:moveTo>
                            <a:lnTo>
                              <a:pt x="29688" y="0"/>
                            </a:lnTo>
                            <a:lnTo>
                              <a:pt x="65314" y="11876"/>
                            </a:lnTo>
                            <a:lnTo>
                              <a:pt x="118753" y="53439"/>
                            </a:lnTo>
                            <a:lnTo>
                              <a:pt x="0" y="41564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3" name="Freeform 1742"/>
                      <p:cNvSpPr/>
                      <p:nvPr/>
                    </p:nvSpPr>
                    <p:spPr bwMode="auto">
                      <a:xfrm>
                        <a:off x="3464626" y="2766950"/>
                        <a:ext cx="148442" cy="71252"/>
                      </a:xfrm>
                      <a:custGeom>
                        <a:avLst/>
                        <a:gdLst>
                          <a:gd name="connsiteX0" fmla="*/ 0 w 148442"/>
                          <a:gd name="connsiteY0" fmla="*/ 59377 h 71252"/>
                          <a:gd name="connsiteX1" fmla="*/ 0 w 148442"/>
                          <a:gd name="connsiteY1" fmla="*/ 59377 h 71252"/>
                          <a:gd name="connsiteX2" fmla="*/ 47502 w 148442"/>
                          <a:gd name="connsiteY2" fmla="*/ 0 h 71252"/>
                          <a:gd name="connsiteX3" fmla="*/ 47502 w 148442"/>
                          <a:gd name="connsiteY3" fmla="*/ 0 h 71252"/>
                          <a:gd name="connsiteX4" fmla="*/ 89065 w 148442"/>
                          <a:gd name="connsiteY4" fmla="*/ 41564 h 71252"/>
                          <a:gd name="connsiteX5" fmla="*/ 148442 w 148442"/>
                          <a:gd name="connsiteY5" fmla="*/ 71252 h 71252"/>
                          <a:gd name="connsiteX6" fmla="*/ 35626 w 148442"/>
                          <a:gd name="connsiteY6" fmla="*/ 71252 h 71252"/>
                          <a:gd name="connsiteX7" fmla="*/ 35626 w 148442"/>
                          <a:gd name="connsiteY7" fmla="*/ 71252 h 71252"/>
                          <a:gd name="connsiteX8" fmla="*/ 0 w 148442"/>
                          <a:gd name="connsiteY8" fmla="*/ 59377 h 712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48442" h="71252">
                            <a:moveTo>
                              <a:pt x="0" y="59377"/>
                            </a:moveTo>
                            <a:lnTo>
                              <a:pt x="0" y="59377"/>
                            </a:lnTo>
                            <a:lnTo>
                              <a:pt x="47502" y="0"/>
                            </a:lnTo>
                            <a:lnTo>
                              <a:pt x="47502" y="0"/>
                            </a:lnTo>
                            <a:lnTo>
                              <a:pt x="89065" y="41564"/>
                            </a:lnTo>
                            <a:lnTo>
                              <a:pt x="148442" y="71252"/>
                            </a:lnTo>
                            <a:lnTo>
                              <a:pt x="35626" y="71252"/>
                            </a:lnTo>
                            <a:lnTo>
                              <a:pt x="35626" y="71252"/>
                            </a:lnTo>
                            <a:lnTo>
                              <a:pt x="0" y="59377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4" name="Freeform 1743"/>
                      <p:cNvSpPr/>
                      <p:nvPr/>
                    </p:nvSpPr>
                    <p:spPr bwMode="auto">
                      <a:xfrm>
                        <a:off x="1738745" y="2622467"/>
                        <a:ext cx="147453" cy="120227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5" name="Freeform 1744"/>
                      <p:cNvSpPr/>
                      <p:nvPr/>
                    </p:nvSpPr>
                    <p:spPr bwMode="auto">
                      <a:xfrm rot="713748" flipH="1">
                        <a:off x="1767444" y="2723410"/>
                        <a:ext cx="178129" cy="47972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6" name="Freeform 1745"/>
                      <p:cNvSpPr/>
                      <p:nvPr/>
                    </p:nvSpPr>
                    <p:spPr bwMode="auto">
                      <a:xfrm flipH="1" flipV="1">
                        <a:off x="1868385" y="2616528"/>
                        <a:ext cx="95002" cy="118754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7" name="Freeform 1746"/>
                      <p:cNvSpPr/>
                      <p:nvPr/>
                    </p:nvSpPr>
                    <p:spPr bwMode="auto">
                      <a:xfrm>
                        <a:off x="1963388" y="2610592"/>
                        <a:ext cx="141612" cy="83127"/>
                      </a:xfrm>
                      <a:custGeom>
                        <a:avLst/>
                        <a:gdLst>
                          <a:gd name="connsiteX0" fmla="*/ 4948 w 134685"/>
                          <a:gd name="connsiteY0" fmla="*/ 103515 h 116373"/>
                          <a:gd name="connsiteX1" fmla="*/ 28699 w 134685"/>
                          <a:gd name="connsiteY1" fmla="*/ 56014 h 116373"/>
                          <a:gd name="connsiteX2" fmla="*/ 52450 w 134685"/>
                          <a:gd name="connsiteY2" fmla="*/ 50076 h 116373"/>
                          <a:gd name="connsiteX3" fmla="*/ 70263 w 134685"/>
                          <a:gd name="connsiteY3" fmla="*/ 8513 h 116373"/>
                          <a:gd name="connsiteX4" fmla="*/ 94013 w 134685"/>
                          <a:gd name="connsiteY4" fmla="*/ 2575 h 116373"/>
                          <a:gd name="connsiteX5" fmla="*/ 129639 w 134685"/>
                          <a:gd name="connsiteY5" fmla="*/ 8513 h 116373"/>
                          <a:gd name="connsiteX6" fmla="*/ 117764 w 134685"/>
                          <a:gd name="connsiteY6" fmla="*/ 26326 h 116373"/>
                          <a:gd name="connsiteX7" fmla="*/ 99951 w 134685"/>
                          <a:gd name="connsiteY7" fmla="*/ 38201 h 116373"/>
                          <a:gd name="connsiteX8" fmla="*/ 88076 w 134685"/>
                          <a:gd name="connsiteY8" fmla="*/ 56014 h 116373"/>
                          <a:gd name="connsiteX9" fmla="*/ 82138 w 134685"/>
                          <a:gd name="connsiteY9" fmla="*/ 109453 h 116373"/>
                          <a:gd name="connsiteX10" fmla="*/ 58387 w 134685"/>
                          <a:gd name="connsiteY10" fmla="*/ 103515 h 116373"/>
                          <a:gd name="connsiteX11" fmla="*/ 4948 w 134685"/>
                          <a:gd name="connsiteY11" fmla="*/ 103515 h 1163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34685" h="116373">
                            <a:moveTo>
                              <a:pt x="4948" y="103515"/>
                            </a:moveTo>
                            <a:cubicBezTo>
                              <a:pt x="0" y="95598"/>
                              <a:pt x="6164" y="68891"/>
                              <a:pt x="28699" y="56014"/>
                            </a:cubicBezTo>
                            <a:cubicBezTo>
                              <a:pt x="35784" y="51965"/>
                              <a:pt x="44533" y="52055"/>
                              <a:pt x="52450" y="50076"/>
                            </a:cubicBezTo>
                            <a:cubicBezTo>
                              <a:pt x="55600" y="40626"/>
                              <a:pt x="63487" y="14159"/>
                              <a:pt x="70263" y="8513"/>
                            </a:cubicBezTo>
                            <a:cubicBezTo>
                              <a:pt x="76532" y="3289"/>
                              <a:pt x="86096" y="4554"/>
                              <a:pt x="94013" y="2575"/>
                            </a:cubicBezTo>
                            <a:cubicBezTo>
                              <a:pt x="105888" y="4554"/>
                              <a:pt x="121126" y="0"/>
                              <a:pt x="129639" y="8513"/>
                            </a:cubicBezTo>
                            <a:cubicBezTo>
                              <a:pt x="134685" y="13559"/>
                              <a:pt x="122810" y="21280"/>
                              <a:pt x="117764" y="26326"/>
                            </a:cubicBezTo>
                            <a:cubicBezTo>
                              <a:pt x="112718" y="31372"/>
                              <a:pt x="105889" y="34243"/>
                              <a:pt x="99951" y="38201"/>
                            </a:cubicBezTo>
                            <a:cubicBezTo>
                              <a:pt x="95993" y="44139"/>
                              <a:pt x="89807" y="49091"/>
                              <a:pt x="88076" y="56014"/>
                            </a:cubicBezTo>
                            <a:cubicBezTo>
                              <a:pt x="83729" y="73402"/>
                              <a:pt x="91637" y="94255"/>
                              <a:pt x="82138" y="109453"/>
                            </a:cubicBezTo>
                            <a:cubicBezTo>
                              <a:pt x="77813" y="116373"/>
                              <a:pt x="66304" y="105494"/>
                              <a:pt x="58387" y="103515"/>
                            </a:cubicBezTo>
                            <a:cubicBezTo>
                              <a:pt x="14053" y="109849"/>
                              <a:pt x="9896" y="111432"/>
                              <a:pt x="4948" y="1035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8" name="Freeform 1747"/>
                      <p:cNvSpPr/>
                      <p:nvPr/>
                    </p:nvSpPr>
                    <p:spPr bwMode="auto">
                      <a:xfrm>
                        <a:off x="2069276" y="2621120"/>
                        <a:ext cx="104066" cy="113040"/>
                      </a:xfrm>
                      <a:custGeom>
                        <a:avLst/>
                        <a:gdLst>
                          <a:gd name="connsiteX0" fmla="*/ 990 w 104066"/>
                          <a:gd name="connsiteY0" fmla="*/ 31035 h 113040"/>
                          <a:gd name="connsiteX1" fmla="*/ 12865 w 104066"/>
                          <a:gd name="connsiteY1" fmla="*/ 48848 h 113040"/>
                          <a:gd name="connsiteX2" fmla="*/ 18803 w 104066"/>
                          <a:gd name="connsiteY2" fmla="*/ 102287 h 113040"/>
                          <a:gd name="connsiteX3" fmla="*/ 42553 w 104066"/>
                          <a:gd name="connsiteY3" fmla="*/ 108225 h 113040"/>
                          <a:gd name="connsiteX4" fmla="*/ 95992 w 104066"/>
                          <a:gd name="connsiteY4" fmla="*/ 102287 h 113040"/>
                          <a:gd name="connsiteX5" fmla="*/ 90055 w 104066"/>
                          <a:gd name="connsiteY5" fmla="*/ 72599 h 113040"/>
                          <a:gd name="connsiteX6" fmla="*/ 60366 w 104066"/>
                          <a:gd name="connsiteY6" fmla="*/ 48848 h 113040"/>
                          <a:gd name="connsiteX7" fmla="*/ 18803 w 104066"/>
                          <a:gd name="connsiteY7" fmla="*/ 19160 h 113040"/>
                          <a:gd name="connsiteX8" fmla="*/ 990 w 104066"/>
                          <a:gd name="connsiteY8" fmla="*/ 31035 h 1130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4066" h="113040">
                            <a:moveTo>
                              <a:pt x="990" y="31035"/>
                            </a:moveTo>
                            <a:cubicBezTo>
                              <a:pt x="0" y="35983"/>
                              <a:pt x="11134" y="41925"/>
                              <a:pt x="12865" y="48848"/>
                            </a:cubicBezTo>
                            <a:cubicBezTo>
                              <a:pt x="17212" y="66236"/>
                              <a:pt x="10788" y="86256"/>
                              <a:pt x="18803" y="102287"/>
                            </a:cubicBezTo>
                            <a:cubicBezTo>
                              <a:pt x="22452" y="109586"/>
                              <a:pt x="34636" y="106246"/>
                              <a:pt x="42553" y="108225"/>
                            </a:cubicBezTo>
                            <a:cubicBezTo>
                              <a:pt x="60366" y="106246"/>
                              <a:pt x="81654" y="113040"/>
                              <a:pt x="95992" y="102287"/>
                            </a:cubicBezTo>
                            <a:cubicBezTo>
                              <a:pt x="104066" y="96232"/>
                              <a:pt x="94030" y="81875"/>
                              <a:pt x="90055" y="72599"/>
                            </a:cubicBezTo>
                            <a:cubicBezTo>
                              <a:pt x="86672" y="64705"/>
                              <a:pt x="65578" y="52323"/>
                              <a:pt x="60366" y="48848"/>
                            </a:cubicBezTo>
                            <a:cubicBezTo>
                              <a:pt x="46383" y="27873"/>
                              <a:pt x="44350" y="0"/>
                              <a:pt x="18803" y="19160"/>
                            </a:cubicBezTo>
                            <a:cubicBezTo>
                              <a:pt x="15262" y="21815"/>
                              <a:pt x="1980" y="26087"/>
                              <a:pt x="990" y="3103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49" name="Freeform 1748"/>
                      <p:cNvSpPr/>
                      <p:nvPr/>
                    </p:nvSpPr>
                    <p:spPr bwMode="auto">
                      <a:xfrm>
                        <a:off x="2120023" y="2572506"/>
                        <a:ext cx="129258" cy="84597"/>
                      </a:xfrm>
                      <a:custGeom>
                        <a:avLst/>
                        <a:gdLst>
                          <a:gd name="connsiteX0" fmla="*/ 9619 w 129258"/>
                          <a:gd name="connsiteY0" fmla="*/ 79649 h 84597"/>
                          <a:gd name="connsiteX1" fmla="*/ 33370 w 129258"/>
                          <a:gd name="connsiteY1" fmla="*/ 73712 h 84597"/>
                          <a:gd name="connsiteX2" fmla="*/ 51183 w 129258"/>
                          <a:gd name="connsiteY2" fmla="*/ 67774 h 84597"/>
                          <a:gd name="connsiteX3" fmla="*/ 110560 w 129258"/>
                          <a:gd name="connsiteY3" fmla="*/ 55899 h 84597"/>
                          <a:gd name="connsiteX4" fmla="*/ 128373 w 129258"/>
                          <a:gd name="connsiteY4" fmla="*/ 44023 h 84597"/>
                          <a:gd name="connsiteX5" fmla="*/ 86809 w 129258"/>
                          <a:gd name="connsiteY5" fmla="*/ 2460 h 84597"/>
                          <a:gd name="connsiteX6" fmla="*/ 45245 w 129258"/>
                          <a:gd name="connsiteY6" fmla="*/ 8397 h 84597"/>
                          <a:gd name="connsiteX7" fmla="*/ 39308 w 129258"/>
                          <a:gd name="connsiteY7" fmla="*/ 38086 h 84597"/>
                          <a:gd name="connsiteX8" fmla="*/ 21495 w 129258"/>
                          <a:gd name="connsiteY8" fmla="*/ 44023 h 84597"/>
                          <a:gd name="connsiteX9" fmla="*/ 9619 w 129258"/>
                          <a:gd name="connsiteY9" fmla="*/ 79649 h 84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9258" h="84597">
                            <a:moveTo>
                              <a:pt x="9619" y="79649"/>
                            </a:moveTo>
                            <a:cubicBezTo>
                              <a:pt x="11598" y="84597"/>
                              <a:pt x="25523" y="75954"/>
                              <a:pt x="33370" y="73712"/>
                            </a:cubicBezTo>
                            <a:cubicBezTo>
                              <a:pt x="39388" y="71993"/>
                              <a:pt x="45084" y="69181"/>
                              <a:pt x="51183" y="67774"/>
                            </a:cubicBezTo>
                            <a:cubicBezTo>
                              <a:pt x="70850" y="63235"/>
                              <a:pt x="110560" y="55899"/>
                              <a:pt x="110560" y="55899"/>
                            </a:cubicBezTo>
                            <a:cubicBezTo>
                              <a:pt x="116498" y="51940"/>
                              <a:pt x="129258" y="51104"/>
                              <a:pt x="128373" y="44023"/>
                            </a:cubicBezTo>
                            <a:cubicBezTo>
                              <a:pt x="124230" y="10882"/>
                              <a:pt x="108041" y="9537"/>
                              <a:pt x="86809" y="2460"/>
                            </a:cubicBezTo>
                            <a:cubicBezTo>
                              <a:pt x="72954" y="4439"/>
                              <a:pt x="56441" y="0"/>
                              <a:pt x="45245" y="8397"/>
                            </a:cubicBezTo>
                            <a:cubicBezTo>
                              <a:pt x="37171" y="14452"/>
                              <a:pt x="44906" y="29689"/>
                              <a:pt x="39308" y="38086"/>
                            </a:cubicBezTo>
                            <a:cubicBezTo>
                              <a:pt x="35836" y="43294"/>
                              <a:pt x="27433" y="42044"/>
                              <a:pt x="21495" y="44023"/>
                            </a:cubicBezTo>
                            <a:cubicBezTo>
                              <a:pt x="0" y="58354"/>
                              <a:pt x="7640" y="74701"/>
                              <a:pt x="9619" y="7964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0" name="Freeform 1749"/>
                      <p:cNvSpPr/>
                      <p:nvPr/>
                    </p:nvSpPr>
                    <p:spPr bwMode="auto">
                      <a:xfrm>
                        <a:off x="2176154" y="2637150"/>
                        <a:ext cx="137556" cy="93693"/>
                      </a:xfrm>
                      <a:custGeom>
                        <a:avLst/>
                        <a:gdLst>
                          <a:gd name="connsiteX0" fmla="*/ 6927 w 137556"/>
                          <a:gd name="connsiteY0" fmla="*/ 9068 h 93693"/>
                          <a:gd name="connsiteX1" fmla="*/ 30678 w 137556"/>
                          <a:gd name="connsiteY1" fmla="*/ 44694 h 93693"/>
                          <a:gd name="connsiteX2" fmla="*/ 42553 w 137556"/>
                          <a:gd name="connsiteY2" fmla="*/ 62507 h 93693"/>
                          <a:gd name="connsiteX3" fmla="*/ 60366 w 137556"/>
                          <a:gd name="connsiteY3" fmla="*/ 68444 h 93693"/>
                          <a:gd name="connsiteX4" fmla="*/ 101930 w 137556"/>
                          <a:gd name="connsiteY4" fmla="*/ 74382 h 93693"/>
                          <a:gd name="connsiteX5" fmla="*/ 107868 w 137556"/>
                          <a:gd name="connsiteY5" fmla="*/ 92195 h 93693"/>
                          <a:gd name="connsiteX6" fmla="*/ 137556 w 137556"/>
                          <a:gd name="connsiteY6" fmla="*/ 68444 h 93693"/>
                          <a:gd name="connsiteX7" fmla="*/ 131618 w 137556"/>
                          <a:gd name="connsiteY7" fmla="*/ 26881 h 93693"/>
                          <a:gd name="connsiteX8" fmla="*/ 72242 w 137556"/>
                          <a:gd name="connsiteY8" fmla="*/ 9068 h 93693"/>
                          <a:gd name="connsiteX9" fmla="*/ 6927 w 137556"/>
                          <a:gd name="connsiteY9" fmla="*/ 9068 h 93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556" h="93693">
                            <a:moveTo>
                              <a:pt x="6927" y="9068"/>
                            </a:moveTo>
                            <a:cubicBezTo>
                              <a:pt x="0" y="15006"/>
                              <a:pt x="5968" y="15042"/>
                              <a:pt x="30678" y="44694"/>
                            </a:cubicBezTo>
                            <a:cubicBezTo>
                              <a:pt x="35246" y="50176"/>
                              <a:pt x="36981" y="58049"/>
                              <a:pt x="42553" y="62507"/>
                            </a:cubicBezTo>
                            <a:cubicBezTo>
                              <a:pt x="47440" y="66417"/>
                              <a:pt x="54229" y="67217"/>
                              <a:pt x="60366" y="68444"/>
                            </a:cubicBezTo>
                            <a:cubicBezTo>
                              <a:pt x="74090" y="71189"/>
                              <a:pt x="88075" y="72403"/>
                              <a:pt x="101930" y="74382"/>
                            </a:cubicBezTo>
                            <a:cubicBezTo>
                              <a:pt x="103909" y="80320"/>
                              <a:pt x="101796" y="90677"/>
                              <a:pt x="107868" y="92195"/>
                            </a:cubicBezTo>
                            <a:cubicBezTo>
                              <a:pt x="113862" y="93693"/>
                              <a:pt x="133561" y="72439"/>
                              <a:pt x="137556" y="68444"/>
                            </a:cubicBezTo>
                            <a:cubicBezTo>
                              <a:pt x="135577" y="54590"/>
                              <a:pt x="136044" y="40158"/>
                              <a:pt x="131618" y="26881"/>
                            </a:cubicBezTo>
                            <a:cubicBezTo>
                              <a:pt x="124569" y="5735"/>
                              <a:pt x="79381" y="9960"/>
                              <a:pt x="72242" y="9068"/>
                            </a:cubicBezTo>
                            <a:cubicBezTo>
                              <a:pt x="45041" y="0"/>
                              <a:pt x="13854" y="3130"/>
                              <a:pt x="6927" y="90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1" name="Freeform 1750"/>
                      <p:cNvSpPr/>
                      <p:nvPr/>
                    </p:nvSpPr>
                    <p:spPr bwMode="auto">
                      <a:xfrm>
                        <a:off x="2152403" y="2699657"/>
                        <a:ext cx="160416" cy="81306"/>
                      </a:xfrm>
                      <a:custGeom>
                        <a:avLst/>
                        <a:gdLst>
                          <a:gd name="connsiteX0" fmla="*/ 990 w 160416"/>
                          <a:gd name="connsiteY0" fmla="*/ 47501 h 81306"/>
                          <a:gd name="connsiteX1" fmla="*/ 18803 w 160416"/>
                          <a:gd name="connsiteY1" fmla="*/ 41564 h 81306"/>
                          <a:gd name="connsiteX2" fmla="*/ 30678 w 160416"/>
                          <a:gd name="connsiteY2" fmla="*/ 5938 h 81306"/>
                          <a:gd name="connsiteX3" fmla="*/ 54429 w 160416"/>
                          <a:gd name="connsiteY3" fmla="*/ 0 h 81306"/>
                          <a:gd name="connsiteX4" fmla="*/ 95993 w 160416"/>
                          <a:gd name="connsiteY4" fmla="*/ 11875 h 81306"/>
                          <a:gd name="connsiteX5" fmla="*/ 155369 w 160416"/>
                          <a:gd name="connsiteY5" fmla="*/ 47501 h 81306"/>
                          <a:gd name="connsiteX6" fmla="*/ 60367 w 160416"/>
                          <a:gd name="connsiteY6" fmla="*/ 53439 h 81306"/>
                          <a:gd name="connsiteX7" fmla="*/ 24741 w 160416"/>
                          <a:gd name="connsiteY7" fmla="*/ 65314 h 81306"/>
                          <a:gd name="connsiteX8" fmla="*/ 990 w 160416"/>
                          <a:gd name="connsiteY8" fmla="*/ 47501 h 813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60416" h="81306">
                            <a:moveTo>
                              <a:pt x="990" y="47501"/>
                            </a:moveTo>
                            <a:cubicBezTo>
                              <a:pt x="0" y="43543"/>
                              <a:pt x="15165" y="46657"/>
                              <a:pt x="18803" y="41564"/>
                            </a:cubicBezTo>
                            <a:cubicBezTo>
                              <a:pt x="26079" y="31378"/>
                              <a:pt x="18534" y="8974"/>
                              <a:pt x="30678" y="5938"/>
                            </a:cubicBezTo>
                            <a:lnTo>
                              <a:pt x="54429" y="0"/>
                            </a:lnTo>
                            <a:cubicBezTo>
                              <a:pt x="56482" y="513"/>
                              <a:pt x="91736" y="8682"/>
                              <a:pt x="95993" y="11875"/>
                            </a:cubicBezTo>
                            <a:cubicBezTo>
                              <a:pt x="149556" y="52048"/>
                              <a:pt x="99887" y="36406"/>
                              <a:pt x="155369" y="47501"/>
                            </a:cubicBezTo>
                            <a:cubicBezTo>
                              <a:pt x="121567" y="81306"/>
                              <a:pt x="160416" y="48437"/>
                              <a:pt x="60367" y="53439"/>
                            </a:cubicBezTo>
                            <a:cubicBezTo>
                              <a:pt x="47865" y="54064"/>
                              <a:pt x="24741" y="65314"/>
                              <a:pt x="24741" y="65314"/>
                            </a:cubicBezTo>
                            <a:cubicBezTo>
                              <a:pt x="2729" y="57978"/>
                              <a:pt x="1980" y="51459"/>
                              <a:pt x="990" y="475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2" name="Freeform 1751"/>
                      <p:cNvSpPr/>
                      <p:nvPr/>
                    </p:nvSpPr>
                    <p:spPr bwMode="auto">
                      <a:xfrm>
                        <a:off x="1957451" y="2699657"/>
                        <a:ext cx="103853" cy="102919"/>
                      </a:xfrm>
                      <a:custGeom>
                        <a:avLst/>
                        <a:gdLst>
                          <a:gd name="connsiteX0" fmla="*/ 77189 w 103853"/>
                          <a:gd name="connsiteY0" fmla="*/ 100940 h 102919"/>
                          <a:gd name="connsiteX1" fmla="*/ 41563 w 103853"/>
                          <a:gd name="connsiteY1" fmla="*/ 71252 h 102919"/>
                          <a:gd name="connsiteX2" fmla="*/ 5937 w 103853"/>
                          <a:gd name="connsiteY2" fmla="*/ 59376 h 102919"/>
                          <a:gd name="connsiteX3" fmla="*/ 0 w 103853"/>
                          <a:gd name="connsiteY3" fmla="*/ 41563 h 102919"/>
                          <a:gd name="connsiteX4" fmla="*/ 17813 w 103853"/>
                          <a:gd name="connsiteY4" fmla="*/ 11875 h 102919"/>
                          <a:gd name="connsiteX5" fmla="*/ 53439 w 103853"/>
                          <a:gd name="connsiteY5" fmla="*/ 0 h 102919"/>
                          <a:gd name="connsiteX6" fmla="*/ 89065 w 103853"/>
                          <a:gd name="connsiteY6" fmla="*/ 17813 h 102919"/>
                          <a:gd name="connsiteX7" fmla="*/ 100940 w 103853"/>
                          <a:gd name="connsiteY7" fmla="*/ 35626 h 102919"/>
                          <a:gd name="connsiteX8" fmla="*/ 95002 w 103853"/>
                          <a:gd name="connsiteY8" fmla="*/ 83127 h 102919"/>
                          <a:gd name="connsiteX9" fmla="*/ 77189 w 103853"/>
                          <a:gd name="connsiteY9" fmla="*/ 100940 h 1029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03853" h="102919">
                            <a:moveTo>
                              <a:pt x="77189" y="100940"/>
                            </a:moveTo>
                            <a:cubicBezTo>
                              <a:pt x="68283" y="98961"/>
                              <a:pt x="56444" y="77866"/>
                              <a:pt x="41563" y="71252"/>
                            </a:cubicBezTo>
                            <a:cubicBezTo>
                              <a:pt x="30124" y="66168"/>
                              <a:pt x="5937" y="59376"/>
                              <a:pt x="5937" y="59376"/>
                            </a:cubicBezTo>
                            <a:cubicBezTo>
                              <a:pt x="3958" y="53438"/>
                              <a:pt x="0" y="47822"/>
                              <a:pt x="0" y="41563"/>
                            </a:cubicBezTo>
                            <a:cubicBezTo>
                              <a:pt x="0" y="31404"/>
                              <a:pt x="8405" y="16579"/>
                              <a:pt x="17813" y="11875"/>
                            </a:cubicBezTo>
                            <a:cubicBezTo>
                              <a:pt x="29009" y="6277"/>
                              <a:pt x="53439" y="0"/>
                              <a:pt x="53439" y="0"/>
                            </a:cubicBezTo>
                            <a:cubicBezTo>
                              <a:pt x="67928" y="4829"/>
                              <a:pt x="77553" y="6301"/>
                              <a:pt x="89065" y="17813"/>
                            </a:cubicBezTo>
                            <a:cubicBezTo>
                              <a:pt x="94111" y="22859"/>
                              <a:pt x="96982" y="29688"/>
                              <a:pt x="100940" y="35626"/>
                            </a:cubicBezTo>
                            <a:cubicBezTo>
                              <a:pt x="98961" y="51460"/>
                              <a:pt x="103853" y="69850"/>
                              <a:pt x="95002" y="83127"/>
                            </a:cubicBezTo>
                            <a:cubicBezTo>
                              <a:pt x="89404" y="91524"/>
                              <a:pt x="86095" y="102919"/>
                              <a:pt x="77189" y="1009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3" name="Freeform 1752"/>
                      <p:cNvSpPr/>
                      <p:nvPr/>
                    </p:nvSpPr>
                    <p:spPr bwMode="auto">
                      <a:xfrm>
                        <a:off x="2039588" y="2757300"/>
                        <a:ext cx="131618" cy="79698"/>
                      </a:xfrm>
                      <a:custGeom>
                        <a:avLst/>
                        <a:gdLst>
                          <a:gd name="connsiteX0" fmla="*/ 12865 w 131618"/>
                          <a:gd name="connsiteY0" fmla="*/ 13608 h 79698"/>
                          <a:gd name="connsiteX1" fmla="*/ 30678 w 131618"/>
                          <a:gd name="connsiteY1" fmla="*/ 31421 h 79698"/>
                          <a:gd name="connsiteX2" fmla="*/ 48490 w 131618"/>
                          <a:gd name="connsiteY2" fmla="*/ 43297 h 79698"/>
                          <a:gd name="connsiteX3" fmla="*/ 78179 w 131618"/>
                          <a:gd name="connsiteY3" fmla="*/ 72985 h 79698"/>
                          <a:gd name="connsiteX4" fmla="*/ 101929 w 131618"/>
                          <a:gd name="connsiteY4" fmla="*/ 67047 h 79698"/>
                          <a:gd name="connsiteX5" fmla="*/ 107867 w 131618"/>
                          <a:gd name="connsiteY5" fmla="*/ 49234 h 79698"/>
                          <a:gd name="connsiteX6" fmla="*/ 131618 w 131618"/>
                          <a:gd name="connsiteY6" fmla="*/ 43297 h 79698"/>
                          <a:gd name="connsiteX7" fmla="*/ 125680 w 131618"/>
                          <a:gd name="connsiteY7" fmla="*/ 13608 h 79698"/>
                          <a:gd name="connsiteX8" fmla="*/ 107867 w 131618"/>
                          <a:gd name="connsiteY8" fmla="*/ 1733 h 79698"/>
                          <a:gd name="connsiteX9" fmla="*/ 12865 w 131618"/>
                          <a:gd name="connsiteY9" fmla="*/ 13608 h 796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8" h="79698">
                            <a:moveTo>
                              <a:pt x="12865" y="13608"/>
                            </a:moveTo>
                            <a:cubicBezTo>
                              <a:pt x="0" y="18556"/>
                              <a:pt x="24227" y="26045"/>
                              <a:pt x="30678" y="31421"/>
                            </a:cubicBezTo>
                            <a:cubicBezTo>
                              <a:pt x="36160" y="35990"/>
                              <a:pt x="44032" y="37725"/>
                              <a:pt x="48490" y="43297"/>
                            </a:cubicBezTo>
                            <a:cubicBezTo>
                              <a:pt x="77609" y="79698"/>
                              <a:pt x="20006" y="43900"/>
                              <a:pt x="78179" y="72985"/>
                            </a:cubicBezTo>
                            <a:cubicBezTo>
                              <a:pt x="86096" y="71006"/>
                              <a:pt x="95557" y="72145"/>
                              <a:pt x="101929" y="67047"/>
                            </a:cubicBezTo>
                            <a:cubicBezTo>
                              <a:pt x="106816" y="63137"/>
                              <a:pt x="102980" y="53144"/>
                              <a:pt x="107867" y="49234"/>
                            </a:cubicBezTo>
                            <a:cubicBezTo>
                              <a:pt x="114239" y="44136"/>
                              <a:pt x="123701" y="45276"/>
                              <a:pt x="131618" y="43297"/>
                            </a:cubicBezTo>
                            <a:cubicBezTo>
                              <a:pt x="129639" y="33401"/>
                              <a:pt x="130687" y="22371"/>
                              <a:pt x="125680" y="13608"/>
                            </a:cubicBezTo>
                            <a:cubicBezTo>
                              <a:pt x="122139" y="7412"/>
                              <a:pt x="114989" y="2178"/>
                              <a:pt x="107867" y="1733"/>
                            </a:cubicBezTo>
                            <a:cubicBezTo>
                              <a:pt x="80141" y="0"/>
                              <a:pt x="25730" y="8660"/>
                              <a:pt x="12865" y="13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4" name="Freeform 1753"/>
                      <p:cNvSpPr/>
                      <p:nvPr/>
                    </p:nvSpPr>
                    <p:spPr bwMode="auto">
                      <a:xfrm>
                        <a:off x="1915887" y="2578734"/>
                        <a:ext cx="118753" cy="61546"/>
                      </a:xfrm>
                      <a:custGeom>
                        <a:avLst/>
                        <a:gdLst>
                          <a:gd name="connsiteX0" fmla="*/ 0 w 118753"/>
                          <a:gd name="connsiteY0" fmla="*/ 25920 h 61546"/>
                          <a:gd name="connsiteX1" fmla="*/ 17813 w 118753"/>
                          <a:gd name="connsiteY1" fmla="*/ 31858 h 61546"/>
                          <a:gd name="connsiteX2" fmla="*/ 29688 w 118753"/>
                          <a:gd name="connsiteY2" fmla="*/ 49671 h 61546"/>
                          <a:gd name="connsiteX3" fmla="*/ 47501 w 118753"/>
                          <a:gd name="connsiteY3" fmla="*/ 61546 h 61546"/>
                          <a:gd name="connsiteX4" fmla="*/ 95002 w 118753"/>
                          <a:gd name="connsiteY4" fmla="*/ 55608 h 61546"/>
                          <a:gd name="connsiteX5" fmla="*/ 118753 w 118753"/>
                          <a:gd name="connsiteY5" fmla="*/ 25920 h 61546"/>
                          <a:gd name="connsiteX6" fmla="*/ 17813 w 118753"/>
                          <a:gd name="connsiteY6" fmla="*/ 19982 h 61546"/>
                          <a:gd name="connsiteX7" fmla="*/ 0 w 118753"/>
                          <a:gd name="connsiteY7" fmla="*/ 25920 h 61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18753" h="61546">
                            <a:moveTo>
                              <a:pt x="0" y="25920"/>
                            </a:moveTo>
                            <a:cubicBezTo>
                              <a:pt x="0" y="27899"/>
                              <a:pt x="12926" y="27948"/>
                              <a:pt x="17813" y="31858"/>
                            </a:cubicBezTo>
                            <a:cubicBezTo>
                              <a:pt x="23385" y="36316"/>
                              <a:pt x="24642" y="44625"/>
                              <a:pt x="29688" y="49671"/>
                            </a:cubicBezTo>
                            <a:cubicBezTo>
                              <a:pt x="34734" y="54717"/>
                              <a:pt x="41563" y="57588"/>
                              <a:pt x="47501" y="61546"/>
                            </a:cubicBezTo>
                            <a:cubicBezTo>
                              <a:pt x="63335" y="59567"/>
                              <a:pt x="79718" y="60193"/>
                              <a:pt x="95002" y="55608"/>
                            </a:cubicBezTo>
                            <a:cubicBezTo>
                              <a:pt x="102054" y="53492"/>
                              <a:pt x="116354" y="29519"/>
                              <a:pt x="118753" y="25920"/>
                            </a:cubicBezTo>
                            <a:cubicBezTo>
                              <a:pt x="83042" y="2113"/>
                              <a:pt x="87752" y="0"/>
                              <a:pt x="17813" y="19982"/>
                            </a:cubicBezTo>
                            <a:cubicBezTo>
                              <a:pt x="12104" y="21613"/>
                              <a:pt x="0" y="23941"/>
                              <a:pt x="0" y="2592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5" name="Freeform 1754"/>
                      <p:cNvSpPr/>
                      <p:nvPr/>
                    </p:nvSpPr>
                    <p:spPr bwMode="auto">
                      <a:xfrm>
                        <a:off x="2276105" y="2610592"/>
                        <a:ext cx="150421" cy="65314"/>
                      </a:xfrm>
                      <a:custGeom>
                        <a:avLst/>
                        <a:gdLst>
                          <a:gd name="connsiteX0" fmla="*/ 1979 w 150421"/>
                          <a:gd name="connsiteY0" fmla="*/ 35626 h 65314"/>
                          <a:gd name="connsiteX1" fmla="*/ 25730 w 150421"/>
                          <a:gd name="connsiteY1" fmla="*/ 5937 h 65314"/>
                          <a:gd name="connsiteX2" fmla="*/ 49480 w 150421"/>
                          <a:gd name="connsiteY2" fmla="*/ 0 h 65314"/>
                          <a:gd name="connsiteX3" fmla="*/ 67293 w 150421"/>
                          <a:gd name="connsiteY3" fmla="*/ 5937 h 65314"/>
                          <a:gd name="connsiteX4" fmla="*/ 108857 w 150421"/>
                          <a:gd name="connsiteY4" fmla="*/ 29688 h 65314"/>
                          <a:gd name="connsiteX5" fmla="*/ 132608 w 150421"/>
                          <a:gd name="connsiteY5" fmla="*/ 35626 h 65314"/>
                          <a:gd name="connsiteX6" fmla="*/ 150421 w 150421"/>
                          <a:gd name="connsiteY6" fmla="*/ 41563 h 65314"/>
                          <a:gd name="connsiteX7" fmla="*/ 144483 w 150421"/>
                          <a:gd name="connsiteY7" fmla="*/ 59376 h 65314"/>
                          <a:gd name="connsiteX8" fmla="*/ 126670 w 150421"/>
                          <a:gd name="connsiteY8" fmla="*/ 65314 h 65314"/>
                          <a:gd name="connsiteX9" fmla="*/ 67293 w 150421"/>
                          <a:gd name="connsiteY9" fmla="*/ 59376 h 65314"/>
                          <a:gd name="connsiteX10" fmla="*/ 37605 w 150421"/>
                          <a:gd name="connsiteY10" fmla="*/ 47501 h 65314"/>
                          <a:gd name="connsiteX11" fmla="*/ 1979 w 150421"/>
                          <a:gd name="connsiteY11" fmla="*/ 35626 h 653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50421" h="65314">
                            <a:moveTo>
                              <a:pt x="1979" y="35626"/>
                            </a:moveTo>
                            <a:cubicBezTo>
                              <a:pt x="0" y="28699"/>
                              <a:pt x="17269" y="10168"/>
                              <a:pt x="25730" y="5937"/>
                            </a:cubicBezTo>
                            <a:cubicBezTo>
                              <a:pt x="33029" y="2288"/>
                              <a:pt x="41563" y="1979"/>
                              <a:pt x="49480" y="0"/>
                            </a:cubicBezTo>
                            <a:cubicBezTo>
                              <a:pt x="55418" y="1979"/>
                              <a:pt x="61695" y="3138"/>
                              <a:pt x="67293" y="5937"/>
                            </a:cubicBezTo>
                            <a:cubicBezTo>
                              <a:pt x="101756" y="23169"/>
                              <a:pt x="67206" y="14069"/>
                              <a:pt x="108857" y="29688"/>
                            </a:cubicBezTo>
                            <a:cubicBezTo>
                              <a:pt x="116498" y="32553"/>
                              <a:pt x="124761" y="33384"/>
                              <a:pt x="132608" y="35626"/>
                            </a:cubicBezTo>
                            <a:cubicBezTo>
                              <a:pt x="138626" y="37345"/>
                              <a:pt x="144483" y="39584"/>
                              <a:pt x="150421" y="41563"/>
                            </a:cubicBezTo>
                            <a:cubicBezTo>
                              <a:pt x="148442" y="47501"/>
                              <a:pt x="148909" y="54950"/>
                              <a:pt x="144483" y="59376"/>
                            </a:cubicBezTo>
                            <a:cubicBezTo>
                              <a:pt x="140057" y="63802"/>
                              <a:pt x="132929" y="65314"/>
                              <a:pt x="126670" y="65314"/>
                            </a:cubicBezTo>
                            <a:cubicBezTo>
                              <a:pt x="106779" y="65314"/>
                              <a:pt x="87085" y="61355"/>
                              <a:pt x="67293" y="59376"/>
                            </a:cubicBezTo>
                            <a:cubicBezTo>
                              <a:pt x="57397" y="55418"/>
                              <a:pt x="47138" y="52267"/>
                              <a:pt x="37605" y="47501"/>
                            </a:cubicBezTo>
                            <a:cubicBezTo>
                              <a:pt x="31222" y="44310"/>
                              <a:pt x="3958" y="42553"/>
                              <a:pt x="1979" y="3562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6" name="Freeform 1755"/>
                      <p:cNvSpPr/>
                      <p:nvPr/>
                    </p:nvSpPr>
                    <p:spPr bwMode="auto">
                      <a:xfrm>
                        <a:off x="2330534" y="2685888"/>
                        <a:ext cx="183471" cy="104493"/>
                      </a:xfrm>
                      <a:custGeom>
                        <a:avLst/>
                        <a:gdLst>
                          <a:gd name="connsiteX0" fmla="*/ 6927 w 183471"/>
                          <a:gd name="connsiteY0" fmla="*/ 67208 h 104493"/>
                          <a:gd name="connsiteX1" fmla="*/ 18802 w 183471"/>
                          <a:gd name="connsiteY1" fmla="*/ 49395 h 104493"/>
                          <a:gd name="connsiteX2" fmla="*/ 30677 w 183471"/>
                          <a:gd name="connsiteY2" fmla="*/ 37519 h 104493"/>
                          <a:gd name="connsiteX3" fmla="*/ 54428 w 183471"/>
                          <a:gd name="connsiteY3" fmla="*/ 7831 h 104493"/>
                          <a:gd name="connsiteX4" fmla="*/ 107867 w 183471"/>
                          <a:gd name="connsiteY4" fmla="*/ 13769 h 104493"/>
                          <a:gd name="connsiteX5" fmla="*/ 60366 w 183471"/>
                          <a:gd name="connsiteY5" fmla="*/ 73145 h 104493"/>
                          <a:gd name="connsiteX6" fmla="*/ 6927 w 183471"/>
                          <a:gd name="connsiteY6" fmla="*/ 67208 h 1044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3471" h="104493">
                            <a:moveTo>
                              <a:pt x="6927" y="67208"/>
                            </a:moveTo>
                            <a:cubicBezTo>
                              <a:pt x="0" y="63250"/>
                              <a:pt x="14344" y="54967"/>
                              <a:pt x="18802" y="49395"/>
                            </a:cubicBezTo>
                            <a:cubicBezTo>
                              <a:pt x="22299" y="45023"/>
                              <a:pt x="27797" y="42319"/>
                              <a:pt x="30677" y="37519"/>
                            </a:cubicBezTo>
                            <a:cubicBezTo>
                              <a:pt x="49796" y="5654"/>
                              <a:pt x="18952" y="31481"/>
                              <a:pt x="54428" y="7831"/>
                            </a:cubicBezTo>
                            <a:cubicBezTo>
                              <a:pt x="72241" y="9810"/>
                              <a:pt x="96393" y="0"/>
                              <a:pt x="107867" y="13769"/>
                            </a:cubicBezTo>
                            <a:cubicBezTo>
                              <a:pt x="183471" y="104493"/>
                              <a:pt x="79748" y="75299"/>
                              <a:pt x="60366" y="73145"/>
                            </a:cubicBezTo>
                            <a:cubicBezTo>
                              <a:pt x="27014" y="64808"/>
                              <a:pt x="13854" y="71166"/>
                              <a:pt x="6927" y="672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7" name="Freeform 1756"/>
                      <p:cNvSpPr/>
                      <p:nvPr/>
                    </p:nvSpPr>
                    <p:spPr bwMode="auto">
                      <a:xfrm>
                        <a:off x="2423557" y="2600141"/>
                        <a:ext cx="158703" cy="99516"/>
                      </a:xfrm>
                      <a:custGeom>
                        <a:avLst/>
                        <a:gdLst>
                          <a:gd name="connsiteX0" fmla="*/ 8906 w 158703"/>
                          <a:gd name="connsiteY0" fmla="*/ 87640 h 99516"/>
                          <a:gd name="connsiteX1" fmla="*/ 14844 w 158703"/>
                          <a:gd name="connsiteY1" fmla="*/ 52014 h 99516"/>
                          <a:gd name="connsiteX2" fmla="*/ 50470 w 158703"/>
                          <a:gd name="connsiteY2" fmla="*/ 40139 h 99516"/>
                          <a:gd name="connsiteX3" fmla="*/ 68283 w 158703"/>
                          <a:gd name="connsiteY3" fmla="*/ 28264 h 99516"/>
                          <a:gd name="connsiteX4" fmla="*/ 74221 w 158703"/>
                          <a:gd name="connsiteY4" fmla="*/ 4513 h 99516"/>
                          <a:gd name="connsiteX5" fmla="*/ 103909 w 158703"/>
                          <a:gd name="connsiteY5" fmla="*/ 10451 h 99516"/>
                          <a:gd name="connsiteX6" fmla="*/ 139535 w 158703"/>
                          <a:gd name="connsiteY6" fmla="*/ 34201 h 99516"/>
                          <a:gd name="connsiteX7" fmla="*/ 157348 w 158703"/>
                          <a:gd name="connsiteY7" fmla="*/ 40139 h 99516"/>
                          <a:gd name="connsiteX8" fmla="*/ 127659 w 158703"/>
                          <a:gd name="connsiteY8" fmla="*/ 69827 h 99516"/>
                          <a:gd name="connsiteX9" fmla="*/ 109847 w 158703"/>
                          <a:gd name="connsiteY9" fmla="*/ 63890 h 99516"/>
                          <a:gd name="connsiteX10" fmla="*/ 97971 w 158703"/>
                          <a:gd name="connsiteY10" fmla="*/ 75765 h 99516"/>
                          <a:gd name="connsiteX11" fmla="*/ 80158 w 158703"/>
                          <a:gd name="connsiteY11" fmla="*/ 81703 h 99516"/>
                          <a:gd name="connsiteX12" fmla="*/ 68283 w 158703"/>
                          <a:gd name="connsiteY12" fmla="*/ 99516 h 99516"/>
                          <a:gd name="connsiteX13" fmla="*/ 8906 w 158703"/>
                          <a:gd name="connsiteY13" fmla="*/ 87640 h 99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58703" h="99516">
                            <a:moveTo>
                              <a:pt x="8906" y="87640"/>
                            </a:moveTo>
                            <a:cubicBezTo>
                              <a:pt x="0" y="79723"/>
                              <a:pt x="6916" y="61074"/>
                              <a:pt x="14844" y="52014"/>
                            </a:cubicBezTo>
                            <a:cubicBezTo>
                              <a:pt x="23087" y="42594"/>
                              <a:pt x="38595" y="44097"/>
                              <a:pt x="50470" y="40139"/>
                            </a:cubicBezTo>
                            <a:cubicBezTo>
                              <a:pt x="57240" y="37882"/>
                              <a:pt x="62345" y="32222"/>
                              <a:pt x="68283" y="28264"/>
                            </a:cubicBezTo>
                            <a:cubicBezTo>
                              <a:pt x="70262" y="20347"/>
                              <a:pt x="66922" y="8163"/>
                              <a:pt x="74221" y="4513"/>
                            </a:cubicBezTo>
                            <a:cubicBezTo>
                              <a:pt x="83248" y="0"/>
                              <a:pt x="94722" y="6275"/>
                              <a:pt x="103909" y="10451"/>
                            </a:cubicBezTo>
                            <a:cubicBezTo>
                              <a:pt x="116902" y="16357"/>
                              <a:pt x="125995" y="29687"/>
                              <a:pt x="139535" y="34201"/>
                            </a:cubicBezTo>
                            <a:lnTo>
                              <a:pt x="157348" y="40139"/>
                            </a:lnTo>
                            <a:cubicBezTo>
                              <a:pt x="141004" y="97341"/>
                              <a:pt x="158703" y="85349"/>
                              <a:pt x="127659" y="69827"/>
                            </a:cubicBezTo>
                            <a:cubicBezTo>
                              <a:pt x="122061" y="67028"/>
                              <a:pt x="115784" y="65869"/>
                              <a:pt x="109847" y="63890"/>
                            </a:cubicBezTo>
                            <a:cubicBezTo>
                              <a:pt x="105888" y="67848"/>
                              <a:pt x="102771" y="72885"/>
                              <a:pt x="97971" y="75765"/>
                            </a:cubicBezTo>
                            <a:cubicBezTo>
                              <a:pt x="92604" y="78985"/>
                              <a:pt x="85045" y="77793"/>
                              <a:pt x="80158" y="81703"/>
                            </a:cubicBezTo>
                            <a:cubicBezTo>
                              <a:pt x="74586" y="86161"/>
                              <a:pt x="72241" y="93578"/>
                              <a:pt x="68283" y="99516"/>
                            </a:cubicBezTo>
                            <a:cubicBezTo>
                              <a:pt x="12877" y="93359"/>
                              <a:pt x="17812" y="95557"/>
                              <a:pt x="8906" y="8764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8" name="Freeform 1757"/>
                      <p:cNvSpPr/>
                      <p:nvPr/>
                    </p:nvSpPr>
                    <p:spPr bwMode="auto">
                      <a:xfrm>
                        <a:off x="2557154" y="2616529"/>
                        <a:ext cx="120523" cy="23751"/>
                      </a:xfrm>
                      <a:custGeom>
                        <a:avLst/>
                        <a:gdLst>
                          <a:gd name="connsiteX0" fmla="*/ 0 w 120523"/>
                          <a:gd name="connsiteY0" fmla="*/ 23751 h 23751"/>
                          <a:gd name="connsiteX1" fmla="*/ 35626 w 120523"/>
                          <a:gd name="connsiteY1" fmla="*/ 11876 h 23751"/>
                          <a:gd name="connsiteX2" fmla="*/ 53439 w 120523"/>
                          <a:gd name="connsiteY2" fmla="*/ 5938 h 23751"/>
                          <a:gd name="connsiteX3" fmla="*/ 106878 w 120523"/>
                          <a:gd name="connsiteY3" fmla="*/ 0 h 23751"/>
                          <a:gd name="connsiteX4" fmla="*/ 118753 w 120523"/>
                          <a:gd name="connsiteY4" fmla="*/ 11876 h 23751"/>
                          <a:gd name="connsiteX5" fmla="*/ 100940 w 120523"/>
                          <a:gd name="connsiteY5" fmla="*/ 17813 h 23751"/>
                          <a:gd name="connsiteX6" fmla="*/ 0 w 120523"/>
                          <a:gd name="connsiteY6" fmla="*/ 23751 h 23751"/>
                          <a:gd name="connsiteX7" fmla="*/ 0 w 120523"/>
                          <a:gd name="connsiteY7" fmla="*/ 23751 h 23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0523" h="23751">
                            <a:moveTo>
                              <a:pt x="0" y="23751"/>
                            </a:moveTo>
                            <a:lnTo>
                              <a:pt x="35626" y="11876"/>
                            </a:lnTo>
                            <a:cubicBezTo>
                              <a:pt x="41564" y="9897"/>
                              <a:pt x="47218" y="6629"/>
                              <a:pt x="53439" y="5938"/>
                            </a:cubicBezTo>
                            <a:lnTo>
                              <a:pt x="106878" y="0"/>
                            </a:lnTo>
                            <a:cubicBezTo>
                              <a:pt x="110836" y="3959"/>
                              <a:pt x="120523" y="6565"/>
                              <a:pt x="118753" y="11876"/>
                            </a:cubicBezTo>
                            <a:cubicBezTo>
                              <a:pt x="116774" y="17814"/>
                              <a:pt x="107168" y="17190"/>
                              <a:pt x="100940" y="17813"/>
                            </a:cubicBezTo>
                            <a:cubicBezTo>
                              <a:pt x="67402" y="21167"/>
                              <a:pt x="33647" y="21772"/>
                              <a:pt x="0" y="23751"/>
                            </a:cubicBezTo>
                            <a:lnTo>
                              <a:pt x="0" y="23751"/>
                            </a:ln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59" name="Freeform 1758"/>
                      <p:cNvSpPr/>
                      <p:nvPr/>
                    </p:nvSpPr>
                    <p:spPr bwMode="auto">
                      <a:xfrm>
                        <a:off x="2496792" y="2674565"/>
                        <a:ext cx="131614" cy="94852"/>
                      </a:xfrm>
                      <a:custGeom>
                        <a:avLst/>
                        <a:gdLst>
                          <a:gd name="connsiteX0" fmla="*/ 6923 w 131614"/>
                          <a:gd name="connsiteY0" fmla="*/ 84468 h 94852"/>
                          <a:gd name="connsiteX1" fmla="*/ 30674 w 131614"/>
                          <a:gd name="connsiteY1" fmla="*/ 48842 h 94852"/>
                          <a:gd name="connsiteX2" fmla="*/ 48487 w 131614"/>
                          <a:gd name="connsiteY2" fmla="*/ 36967 h 94852"/>
                          <a:gd name="connsiteX3" fmla="*/ 66300 w 131614"/>
                          <a:gd name="connsiteY3" fmla="*/ 1341 h 94852"/>
                          <a:gd name="connsiteX4" fmla="*/ 90050 w 131614"/>
                          <a:gd name="connsiteY4" fmla="*/ 7279 h 94852"/>
                          <a:gd name="connsiteX5" fmla="*/ 107863 w 131614"/>
                          <a:gd name="connsiteY5" fmla="*/ 60718 h 94852"/>
                          <a:gd name="connsiteX6" fmla="*/ 131614 w 131614"/>
                          <a:gd name="connsiteY6" fmla="*/ 66655 h 94852"/>
                          <a:gd name="connsiteX7" fmla="*/ 119739 w 131614"/>
                          <a:gd name="connsiteY7" fmla="*/ 78531 h 94852"/>
                          <a:gd name="connsiteX8" fmla="*/ 18799 w 131614"/>
                          <a:gd name="connsiteY8" fmla="*/ 90406 h 94852"/>
                          <a:gd name="connsiteX9" fmla="*/ 6923 w 131614"/>
                          <a:gd name="connsiteY9" fmla="*/ 84468 h 948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1614" h="94852">
                            <a:moveTo>
                              <a:pt x="6923" y="84468"/>
                            </a:moveTo>
                            <a:cubicBezTo>
                              <a:pt x="8902" y="77541"/>
                              <a:pt x="0" y="94852"/>
                              <a:pt x="30674" y="48842"/>
                            </a:cubicBezTo>
                            <a:cubicBezTo>
                              <a:pt x="34632" y="42904"/>
                              <a:pt x="42549" y="40925"/>
                              <a:pt x="48487" y="36967"/>
                            </a:cubicBezTo>
                            <a:cubicBezTo>
                              <a:pt x="50191" y="30152"/>
                              <a:pt x="52489" y="3643"/>
                              <a:pt x="66300" y="1341"/>
                            </a:cubicBezTo>
                            <a:cubicBezTo>
                              <a:pt x="74349" y="0"/>
                              <a:pt x="82133" y="5300"/>
                              <a:pt x="90050" y="7279"/>
                            </a:cubicBezTo>
                            <a:cubicBezTo>
                              <a:pt x="92592" y="25073"/>
                              <a:pt x="87768" y="50670"/>
                              <a:pt x="107863" y="60718"/>
                            </a:cubicBezTo>
                            <a:cubicBezTo>
                              <a:pt x="115162" y="64368"/>
                              <a:pt x="123697" y="64676"/>
                              <a:pt x="131614" y="66655"/>
                            </a:cubicBezTo>
                            <a:cubicBezTo>
                              <a:pt x="127656" y="70614"/>
                              <a:pt x="125241" y="77499"/>
                              <a:pt x="119739" y="78531"/>
                            </a:cubicBezTo>
                            <a:cubicBezTo>
                              <a:pt x="101719" y="81910"/>
                              <a:pt x="46890" y="76360"/>
                              <a:pt x="18799" y="90406"/>
                            </a:cubicBezTo>
                            <a:cubicBezTo>
                              <a:pt x="16295" y="91658"/>
                              <a:pt x="4944" y="91395"/>
                              <a:pt x="6923" y="8446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0" name="Freeform 1759"/>
                      <p:cNvSpPr/>
                      <p:nvPr/>
                    </p:nvSpPr>
                    <p:spPr bwMode="auto">
                      <a:xfrm>
                        <a:off x="2608614" y="2646218"/>
                        <a:ext cx="79169" cy="97971"/>
                      </a:xfrm>
                      <a:custGeom>
                        <a:avLst/>
                        <a:gdLst>
                          <a:gd name="connsiteX0" fmla="*/ 1979 w 79169"/>
                          <a:gd name="connsiteY0" fmla="*/ 89065 h 97971"/>
                          <a:gd name="connsiteX1" fmla="*/ 7917 w 79169"/>
                          <a:gd name="connsiteY1" fmla="*/ 17813 h 97971"/>
                          <a:gd name="connsiteX2" fmla="*/ 25730 w 79169"/>
                          <a:gd name="connsiteY2" fmla="*/ 11875 h 97971"/>
                          <a:gd name="connsiteX3" fmla="*/ 79169 w 79169"/>
                          <a:gd name="connsiteY3" fmla="*/ 0 h 97971"/>
                          <a:gd name="connsiteX4" fmla="*/ 67293 w 79169"/>
                          <a:gd name="connsiteY4" fmla="*/ 35626 h 97971"/>
                          <a:gd name="connsiteX5" fmla="*/ 49480 w 79169"/>
                          <a:gd name="connsiteY5" fmla="*/ 65314 h 97971"/>
                          <a:gd name="connsiteX6" fmla="*/ 19792 w 79169"/>
                          <a:gd name="connsiteY6" fmla="*/ 71252 h 97971"/>
                          <a:gd name="connsiteX7" fmla="*/ 1979 w 79169"/>
                          <a:gd name="connsiteY7" fmla="*/ 89065 h 979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9169" h="97971">
                            <a:moveTo>
                              <a:pt x="1979" y="89065"/>
                            </a:moveTo>
                            <a:cubicBezTo>
                              <a:pt x="0" y="80159"/>
                              <a:pt x="908" y="40592"/>
                              <a:pt x="7917" y="17813"/>
                            </a:cubicBezTo>
                            <a:cubicBezTo>
                              <a:pt x="9758" y="11831"/>
                              <a:pt x="19712" y="13595"/>
                              <a:pt x="25730" y="11875"/>
                            </a:cubicBezTo>
                            <a:cubicBezTo>
                              <a:pt x="45303" y="6282"/>
                              <a:pt x="58752" y="4083"/>
                              <a:pt x="79169" y="0"/>
                            </a:cubicBezTo>
                            <a:lnTo>
                              <a:pt x="67293" y="35626"/>
                            </a:lnTo>
                            <a:cubicBezTo>
                              <a:pt x="63634" y="46602"/>
                              <a:pt x="62161" y="59879"/>
                              <a:pt x="49480" y="65314"/>
                            </a:cubicBezTo>
                            <a:cubicBezTo>
                              <a:pt x="40204" y="69289"/>
                              <a:pt x="29688" y="69273"/>
                              <a:pt x="19792" y="71252"/>
                            </a:cubicBezTo>
                            <a:cubicBezTo>
                              <a:pt x="332" y="84225"/>
                              <a:pt x="3958" y="97971"/>
                              <a:pt x="1979" y="8906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1" name="Freeform 1760"/>
                      <p:cNvSpPr/>
                      <p:nvPr/>
                    </p:nvSpPr>
                    <p:spPr bwMode="auto">
                      <a:xfrm>
                        <a:off x="2667001" y="2657111"/>
                        <a:ext cx="145473" cy="137548"/>
                      </a:xfrm>
                      <a:custGeom>
                        <a:avLst/>
                        <a:gdLst>
                          <a:gd name="connsiteX0" fmla="*/ 8906 w 145473"/>
                          <a:gd name="connsiteY0" fmla="*/ 36608 h 137548"/>
                          <a:gd name="connsiteX1" fmla="*/ 26719 w 145473"/>
                          <a:gd name="connsiteY1" fmla="*/ 54421 h 137548"/>
                          <a:gd name="connsiteX2" fmla="*/ 56408 w 145473"/>
                          <a:gd name="connsiteY2" fmla="*/ 90047 h 137548"/>
                          <a:gd name="connsiteX3" fmla="*/ 80158 w 145473"/>
                          <a:gd name="connsiteY3" fmla="*/ 95985 h 137548"/>
                          <a:gd name="connsiteX4" fmla="*/ 97971 w 145473"/>
                          <a:gd name="connsiteY4" fmla="*/ 101922 h 137548"/>
                          <a:gd name="connsiteX5" fmla="*/ 145473 w 145473"/>
                          <a:gd name="connsiteY5" fmla="*/ 107860 h 137548"/>
                          <a:gd name="connsiteX6" fmla="*/ 139535 w 145473"/>
                          <a:gd name="connsiteY6" fmla="*/ 60359 h 137548"/>
                          <a:gd name="connsiteX7" fmla="*/ 133597 w 145473"/>
                          <a:gd name="connsiteY7" fmla="*/ 42546 h 137548"/>
                          <a:gd name="connsiteX8" fmla="*/ 115784 w 145473"/>
                          <a:gd name="connsiteY8" fmla="*/ 36608 h 137548"/>
                          <a:gd name="connsiteX9" fmla="*/ 80158 w 145473"/>
                          <a:gd name="connsiteY9" fmla="*/ 6920 h 137548"/>
                          <a:gd name="connsiteX10" fmla="*/ 8906 w 145473"/>
                          <a:gd name="connsiteY10" fmla="*/ 36608 h 137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5473" h="137548">
                            <a:moveTo>
                              <a:pt x="8906" y="36608"/>
                            </a:moveTo>
                            <a:cubicBezTo>
                              <a:pt x="0" y="44525"/>
                              <a:pt x="21343" y="47970"/>
                              <a:pt x="26719" y="54421"/>
                            </a:cubicBezTo>
                            <a:cubicBezTo>
                              <a:pt x="37897" y="67835"/>
                              <a:pt x="39851" y="80585"/>
                              <a:pt x="56408" y="90047"/>
                            </a:cubicBezTo>
                            <a:cubicBezTo>
                              <a:pt x="63493" y="94096"/>
                              <a:pt x="72312" y="93743"/>
                              <a:pt x="80158" y="95985"/>
                            </a:cubicBezTo>
                            <a:cubicBezTo>
                              <a:pt x="86176" y="97704"/>
                              <a:pt x="92033" y="99943"/>
                              <a:pt x="97971" y="101922"/>
                            </a:cubicBezTo>
                            <a:cubicBezTo>
                              <a:pt x="139535" y="129632"/>
                              <a:pt x="125680" y="137548"/>
                              <a:pt x="145473" y="107860"/>
                            </a:cubicBezTo>
                            <a:cubicBezTo>
                              <a:pt x="143494" y="92026"/>
                              <a:pt x="142390" y="76058"/>
                              <a:pt x="139535" y="60359"/>
                            </a:cubicBezTo>
                            <a:cubicBezTo>
                              <a:pt x="138415" y="54201"/>
                              <a:pt x="138023" y="46972"/>
                              <a:pt x="133597" y="42546"/>
                            </a:cubicBezTo>
                            <a:cubicBezTo>
                              <a:pt x="129171" y="38120"/>
                              <a:pt x="121722" y="38587"/>
                              <a:pt x="115784" y="36608"/>
                            </a:cubicBezTo>
                            <a:cubicBezTo>
                              <a:pt x="108731" y="29555"/>
                              <a:pt x="91525" y="10020"/>
                              <a:pt x="80158" y="6920"/>
                            </a:cubicBezTo>
                            <a:cubicBezTo>
                              <a:pt x="54785" y="0"/>
                              <a:pt x="17812" y="28691"/>
                              <a:pt x="8906" y="3660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2" name="Freeform 1761"/>
                      <p:cNvSpPr/>
                      <p:nvPr/>
                    </p:nvSpPr>
                    <p:spPr bwMode="auto">
                      <a:xfrm>
                        <a:off x="2741222" y="2622467"/>
                        <a:ext cx="219694" cy="71252"/>
                      </a:xfrm>
                      <a:custGeom>
                        <a:avLst/>
                        <a:gdLst>
                          <a:gd name="connsiteX0" fmla="*/ 23751 w 184068"/>
                          <a:gd name="connsiteY0" fmla="*/ 53439 h 94747"/>
                          <a:gd name="connsiteX1" fmla="*/ 41564 w 184068"/>
                          <a:gd name="connsiteY1" fmla="*/ 17813 h 94747"/>
                          <a:gd name="connsiteX2" fmla="*/ 47501 w 184068"/>
                          <a:gd name="connsiteY2" fmla="*/ 0 h 94747"/>
                          <a:gd name="connsiteX3" fmla="*/ 65314 w 184068"/>
                          <a:gd name="connsiteY3" fmla="*/ 11876 h 94747"/>
                          <a:gd name="connsiteX4" fmla="*/ 83127 w 184068"/>
                          <a:gd name="connsiteY4" fmla="*/ 29689 h 94747"/>
                          <a:gd name="connsiteX5" fmla="*/ 184068 w 184068"/>
                          <a:gd name="connsiteY5" fmla="*/ 35626 h 94747"/>
                          <a:gd name="connsiteX6" fmla="*/ 23751 w 184068"/>
                          <a:gd name="connsiteY6" fmla="*/ 53439 h 947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4068" h="94747">
                            <a:moveTo>
                              <a:pt x="23751" y="53439"/>
                            </a:moveTo>
                            <a:cubicBezTo>
                              <a:pt x="0" y="50470"/>
                              <a:pt x="18543" y="63854"/>
                              <a:pt x="41564" y="17813"/>
                            </a:cubicBezTo>
                            <a:cubicBezTo>
                              <a:pt x="44363" y="12215"/>
                              <a:pt x="45522" y="5938"/>
                              <a:pt x="47501" y="0"/>
                            </a:cubicBezTo>
                            <a:cubicBezTo>
                              <a:pt x="53439" y="3959"/>
                              <a:pt x="59832" y="7307"/>
                              <a:pt x="65314" y="11876"/>
                            </a:cubicBezTo>
                            <a:cubicBezTo>
                              <a:pt x="71765" y="17252"/>
                              <a:pt x="74893" y="28042"/>
                              <a:pt x="83127" y="29689"/>
                            </a:cubicBezTo>
                            <a:cubicBezTo>
                              <a:pt x="116178" y="36299"/>
                              <a:pt x="150421" y="33647"/>
                              <a:pt x="184068" y="35626"/>
                            </a:cubicBezTo>
                            <a:cubicBezTo>
                              <a:pt x="164360" y="94747"/>
                              <a:pt x="47502" y="56408"/>
                              <a:pt x="23751" y="5343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3" name="Freeform 1762"/>
                      <p:cNvSpPr/>
                      <p:nvPr/>
                    </p:nvSpPr>
                    <p:spPr bwMode="auto">
                      <a:xfrm>
                        <a:off x="2779817" y="2679458"/>
                        <a:ext cx="180341" cy="111488"/>
                      </a:xfrm>
                      <a:custGeom>
                        <a:avLst/>
                        <a:gdLst>
                          <a:gd name="connsiteX0" fmla="*/ 2969 w 180341"/>
                          <a:gd name="connsiteY0" fmla="*/ 67701 h 111488"/>
                          <a:gd name="connsiteX1" fmla="*/ 62345 w 180341"/>
                          <a:gd name="connsiteY1" fmla="*/ 55825 h 111488"/>
                          <a:gd name="connsiteX2" fmla="*/ 92034 w 180341"/>
                          <a:gd name="connsiteY2" fmla="*/ 32075 h 111488"/>
                          <a:gd name="connsiteX3" fmla="*/ 109847 w 180341"/>
                          <a:gd name="connsiteY3" fmla="*/ 26137 h 111488"/>
                          <a:gd name="connsiteX4" fmla="*/ 151410 w 180341"/>
                          <a:gd name="connsiteY4" fmla="*/ 2386 h 111488"/>
                          <a:gd name="connsiteX5" fmla="*/ 163286 w 180341"/>
                          <a:gd name="connsiteY5" fmla="*/ 14262 h 111488"/>
                          <a:gd name="connsiteX6" fmla="*/ 163286 w 180341"/>
                          <a:gd name="connsiteY6" fmla="*/ 73638 h 111488"/>
                          <a:gd name="connsiteX7" fmla="*/ 133597 w 180341"/>
                          <a:gd name="connsiteY7" fmla="*/ 67701 h 111488"/>
                          <a:gd name="connsiteX8" fmla="*/ 97971 w 180341"/>
                          <a:gd name="connsiteY8" fmla="*/ 55825 h 111488"/>
                          <a:gd name="connsiteX9" fmla="*/ 80158 w 180341"/>
                          <a:gd name="connsiteY9" fmla="*/ 49888 h 111488"/>
                          <a:gd name="connsiteX10" fmla="*/ 109847 w 180341"/>
                          <a:gd name="connsiteY10" fmla="*/ 103327 h 111488"/>
                          <a:gd name="connsiteX11" fmla="*/ 80158 w 180341"/>
                          <a:gd name="connsiteY11" fmla="*/ 85514 h 111488"/>
                          <a:gd name="connsiteX12" fmla="*/ 2969 w 180341"/>
                          <a:gd name="connsiteY12" fmla="*/ 67701 h 1114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80341" h="111488">
                            <a:moveTo>
                              <a:pt x="2969" y="67701"/>
                            </a:moveTo>
                            <a:cubicBezTo>
                              <a:pt x="0" y="62753"/>
                              <a:pt x="42553" y="59784"/>
                              <a:pt x="62345" y="55825"/>
                            </a:cubicBezTo>
                            <a:cubicBezTo>
                              <a:pt x="80169" y="52260"/>
                              <a:pt x="78758" y="40041"/>
                              <a:pt x="92034" y="32075"/>
                            </a:cubicBezTo>
                            <a:cubicBezTo>
                              <a:pt x="97401" y="28855"/>
                              <a:pt x="103909" y="28116"/>
                              <a:pt x="109847" y="26137"/>
                            </a:cubicBezTo>
                            <a:cubicBezTo>
                              <a:pt x="114459" y="22678"/>
                              <a:pt x="139480" y="0"/>
                              <a:pt x="151410" y="2386"/>
                            </a:cubicBezTo>
                            <a:cubicBezTo>
                              <a:pt x="156900" y="3484"/>
                              <a:pt x="159327" y="10303"/>
                              <a:pt x="163286" y="14262"/>
                            </a:cubicBezTo>
                            <a:cubicBezTo>
                              <a:pt x="169072" y="31621"/>
                              <a:pt x="180341" y="56583"/>
                              <a:pt x="163286" y="73638"/>
                            </a:cubicBezTo>
                            <a:cubicBezTo>
                              <a:pt x="156150" y="80774"/>
                              <a:pt x="143334" y="70356"/>
                              <a:pt x="133597" y="67701"/>
                            </a:cubicBezTo>
                            <a:cubicBezTo>
                              <a:pt x="121520" y="64407"/>
                              <a:pt x="109846" y="59783"/>
                              <a:pt x="97971" y="55825"/>
                            </a:cubicBezTo>
                            <a:lnTo>
                              <a:pt x="80158" y="49888"/>
                            </a:lnTo>
                            <a:cubicBezTo>
                              <a:pt x="68911" y="83634"/>
                              <a:pt x="69795" y="63275"/>
                              <a:pt x="109847" y="103327"/>
                            </a:cubicBezTo>
                            <a:cubicBezTo>
                              <a:pt x="118008" y="111488"/>
                              <a:pt x="90247" y="91119"/>
                              <a:pt x="80158" y="85514"/>
                            </a:cubicBezTo>
                            <a:cubicBezTo>
                              <a:pt x="49222" y="68327"/>
                              <a:pt x="5938" y="72649"/>
                              <a:pt x="2969" y="6770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4" name="Freeform 1763"/>
                      <p:cNvSpPr/>
                      <p:nvPr/>
                    </p:nvSpPr>
                    <p:spPr bwMode="auto">
                      <a:xfrm>
                        <a:off x="2910833" y="2603450"/>
                        <a:ext cx="129019" cy="83342"/>
                      </a:xfrm>
                      <a:custGeom>
                        <a:avLst/>
                        <a:gdLst>
                          <a:gd name="connsiteX0" fmla="*/ 26332 w 129019"/>
                          <a:gd name="connsiteY0" fmla="*/ 78394 h 83342"/>
                          <a:gd name="connsiteX1" fmla="*/ 44145 w 129019"/>
                          <a:gd name="connsiteY1" fmla="*/ 66518 h 83342"/>
                          <a:gd name="connsiteX2" fmla="*/ 121334 w 129019"/>
                          <a:gd name="connsiteY2" fmla="*/ 60581 h 83342"/>
                          <a:gd name="connsiteX3" fmla="*/ 127272 w 129019"/>
                          <a:gd name="connsiteY3" fmla="*/ 36830 h 83342"/>
                          <a:gd name="connsiteX4" fmla="*/ 121334 w 129019"/>
                          <a:gd name="connsiteY4" fmla="*/ 13079 h 83342"/>
                          <a:gd name="connsiteX5" fmla="*/ 32269 w 129019"/>
                          <a:gd name="connsiteY5" fmla="*/ 13079 h 83342"/>
                          <a:gd name="connsiteX6" fmla="*/ 20394 w 129019"/>
                          <a:gd name="connsiteY6" fmla="*/ 24955 h 83342"/>
                          <a:gd name="connsiteX7" fmla="*/ 2581 w 129019"/>
                          <a:gd name="connsiteY7" fmla="*/ 36830 h 83342"/>
                          <a:gd name="connsiteX8" fmla="*/ 26332 w 129019"/>
                          <a:gd name="connsiteY8" fmla="*/ 78394 h 83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29019" h="83342">
                            <a:moveTo>
                              <a:pt x="26332" y="78394"/>
                            </a:moveTo>
                            <a:cubicBezTo>
                              <a:pt x="33259" y="83342"/>
                              <a:pt x="37131" y="67833"/>
                              <a:pt x="44145" y="66518"/>
                            </a:cubicBezTo>
                            <a:cubicBezTo>
                              <a:pt x="69509" y="61762"/>
                              <a:pt x="97032" y="69260"/>
                              <a:pt x="121334" y="60581"/>
                            </a:cubicBezTo>
                            <a:cubicBezTo>
                              <a:pt x="129019" y="57836"/>
                              <a:pt x="125293" y="44747"/>
                              <a:pt x="127272" y="36830"/>
                            </a:cubicBezTo>
                            <a:cubicBezTo>
                              <a:pt x="125293" y="28913"/>
                              <a:pt x="128468" y="17042"/>
                              <a:pt x="121334" y="13079"/>
                            </a:cubicBezTo>
                            <a:cubicBezTo>
                              <a:pt x="97792" y="0"/>
                              <a:pt x="56436" y="9627"/>
                              <a:pt x="32269" y="13079"/>
                            </a:cubicBezTo>
                            <a:cubicBezTo>
                              <a:pt x="28311" y="17038"/>
                              <a:pt x="24765" y="21458"/>
                              <a:pt x="20394" y="24955"/>
                            </a:cubicBezTo>
                            <a:cubicBezTo>
                              <a:pt x="14822" y="29413"/>
                              <a:pt x="4838" y="30060"/>
                              <a:pt x="2581" y="36830"/>
                            </a:cubicBezTo>
                            <a:cubicBezTo>
                              <a:pt x="0" y="44572"/>
                              <a:pt x="19405" y="73446"/>
                              <a:pt x="26332" y="7839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5" name="Freeform 1764"/>
                      <p:cNvSpPr/>
                      <p:nvPr/>
                    </p:nvSpPr>
                    <p:spPr bwMode="auto">
                      <a:xfrm>
                        <a:off x="2931227" y="2679865"/>
                        <a:ext cx="124691" cy="110903"/>
                      </a:xfrm>
                      <a:custGeom>
                        <a:avLst/>
                        <a:gdLst>
                          <a:gd name="connsiteX0" fmla="*/ 0 w 124691"/>
                          <a:gd name="connsiteY0" fmla="*/ 61355 h 110903"/>
                          <a:gd name="connsiteX1" fmla="*/ 17813 w 124691"/>
                          <a:gd name="connsiteY1" fmla="*/ 55418 h 110903"/>
                          <a:gd name="connsiteX2" fmla="*/ 35626 w 124691"/>
                          <a:gd name="connsiteY2" fmla="*/ 43542 h 110903"/>
                          <a:gd name="connsiteX3" fmla="*/ 89065 w 124691"/>
                          <a:gd name="connsiteY3" fmla="*/ 19792 h 110903"/>
                          <a:gd name="connsiteX4" fmla="*/ 95002 w 124691"/>
                          <a:gd name="connsiteY4" fmla="*/ 1979 h 110903"/>
                          <a:gd name="connsiteX5" fmla="*/ 124691 w 124691"/>
                          <a:gd name="connsiteY5" fmla="*/ 31667 h 110903"/>
                          <a:gd name="connsiteX6" fmla="*/ 118753 w 124691"/>
                          <a:gd name="connsiteY6" fmla="*/ 67293 h 110903"/>
                          <a:gd name="connsiteX7" fmla="*/ 100940 w 124691"/>
                          <a:gd name="connsiteY7" fmla="*/ 79168 h 110903"/>
                          <a:gd name="connsiteX8" fmla="*/ 41564 w 124691"/>
                          <a:gd name="connsiteY8" fmla="*/ 91044 h 110903"/>
                          <a:gd name="connsiteX9" fmla="*/ 17813 w 124691"/>
                          <a:gd name="connsiteY9" fmla="*/ 85106 h 110903"/>
                          <a:gd name="connsiteX10" fmla="*/ 0 w 124691"/>
                          <a:gd name="connsiteY10" fmla="*/ 61355 h 110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24691" h="110903">
                            <a:moveTo>
                              <a:pt x="0" y="61355"/>
                            </a:moveTo>
                            <a:cubicBezTo>
                              <a:pt x="0" y="56407"/>
                              <a:pt x="12215" y="58217"/>
                              <a:pt x="17813" y="55418"/>
                            </a:cubicBezTo>
                            <a:cubicBezTo>
                              <a:pt x="24196" y="52227"/>
                              <a:pt x="29105" y="46440"/>
                              <a:pt x="35626" y="43542"/>
                            </a:cubicBezTo>
                            <a:cubicBezTo>
                              <a:pt x="99225" y="15275"/>
                              <a:pt x="48749" y="46669"/>
                              <a:pt x="89065" y="19792"/>
                            </a:cubicBezTo>
                            <a:cubicBezTo>
                              <a:pt x="91044" y="13854"/>
                              <a:pt x="89064" y="0"/>
                              <a:pt x="95002" y="1979"/>
                            </a:cubicBezTo>
                            <a:cubicBezTo>
                              <a:pt x="108279" y="6405"/>
                              <a:pt x="124691" y="31667"/>
                              <a:pt x="124691" y="31667"/>
                            </a:cubicBezTo>
                            <a:cubicBezTo>
                              <a:pt x="122712" y="43542"/>
                              <a:pt x="124137" y="56525"/>
                              <a:pt x="118753" y="67293"/>
                            </a:cubicBezTo>
                            <a:cubicBezTo>
                              <a:pt x="115562" y="73676"/>
                              <a:pt x="107323" y="75977"/>
                              <a:pt x="100940" y="79168"/>
                            </a:cubicBezTo>
                            <a:cubicBezTo>
                              <a:pt x="84358" y="87459"/>
                              <a:pt x="56884" y="88855"/>
                              <a:pt x="41564" y="91044"/>
                            </a:cubicBezTo>
                            <a:cubicBezTo>
                              <a:pt x="21704" y="110903"/>
                              <a:pt x="36538" y="103832"/>
                              <a:pt x="17813" y="85106"/>
                            </a:cubicBezTo>
                            <a:cubicBezTo>
                              <a:pt x="14684" y="81977"/>
                              <a:pt x="0" y="66303"/>
                              <a:pt x="0" y="6135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6" name="Freeform 1765"/>
                      <p:cNvSpPr/>
                      <p:nvPr/>
                    </p:nvSpPr>
                    <p:spPr bwMode="auto">
                      <a:xfrm>
                        <a:off x="3038105" y="2610270"/>
                        <a:ext cx="155354" cy="85062"/>
                      </a:xfrm>
                      <a:custGeom>
                        <a:avLst/>
                        <a:gdLst>
                          <a:gd name="connsiteX0" fmla="*/ 17813 w 155354"/>
                          <a:gd name="connsiteY0" fmla="*/ 65636 h 85062"/>
                          <a:gd name="connsiteX1" fmla="*/ 23750 w 155354"/>
                          <a:gd name="connsiteY1" fmla="*/ 47823 h 85062"/>
                          <a:gd name="connsiteX2" fmla="*/ 35626 w 155354"/>
                          <a:gd name="connsiteY2" fmla="*/ 35948 h 85062"/>
                          <a:gd name="connsiteX3" fmla="*/ 59376 w 155354"/>
                          <a:gd name="connsiteY3" fmla="*/ 30010 h 85062"/>
                          <a:gd name="connsiteX4" fmla="*/ 148441 w 155354"/>
                          <a:gd name="connsiteY4" fmla="*/ 24072 h 85062"/>
                          <a:gd name="connsiteX5" fmla="*/ 154379 w 155354"/>
                          <a:gd name="connsiteY5" fmla="*/ 6259 h 85062"/>
                          <a:gd name="connsiteX6" fmla="*/ 148441 w 155354"/>
                          <a:gd name="connsiteY6" fmla="*/ 71574 h 85062"/>
                          <a:gd name="connsiteX7" fmla="*/ 130628 w 155354"/>
                          <a:gd name="connsiteY7" fmla="*/ 77511 h 85062"/>
                          <a:gd name="connsiteX8" fmla="*/ 17813 w 155354"/>
                          <a:gd name="connsiteY8" fmla="*/ 65636 h 85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5354" h="85062">
                            <a:moveTo>
                              <a:pt x="17813" y="65636"/>
                            </a:moveTo>
                            <a:cubicBezTo>
                              <a:pt x="0" y="60688"/>
                              <a:pt x="20530" y="53190"/>
                              <a:pt x="23750" y="47823"/>
                            </a:cubicBezTo>
                            <a:cubicBezTo>
                              <a:pt x="26630" y="43023"/>
                              <a:pt x="30619" y="38452"/>
                              <a:pt x="35626" y="35948"/>
                            </a:cubicBezTo>
                            <a:cubicBezTo>
                              <a:pt x="42925" y="32299"/>
                              <a:pt x="51260" y="30864"/>
                              <a:pt x="59376" y="30010"/>
                            </a:cubicBezTo>
                            <a:cubicBezTo>
                              <a:pt x="88967" y="26895"/>
                              <a:pt x="118753" y="26051"/>
                              <a:pt x="148441" y="24072"/>
                            </a:cubicBezTo>
                            <a:cubicBezTo>
                              <a:pt x="150420" y="18134"/>
                              <a:pt x="154379" y="0"/>
                              <a:pt x="154379" y="6259"/>
                            </a:cubicBezTo>
                            <a:cubicBezTo>
                              <a:pt x="154379" y="28120"/>
                              <a:pt x="155354" y="50834"/>
                              <a:pt x="148441" y="71574"/>
                            </a:cubicBezTo>
                            <a:cubicBezTo>
                              <a:pt x="146462" y="77512"/>
                              <a:pt x="136824" y="76626"/>
                              <a:pt x="130628" y="77511"/>
                            </a:cubicBezTo>
                            <a:cubicBezTo>
                              <a:pt x="77771" y="85062"/>
                              <a:pt x="35626" y="70584"/>
                              <a:pt x="17813" y="6563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7" name="Freeform 1766"/>
                      <p:cNvSpPr/>
                      <p:nvPr/>
                    </p:nvSpPr>
                    <p:spPr bwMode="auto">
                      <a:xfrm>
                        <a:off x="3044042" y="2678032"/>
                        <a:ext cx="142753" cy="90563"/>
                      </a:xfrm>
                      <a:custGeom>
                        <a:avLst/>
                        <a:gdLst>
                          <a:gd name="connsiteX0" fmla="*/ 5938 w 142753"/>
                          <a:gd name="connsiteY0" fmla="*/ 75064 h 90563"/>
                          <a:gd name="connsiteX1" fmla="*/ 29689 w 142753"/>
                          <a:gd name="connsiteY1" fmla="*/ 69126 h 90563"/>
                          <a:gd name="connsiteX2" fmla="*/ 47502 w 142753"/>
                          <a:gd name="connsiteY2" fmla="*/ 51313 h 90563"/>
                          <a:gd name="connsiteX3" fmla="*/ 65315 w 142753"/>
                          <a:gd name="connsiteY3" fmla="*/ 39438 h 90563"/>
                          <a:gd name="connsiteX4" fmla="*/ 71252 w 142753"/>
                          <a:gd name="connsiteY4" fmla="*/ 21625 h 90563"/>
                          <a:gd name="connsiteX5" fmla="*/ 118754 w 142753"/>
                          <a:gd name="connsiteY5" fmla="*/ 15687 h 90563"/>
                          <a:gd name="connsiteX6" fmla="*/ 142504 w 142753"/>
                          <a:gd name="connsiteY6" fmla="*/ 69126 h 90563"/>
                          <a:gd name="connsiteX7" fmla="*/ 136567 w 142753"/>
                          <a:gd name="connsiteY7" fmla="*/ 86939 h 90563"/>
                          <a:gd name="connsiteX8" fmla="*/ 65315 w 142753"/>
                          <a:gd name="connsiteY8" fmla="*/ 81001 h 90563"/>
                          <a:gd name="connsiteX9" fmla="*/ 5938 w 142753"/>
                          <a:gd name="connsiteY9" fmla="*/ 75064 h 905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2753" h="90563">
                            <a:moveTo>
                              <a:pt x="5938" y="75064"/>
                            </a:moveTo>
                            <a:cubicBezTo>
                              <a:pt x="0" y="73085"/>
                              <a:pt x="22604" y="73175"/>
                              <a:pt x="29689" y="69126"/>
                            </a:cubicBezTo>
                            <a:cubicBezTo>
                              <a:pt x="36980" y="64960"/>
                              <a:pt x="41051" y="56689"/>
                              <a:pt x="47502" y="51313"/>
                            </a:cubicBezTo>
                            <a:cubicBezTo>
                              <a:pt x="52984" y="46745"/>
                              <a:pt x="59377" y="43396"/>
                              <a:pt x="65315" y="39438"/>
                            </a:cubicBezTo>
                            <a:cubicBezTo>
                              <a:pt x="67294" y="33500"/>
                              <a:pt x="68032" y="26992"/>
                              <a:pt x="71252" y="21625"/>
                            </a:cubicBezTo>
                            <a:cubicBezTo>
                              <a:pt x="84227" y="0"/>
                              <a:pt x="93550" y="11486"/>
                              <a:pt x="118754" y="15687"/>
                            </a:cubicBezTo>
                            <a:cubicBezTo>
                              <a:pt x="132886" y="58083"/>
                              <a:pt x="123686" y="40898"/>
                              <a:pt x="142504" y="69126"/>
                            </a:cubicBezTo>
                            <a:cubicBezTo>
                              <a:pt x="140525" y="75064"/>
                              <a:pt x="142753" y="85987"/>
                              <a:pt x="136567" y="86939"/>
                            </a:cubicBezTo>
                            <a:cubicBezTo>
                              <a:pt x="113011" y="90563"/>
                              <a:pt x="89121" y="82135"/>
                              <a:pt x="65315" y="81001"/>
                            </a:cubicBezTo>
                            <a:cubicBezTo>
                              <a:pt x="47522" y="80154"/>
                              <a:pt x="11876" y="77043"/>
                              <a:pt x="5938" y="75064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8" name="Freeform 1767"/>
                      <p:cNvSpPr/>
                      <p:nvPr/>
                    </p:nvSpPr>
                    <p:spPr bwMode="auto">
                      <a:xfrm>
                        <a:off x="3170713" y="2634342"/>
                        <a:ext cx="128649" cy="54957"/>
                      </a:xfrm>
                      <a:custGeom>
                        <a:avLst/>
                        <a:gdLst>
                          <a:gd name="connsiteX0" fmla="*/ 9896 w 128649"/>
                          <a:gd name="connsiteY0" fmla="*/ 29689 h 54957"/>
                          <a:gd name="connsiteX1" fmla="*/ 39584 w 128649"/>
                          <a:gd name="connsiteY1" fmla="*/ 23751 h 54957"/>
                          <a:gd name="connsiteX2" fmla="*/ 57397 w 128649"/>
                          <a:gd name="connsiteY2" fmla="*/ 17813 h 54957"/>
                          <a:gd name="connsiteX3" fmla="*/ 63335 w 128649"/>
                          <a:gd name="connsiteY3" fmla="*/ 0 h 54957"/>
                          <a:gd name="connsiteX4" fmla="*/ 81148 w 128649"/>
                          <a:gd name="connsiteY4" fmla="*/ 5938 h 54957"/>
                          <a:gd name="connsiteX5" fmla="*/ 116774 w 128649"/>
                          <a:gd name="connsiteY5" fmla="*/ 11876 h 54957"/>
                          <a:gd name="connsiteX6" fmla="*/ 128649 w 128649"/>
                          <a:gd name="connsiteY6" fmla="*/ 29689 h 54957"/>
                          <a:gd name="connsiteX7" fmla="*/ 116774 w 128649"/>
                          <a:gd name="connsiteY7" fmla="*/ 47502 h 54957"/>
                          <a:gd name="connsiteX8" fmla="*/ 98961 w 128649"/>
                          <a:gd name="connsiteY8" fmla="*/ 53439 h 54957"/>
                          <a:gd name="connsiteX9" fmla="*/ 9896 w 128649"/>
                          <a:gd name="connsiteY9" fmla="*/ 29689 h 54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8649" h="54957">
                            <a:moveTo>
                              <a:pt x="9896" y="29689"/>
                            </a:moveTo>
                            <a:cubicBezTo>
                              <a:pt x="0" y="24741"/>
                              <a:pt x="29793" y="26199"/>
                              <a:pt x="39584" y="23751"/>
                            </a:cubicBezTo>
                            <a:cubicBezTo>
                              <a:pt x="45656" y="22233"/>
                              <a:pt x="52971" y="22239"/>
                              <a:pt x="57397" y="17813"/>
                            </a:cubicBezTo>
                            <a:cubicBezTo>
                              <a:pt x="61823" y="13387"/>
                              <a:pt x="61356" y="5938"/>
                              <a:pt x="63335" y="0"/>
                            </a:cubicBezTo>
                            <a:cubicBezTo>
                              <a:pt x="69273" y="1979"/>
                              <a:pt x="75038" y="4580"/>
                              <a:pt x="81148" y="5938"/>
                            </a:cubicBezTo>
                            <a:cubicBezTo>
                              <a:pt x="92900" y="8550"/>
                              <a:pt x="106006" y="6492"/>
                              <a:pt x="116774" y="11876"/>
                            </a:cubicBezTo>
                            <a:cubicBezTo>
                              <a:pt x="123157" y="15067"/>
                              <a:pt x="124691" y="23751"/>
                              <a:pt x="128649" y="29689"/>
                            </a:cubicBezTo>
                            <a:cubicBezTo>
                              <a:pt x="124691" y="35627"/>
                              <a:pt x="122346" y="43044"/>
                              <a:pt x="116774" y="47502"/>
                            </a:cubicBezTo>
                            <a:cubicBezTo>
                              <a:pt x="111887" y="51412"/>
                              <a:pt x="105201" y="52959"/>
                              <a:pt x="98961" y="53439"/>
                            </a:cubicBezTo>
                            <a:cubicBezTo>
                              <a:pt x="79227" y="54957"/>
                              <a:pt x="19792" y="34637"/>
                              <a:pt x="9896" y="29689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69" name="Freeform 1768"/>
                      <p:cNvSpPr/>
                      <p:nvPr/>
                    </p:nvSpPr>
                    <p:spPr bwMode="auto">
                      <a:xfrm>
                        <a:off x="2208812" y="2764212"/>
                        <a:ext cx="158337" cy="74980"/>
                      </a:xfrm>
                      <a:custGeom>
                        <a:avLst/>
                        <a:gdLst>
                          <a:gd name="connsiteX0" fmla="*/ 3958 w 158337"/>
                          <a:gd name="connsiteY0" fmla="*/ 72011 h 74980"/>
                          <a:gd name="connsiteX1" fmla="*/ 33646 w 158337"/>
                          <a:gd name="connsiteY1" fmla="*/ 48260 h 74980"/>
                          <a:gd name="connsiteX2" fmla="*/ 57397 w 158337"/>
                          <a:gd name="connsiteY2" fmla="*/ 24510 h 74980"/>
                          <a:gd name="connsiteX3" fmla="*/ 69272 w 158337"/>
                          <a:gd name="connsiteY3" fmla="*/ 12634 h 74980"/>
                          <a:gd name="connsiteX4" fmla="*/ 158337 w 158337"/>
                          <a:gd name="connsiteY4" fmla="*/ 12634 h 74980"/>
                          <a:gd name="connsiteX5" fmla="*/ 152399 w 158337"/>
                          <a:gd name="connsiteY5" fmla="*/ 48260 h 74980"/>
                          <a:gd name="connsiteX6" fmla="*/ 140524 w 158337"/>
                          <a:gd name="connsiteY6" fmla="*/ 60136 h 74980"/>
                          <a:gd name="connsiteX7" fmla="*/ 57397 w 158337"/>
                          <a:gd name="connsiteY7" fmla="*/ 66073 h 74980"/>
                          <a:gd name="connsiteX8" fmla="*/ 3958 w 158337"/>
                          <a:gd name="connsiteY8" fmla="*/ 72011 h 74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58337" h="74980">
                            <a:moveTo>
                              <a:pt x="3958" y="72011"/>
                            </a:moveTo>
                            <a:cubicBezTo>
                              <a:pt x="0" y="69042"/>
                              <a:pt x="28004" y="57663"/>
                              <a:pt x="33646" y="48260"/>
                            </a:cubicBezTo>
                            <a:cubicBezTo>
                              <a:pt x="49479" y="21871"/>
                              <a:pt x="25731" y="35064"/>
                              <a:pt x="57397" y="24510"/>
                            </a:cubicBezTo>
                            <a:cubicBezTo>
                              <a:pt x="61355" y="20551"/>
                              <a:pt x="63798" y="13807"/>
                              <a:pt x="69272" y="12634"/>
                            </a:cubicBezTo>
                            <a:cubicBezTo>
                              <a:pt x="128228" y="0"/>
                              <a:pt x="122781" y="783"/>
                              <a:pt x="158337" y="12634"/>
                            </a:cubicBezTo>
                            <a:cubicBezTo>
                              <a:pt x="156358" y="24509"/>
                              <a:pt x="156626" y="36987"/>
                              <a:pt x="152399" y="48260"/>
                            </a:cubicBezTo>
                            <a:cubicBezTo>
                              <a:pt x="150433" y="53502"/>
                              <a:pt x="146026" y="59104"/>
                              <a:pt x="140524" y="60136"/>
                            </a:cubicBezTo>
                            <a:cubicBezTo>
                              <a:pt x="113220" y="65255"/>
                              <a:pt x="85063" y="63558"/>
                              <a:pt x="57397" y="66073"/>
                            </a:cubicBezTo>
                            <a:cubicBezTo>
                              <a:pt x="41505" y="67518"/>
                              <a:pt x="7917" y="74980"/>
                              <a:pt x="3958" y="7201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0" name="Freeform 1769"/>
                      <p:cNvSpPr/>
                      <p:nvPr/>
                    </p:nvSpPr>
                    <p:spPr bwMode="auto">
                      <a:xfrm>
                        <a:off x="2398817" y="2732360"/>
                        <a:ext cx="138016" cy="117717"/>
                      </a:xfrm>
                      <a:custGeom>
                        <a:avLst/>
                        <a:gdLst>
                          <a:gd name="connsiteX0" fmla="*/ 9896 w 138016"/>
                          <a:gd name="connsiteY0" fmla="*/ 115738 h 117717"/>
                          <a:gd name="connsiteX1" fmla="*/ 33646 w 138016"/>
                          <a:gd name="connsiteY1" fmla="*/ 103863 h 117717"/>
                          <a:gd name="connsiteX2" fmla="*/ 57397 w 138016"/>
                          <a:gd name="connsiteY2" fmla="*/ 80112 h 117717"/>
                          <a:gd name="connsiteX3" fmla="*/ 63335 w 138016"/>
                          <a:gd name="connsiteY3" fmla="*/ 8860 h 117717"/>
                          <a:gd name="connsiteX4" fmla="*/ 93023 w 138016"/>
                          <a:gd name="connsiteY4" fmla="*/ 14798 h 117717"/>
                          <a:gd name="connsiteX5" fmla="*/ 134587 w 138016"/>
                          <a:gd name="connsiteY5" fmla="*/ 26673 h 117717"/>
                          <a:gd name="connsiteX6" fmla="*/ 116774 w 138016"/>
                          <a:gd name="connsiteY6" fmla="*/ 103863 h 117717"/>
                          <a:gd name="connsiteX7" fmla="*/ 93023 w 138016"/>
                          <a:gd name="connsiteY7" fmla="*/ 115738 h 117717"/>
                          <a:gd name="connsiteX8" fmla="*/ 9896 w 138016"/>
                          <a:gd name="connsiteY8" fmla="*/ 115738 h 117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8016" h="117717">
                            <a:moveTo>
                              <a:pt x="9896" y="115738"/>
                            </a:moveTo>
                            <a:cubicBezTo>
                              <a:pt x="0" y="113759"/>
                              <a:pt x="26565" y="109174"/>
                              <a:pt x="33646" y="103863"/>
                            </a:cubicBezTo>
                            <a:cubicBezTo>
                              <a:pt x="42603" y="97145"/>
                              <a:pt x="57397" y="80112"/>
                              <a:pt x="57397" y="80112"/>
                            </a:cubicBezTo>
                            <a:cubicBezTo>
                              <a:pt x="59376" y="56361"/>
                              <a:pt x="51922" y="29783"/>
                              <a:pt x="63335" y="8860"/>
                            </a:cubicBezTo>
                            <a:cubicBezTo>
                              <a:pt x="68168" y="0"/>
                              <a:pt x="83171" y="12609"/>
                              <a:pt x="93023" y="14798"/>
                            </a:cubicBezTo>
                            <a:cubicBezTo>
                              <a:pt x="115387" y="19768"/>
                              <a:pt x="114752" y="20062"/>
                              <a:pt x="134587" y="26673"/>
                            </a:cubicBezTo>
                            <a:cubicBezTo>
                              <a:pt x="132583" y="46708"/>
                              <a:pt x="138016" y="86161"/>
                              <a:pt x="116774" y="103863"/>
                            </a:cubicBezTo>
                            <a:cubicBezTo>
                              <a:pt x="109974" y="109529"/>
                              <a:pt x="100940" y="111780"/>
                              <a:pt x="93023" y="115738"/>
                            </a:cubicBezTo>
                            <a:cubicBezTo>
                              <a:pt x="29242" y="109361"/>
                              <a:pt x="19792" y="117717"/>
                              <a:pt x="9896" y="11573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1" name="Freeform 1770"/>
                      <p:cNvSpPr/>
                      <p:nvPr/>
                    </p:nvSpPr>
                    <p:spPr bwMode="auto">
                      <a:xfrm>
                        <a:off x="2590801" y="2754085"/>
                        <a:ext cx="181138" cy="68997"/>
                      </a:xfrm>
                      <a:custGeom>
                        <a:avLst/>
                        <a:gdLst>
                          <a:gd name="connsiteX0" fmla="*/ 19792 w 181138"/>
                          <a:gd name="connsiteY0" fmla="*/ 4948 h 68997"/>
                          <a:gd name="connsiteX1" fmla="*/ 174171 w 181138"/>
                          <a:gd name="connsiteY1" fmla="*/ 10886 h 68997"/>
                          <a:gd name="connsiteX2" fmla="*/ 180109 w 181138"/>
                          <a:gd name="connsiteY2" fmla="*/ 28699 h 68997"/>
                          <a:gd name="connsiteX3" fmla="*/ 168234 w 181138"/>
                          <a:gd name="connsiteY3" fmla="*/ 46512 h 68997"/>
                          <a:gd name="connsiteX4" fmla="*/ 156358 w 181138"/>
                          <a:gd name="connsiteY4" fmla="*/ 58387 h 68997"/>
                          <a:gd name="connsiteX5" fmla="*/ 55418 w 181138"/>
                          <a:gd name="connsiteY5" fmla="*/ 40574 h 68997"/>
                          <a:gd name="connsiteX6" fmla="*/ 19792 w 181138"/>
                          <a:gd name="connsiteY6" fmla="*/ 4948 h 68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1138" h="68997">
                            <a:moveTo>
                              <a:pt x="19792" y="4948"/>
                            </a:moveTo>
                            <a:cubicBezTo>
                              <a:pt x="39584" y="0"/>
                              <a:pt x="123229" y="3339"/>
                              <a:pt x="174171" y="10886"/>
                            </a:cubicBezTo>
                            <a:cubicBezTo>
                              <a:pt x="180362" y="11803"/>
                              <a:pt x="181138" y="22525"/>
                              <a:pt x="180109" y="28699"/>
                            </a:cubicBezTo>
                            <a:cubicBezTo>
                              <a:pt x="178936" y="35738"/>
                              <a:pt x="172692" y="40940"/>
                              <a:pt x="168234" y="46512"/>
                            </a:cubicBezTo>
                            <a:cubicBezTo>
                              <a:pt x="164737" y="50883"/>
                              <a:pt x="160317" y="54429"/>
                              <a:pt x="156358" y="58387"/>
                            </a:cubicBezTo>
                            <a:cubicBezTo>
                              <a:pt x="4144" y="47516"/>
                              <a:pt x="112264" y="68997"/>
                              <a:pt x="55418" y="40574"/>
                            </a:cubicBezTo>
                            <a:cubicBezTo>
                              <a:pt x="30960" y="28345"/>
                              <a:pt x="0" y="9896"/>
                              <a:pt x="19792" y="494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2" name="Freeform 1771"/>
                      <p:cNvSpPr/>
                      <p:nvPr/>
                    </p:nvSpPr>
                    <p:spPr bwMode="auto">
                      <a:xfrm>
                        <a:off x="2765330" y="2778824"/>
                        <a:ext cx="169856" cy="63029"/>
                      </a:xfrm>
                      <a:custGeom>
                        <a:avLst/>
                        <a:gdLst>
                          <a:gd name="connsiteX0" fmla="*/ 5580 w 169856"/>
                          <a:gd name="connsiteY0" fmla="*/ 39586 h 63029"/>
                          <a:gd name="connsiteX1" fmla="*/ 17455 w 169856"/>
                          <a:gd name="connsiteY1" fmla="*/ 57399 h 63029"/>
                          <a:gd name="connsiteX2" fmla="*/ 154022 w 169856"/>
                          <a:gd name="connsiteY2" fmla="*/ 45524 h 63029"/>
                          <a:gd name="connsiteX3" fmla="*/ 165897 w 169856"/>
                          <a:gd name="connsiteY3" fmla="*/ 33648 h 63029"/>
                          <a:gd name="connsiteX4" fmla="*/ 88707 w 169856"/>
                          <a:gd name="connsiteY4" fmla="*/ 15835 h 63029"/>
                          <a:gd name="connsiteX5" fmla="*/ 5580 w 169856"/>
                          <a:gd name="connsiteY5" fmla="*/ 15835 h 63029"/>
                          <a:gd name="connsiteX6" fmla="*/ 5580 w 169856"/>
                          <a:gd name="connsiteY6" fmla="*/ 39586 h 630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69856" h="63029">
                            <a:moveTo>
                              <a:pt x="5580" y="39586"/>
                            </a:moveTo>
                            <a:cubicBezTo>
                              <a:pt x="7559" y="46513"/>
                              <a:pt x="10354" y="56689"/>
                              <a:pt x="17455" y="57399"/>
                            </a:cubicBezTo>
                            <a:cubicBezTo>
                              <a:pt x="73760" y="63029"/>
                              <a:pt x="106499" y="55027"/>
                              <a:pt x="154022" y="45524"/>
                            </a:cubicBezTo>
                            <a:cubicBezTo>
                              <a:pt x="157980" y="41565"/>
                              <a:pt x="169856" y="37607"/>
                              <a:pt x="165897" y="33648"/>
                            </a:cubicBezTo>
                            <a:cubicBezTo>
                              <a:pt x="155030" y="22781"/>
                              <a:pt x="100136" y="17468"/>
                              <a:pt x="88707" y="15835"/>
                            </a:cubicBezTo>
                            <a:cubicBezTo>
                              <a:pt x="58170" y="5657"/>
                              <a:pt x="49128" y="0"/>
                              <a:pt x="5580" y="15835"/>
                            </a:cubicBezTo>
                            <a:cubicBezTo>
                              <a:pt x="0" y="17864"/>
                              <a:pt x="3601" y="32659"/>
                              <a:pt x="5580" y="39586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3" name="Freeform 1772"/>
                      <p:cNvSpPr/>
                      <p:nvPr/>
                    </p:nvSpPr>
                    <p:spPr bwMode="auto">
                      <a:xfrm rot="10361752">
                        <a:off x="2909587" y="2764846"/>
                        <a:ext cx="215191" cy="83253"/>
                      </a:xfrm>
                      <a:custGeom>
                        <a:avLst/>
                        <a:gdLst>
                          <a:gd name="connsiteX0" fmla="*/ 27578 w 215191"/>
                          <a:gd name="connsiteY0" fmla="*/ 77315 h 83253"/>
                          <a:gd name="connsiteX1" fmla="*/ 81016 w 215191"/>
                          <a:gd name="connsiteY1" fmla="*/ 59502 h 83253"/>
                          <a:gd name="connsiteX2" fmla="*/ 86954 w 215191"/>
                          <a:gd name="connsiteY2" fmla="*/ 41689 h 83253"/>
                          <a:gd name="connsiteX3" fmla="*/ 104767 w 215191"/>
                          <a:gd name="connsiteY3" fmla="*/ 47627 h 83253"/>
                          <a:gd name="connsiteX4" fmla="*/ 128518 w 215191"/>
                          <a:gd name="connsiteY4" fmla="*/ 77315 h 83253"/>
                          <a:gd name="connsiteX5" fmla="*/ 146331 w 215191"/>
                          <a:gd name="connsiteY5" fmla="*/ 83253 h 83253"/>
                          <a:gd name="connsiteX6" fmla="*/ 170081 w 215191"/>
                          <a:gd name="connsiteY6" fmla="*/ 77315 h 83253"/>
                          <a:gd name="connsiteX7" fmla="*/ 187894 w 215191"/>
                          <a:gd name="connsiteY7" fmla="*/ 71377 h 83253"/>
                          <a:gd name="connsiteX8" fmla="*/ 199770 w 215191"/>
                          <a:gd name="connsiteY8" fmla="*/ 83253 h 83253"/>
                          <a:gd name="connsiteX9" fmla="*/ 170081 w 215191"/>
                          <a:gd name="connsiteY9" fmla="*/ 12001 h 83253"/>
                          <a:gd name="connsiteX10" fmla="*/ 152268 w 215191"/>
                          <a:gd name="connsiteY10" fmla="*/ 6063 h 83253"/>
                          <a:gd name="connsiteX11" fmla="*/ 9765 w 215191"/>
                          <a:gd name="connsiteY11" fmla="*/ 12001 h 83253"/>
                          <a:gd name="connsiteX12" fmla="*/ 15702 w 215191"/>
                          <a:gd name="connsiteY12" fmla="*/ 41689 h 83253"/>
                          <a:gd name="connsiteX13" fmla="*/ 33515 w 215191"/>
                          <a:gd name="connsiteY13" fmla="*/ 77315 h 83253"/>
                          <a:gd name="connsiteX14" fmla="*/ 27578 w 215191"/>
                          <a:gd name="connsiteY14" fmla="*/ 77315 h 83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15191" h="83253">
                            <a:moveTo>
                              <a:pt x="27578" y="77315"/>
                            </a:moveTo>
                            <a:cubicBezTo>
                              <a:pt x="35495" y="74346"/>
                              <a:pt x="68172" y="75558"/>
                              <a:pt x="81016" y="59502"/>
                            </a:cubicBezTo>
                            <a:cubicBezTo>
                              <a:pt x="84926" y="54615"/>
                              <a:pt x="84975" y="47627"/>
                              <a:pt x="86954" y="41689"/>
                            </a:cubicBezTo>
                            <a:cubicBezTo>
                              <a:pt x="92892" y="43668"/>
                              <a:pt x="99880" y="43717"/>
                              <a:pt x="104767" y="47627"/>
                            </a:cubicBezTo>
                            <a:cubicBezTo>
                              <a:pt x="129043" y="67049"/>
                              <a:pt x="104303" y="62786"/>
                              <a:pt x="128518" y="77315"/>
                            </a:cubicBezTo>
                            <a:cubicBezTo>
                              <a:pt x="133885" y="80535"/>
                              <a:pt x="140393" y="81274"/>
                              <a:pt x="146331" y="83253"/>
                            </a:cubicBezTo>
                            <a:cubicBezTo>
                              <a:pt x="154248" y="81274"/>
                              <a:pt x="162235" y="79557"/>
                              <a:pt x="170081" y="77315"/>
                            </a:cubicBezTo>
                            <a:cubicBezTo>
                              <a:pt x="176099" y="75595"/>
                              <a:pt x="181757" y="70149"/>
                              <a:pt x="187894" y="71377"/>
                            </a:cubicBezTo>
                            <a:cubicBezTo>
                              <a:pt x="193384" y="72475"/>
                              <a:pt x="195811" y="79294"/>
                              <a:pt x="199770" y="83253"/>
                            </a:cubicBezTo>
                            <a:cubicBezTo>
                              <a:pt x="192691" y="5392"/>
                              <a:pt x="215191" y="24889"/>
                              <a:pt x="170081" y="12001"/>
                            </a:cubicBezTo>
                            <a:cubicBezTo>
                              <a:pt x="164063" y="10282"/>
                              <a:pt x="158206" y="8042"/>
                              <a:pt x="152268" y="6063"/>
                            </a:cubicBezTo>
                            <a:cubicBezTo>
                              <a:pt x="104767" y="8042"/>
                              <a:pt x="55768" y="0"/>
                              <a:pt x="9765" y="12001"/>
                            </a:cubicBezTo>
                            <a:cubicBezTo>
                              <a:pt x="0" y="14548"/>
                              <a:pt x="13254" y="31898"/>
                              <a:pt x="15702" y="41689"/>
                            </a:cubicBezTo>
                            <a:cubicBezTo>
                              <a:pt x="18921" y="54566"/>
                              <a:pt x="23841" y="67641"/>
                              <a:pt x="33515" y="77315"/>
                            </a:cubicBezTo>
                            <a:cubicBezTo>
                              <a:pt x="36645" y="80445"/>
                              <a:pt x="19661" y="80284"/>
                              <a:pt x="27578" y="77315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4" name="Freeform 1773"/>
                      <p:cNvSpPr/>
                      <p:nvPr/>
                    </p:nvSpPr>
                    <p:spPr bwMode="auto">
                      <a:xfrm flipH="1" flipV="1">
                        <a:off x="3344883" y="2657587"/>
                        <a:ext cx="215038" cy="158298"/>
                      </a:xfrm>
                      <a:custGeom>
                        <a:avLst/>
                        <a:gdLst>
                          <a:gd name="connsiteX0" fmla="*/ 32609 w 92296"/>
                          <a:gd name="connsiteY0" fmla="*/ 47502 h 118247"/>
                          <a:gd name="connsiteX1" fmla="*/ 38546 w 92296"/>
                          <a:gd name="connsiteY1" fmla="*/ 23751 h 118247"/>
                          <a:gd name="connsiteX2" fmla="*/ 62297 w 92296"/>
                          <a:gd name="connsiteY2" fmla="*/ 0 h 118247"/>
                          <a:gd name="connsiteX3" fmla="*/ 80110 w 92296"/>
                          <a:gd name="connsiteY3" fmla="*/ 5938 h 118247"/>
                          <a:gd name="connsiteX4" fmla="*/ 80110 w 92296"/>
                          <a:gd name="connsiteY4" fmla="*/ 65315 h 118247"/>
                          <a:gd name="connsiteX5" fmla="*/ 62297 w 92296"/>
                          <a:gd name="connsiteY5" fmla="*/ 71252 h 118247"/>
                          <a:gd name="connsiteX6" fmla="*/ 50422 w 92296"/>
                          <a:gd name="connsiteY6" fmla="*/ 89065 h 118247"/>
                          <a:gd name="connsiteX7" fmla="*/ 14796 w 92296"/>
                          <a:gd name="connsiteY7" fmla="*/ 100941 h 118247"/>
                          <a:gd name="connsiteX8" fmla="*/ 2920 w 92296"/>
                          <a:gd name="connsiteY8" fmla="*/ 112816 h 118247"/>
                          <a:gd name="connsiteX9" fmla="*/ 8858 w 92296"/>
                          <a:gd name="connsiteY9" fmla="*/ 77190 h 118247"/>
                          <a:gd name="connsiteX10" fmla="*/ 14796 w 92296"/>
                          <a:gd name="connsiteY10" fmla="*/ 59377 h 118247"/>
                          <a:gd name="connsiteX11" fmla="*/ 38546 w 92296"/>
                          <a:gd name="connsiteY11" fmla="*/ 53439 h 118247"/>
                          <a:gd name="connsiteX12" fmla="*/ 32609 w 92296"/>
                          <a:gd name="connsiteY12" fmla="*/ 47502 h 1182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2296" h="118247">
                            <a:moveTo>
                              <a:pt x="32609" y="47502"/>
                            </a:moveTo>
                            <a:cubicBezTo>
                              <a:pt x="32609" y="42554"/>
                              <a:pt x="34221" y="30671"/>
                              <a:pt x="38546" y="23751"/>
                            </a:cubicBezTo>
                            <a:cubicBezTo>
                              <a:pt x="44480" y="14256"/>
                              <a:pt x="62297" y="0"/>
                              <a:pt x="62297" y="0"/>
                            </a:cubicBezTo>
                            <a:cubicBezTo>
                              <a:pt x="68235" y="1979"/>
                              <a:pt x="75684" y="1512"/>
                              <a:pt x="80110" y="5938"/>
                            </a:cubicBezTo>
                            <a:cubicBezTo>
                              <a:pt x="92296" y="18124"/>
                              <a:pt x="82854" y="59826"/>
                              <a:pt x="80110" y="65315"/>
                            </a:cubicBezTo>
                            <a:cubicBezTo>
                              <a:pt x="77311" y="70913"/>
                              <a:pt x="68235" y="69273"/>
                              <a:pt x="62297" y="71252"/>
                            </a:cubicBezTo>
                            <a:cubicBezTo>
                              <a:pt x="58339" y="77190"/>
                              <a:pt x="56473" y="85283"/>
                              <a:pt x="50422" y="89065"/>
                            </a:cubicBezTo>
                            <a:cubicBezTo>
                              <a:pt x="39807" y="95700"/>
                              <a:pt x="14796" y="100941"/>
                              <a:pt x="14796" y="100941"/>
                            </a:cubicBezTo>
                            <a:cubicBezTo>
                              <a:pt x="10837" y="104899"/>
                              <a:pt x="4278" y="118247"/>
                              <a:pt x="2920" y="112816"/>
                            </a:cubicBezTo>
                            <a:cubicBezTo>
                              <a:pt x="0" y="101136"/>
                              <a:pt x="6246" y="88942"/>
                              <a:pt x="8858" y="77190"/>
                            </a:cubicBezTo>
                            <a:cubicBezTo>
                              <a:pt x="10216" y="71080"/>
                              <a:pt x="9909" y="63287"/>
                              <a:pt x="14796" y="59377"/>
                            </a:cubicBezTo>
                            <a:cubicBezTo>
                              <a:pt x="21168" y="54279"/>
                              <a:pt x="30629" y="55418"/>
                              <a:pt x="38546" y="53439"/>
                            </a:cubicBezTo>
                            <a:cubicBezTo>
                              <a:pt x="24216" y="31944"/>
                              <a:pt x="32609" y="52450"/>
                              <a:pt x="32609" y="47502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5" name="Freeform 1774"/>
                      <p:cNvSpPr/>
                      <p:nvPr/>
                    </p:nvSpPr>
                    <p:spPr bwMode="auto">
                      <a:xfrm rot="713748" flipV="1">
                        <a:off x="3073406" y="2789591"/>
                        <a:ext cx="259774" cy="63163"/>
                      </a:xfrm>
                      <a:custGeom>
                        <a:avLst/>
                        <a:gdLst>
                          <a:gd name="connsiteX0" fmla="*/ 0 w 112816"/>
                          <a:gd name="connsiteY0" fmla="*/ 29170 h 76672"/>
                          <a:gd name="connsiteX1" fmla="*/ 17813 w 112816"/>
                          <a:gd name="connsiteY1" fmla="*/ 35108 h 76672"/>
                          <a:gd name="connsiteX2" fmla="*/ 35626 w 112816"/>
                          <a:gd name="connsiteY2" fmla="*/ 76672 h 76672"/>
                          <a:gd name="connsiteX3" fmla="*/ 77190 w 112816"/>
                          <a:gd name="connsiteY3" fmla="*/ 70734 h 76672"/>
                          <a:gd name="connsiteX4" fmla="*/ 95003 w 112816"/>
                          <a:gd name="connsiteY4" fmla="*/ 58859 h 76672"/>
                          <a:gd name="connsiteX5" fmla="*/ 112816 w 112816"/>
                          <a:gd name="connsiteY5" fmla="*/ 70734 h 76672"/>
                          <a:gd name="connsiteX6" fmla="*/ 89065 w 112816"/>
                          <a:gd name="connsiteY6" fmla="*/ 35108 h 76672"/>
                          <a:gd name="connsiteX7" fmla="*/ 71252 w 112816"/>
                          <a:gd name="connsiteY7" fmla="*/ 29170 h 76672"/>
                          <a:gd name="connsiteX8" fmla="*/ 59377 w 112816"/>
                          <a:gd name="connsiteY8" fmla="*/ 11357 h 76672"/>
                          <a:gd name="connsiteX9" fmla="*/ 17813 w 112816"/>
                          <a:gd name="connsiteY9" fmla="*/ 11357 h 76672"/>
                          <a:gd name="connsiteX10" fmla="*/ 0 w 112816"/>
                          <a:gd name="connsiteY10" fmla="*/ 29170 h 766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12816" h="76672">
                            <a:moveTo>
                              <a:pt x="0" y="29170"/>
                            </a:moveTo>
                            <a:cubicBezTo>
                              <a:pt x="0" y="33128"/>
                              <a:pt x="12446" y="31888"/>
                              <a:pt x="17813" y="35108"/>
                            </a:cubicBezTo>
                            <a:cubicBezTo>
                              <a:pt x="35098" y="45479"/>
                              <a:pt x="31706" y="57070"/>
                              <a:pt x="35626" y="76672"/>
                            </a:cubicBezTo>
                            <a:cubicBezTo>
                              <a:pt x="49481" y="74693"/>
                              <a:pt x="63785" y="74756"/>
                              <a:pt x="77190" y="70734"/>
                            </a:cubicBezTo>
                            <a:cubicBezTo>
                              <a:pt x="84025" y="68683"/>
                              <a:pt x="87867" y="58859"/>
                              <a:pt x="95003" y="58859"/>
                            </a:cubicBezTo>
                            <a:cubicBezTo>
                              <a:pt x="102139" y="58859"/>
                              <a:pt x="106878" y="66776"/>
                              <a:pt x="112816" y="70734"/>
                            </a:cubicBezTo>
                            <a:cubicBezTo>
                              <a:pt x="106591" y="52059"/>
                              <a:pt x="108127" y="47816"/>
                              <a:pt x="89065" y="35108"/>
                            </a:cubicBezTo>
                            <a:cubicBezTo>
                              <a:pt x="83857" y="31636"/>
                              <a:pt x="77190" y="31149"/>
                              <a:pt x="71252" y="29170"/>
                            </a:cubicBezTo>
                            <a:cubicBezTo>
                              <a:pt x="67294" y="23232"/>
                              <a:pt x="64949" y="15815"/>
                              <a:pt x="59377" y="11357"/>
                            </a:cubicBezTo>
                            <a:cubicBezTo>
                              <a:pt x="45181" y="0"/>
                              <a:pt x="32826" y="7604"/>
                              <a:pt x="17813" y="11357"/>
                            </a:cubicBezTo>
                            <a:cubicBezTo>
                              <a:pt x="10803" y="39402"/>
                              <a:pt x="0" y="25212"/>
                              <a:pt x="0" y="2917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6" name="Freeform 1775"/>
                      <p:cNvSpPr/>
                      <p:nvPr/>
                    </p:nvSpPr>
                    <p:spPr bwMode="auto">
                      <a:xfrm>
                        <a:off x="3180609" y="2679862"/>
                        <a:ext cx="190005" cy="156359"/>
                      </a:xfrm>
                      <a:custGeom>
                        <a:avLst/>
                        <a:gdLst>
                          <a:gd name="connsiteX0" fmla="*/ 0 w 115931"/>
                          <a:gd name="connsiteY0" fmla="*/ 24758 h 103349"/>
                          <a:gd name="connsiteX1" fmla="*/ 0 w 115931"/>
                          <a:gd name="connsiteY1" fmla="*/ 24758 h 103349"/>
                          <a:gd name="connsiteX2" fmla="*/ 35626 w 115931"/>
                          <a:gd name="connsiteY2" fmla="*/ 66322 h 103349"/>
                          <a:gd name="connsiteX3" fmla="*/ 59376 w 115931"/>
                          <a:gd name="connsiteY3" fmla="*/ 96010 h 103349"/>
                          <a:gd name="connsiteX4" fmla="*/ 106878 w 115931"/>
                          <a:gd name="connsiteY4" fmla="*/ 90072 h 103349"/>
                          <a:gd name="connsiteX5" fmla="*/ 95002 w 115931"/>
                          <a:gd name="connsiteY5" fmla="*/ 42571 h 103349"/>
                          <a:gd name="connsiteX6" fmla="*/ 59376 w 115931"/>
                          <a:gd name="connsiteY6" fmla="*/ 6945 h 103349"/>
                          <a:gd name="connsiteX7" fmla="*/ 29688 w 115931"/>
                          <a:gd name="connsiteY7" fmla="*/ 30696 h 103349"/>
                          <a:gd name="connsiteX8" fmla="*/ 0 w 115931"/>
                          <a:gd name="connsiteY8" fmla="*/ 24758 h 103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5931" h="103349">
                            <a:moveTo>
                              <a:pt x="0" y="24758"/>
                            </a:moveTo>
                            <a:lnTo>
                              <a:pt x="0" y="24758"/>
                            </a:lnTo>
                            <a:cubicBezTo>
                              <a:pt x="11875" y="38613"/>
                              <a:pt x="25829" y="50927"/>
                              <a:pt x="35626" y="66322"/>
                            </a:cubicBezTo>
                            <a:cubicBezTo>
                              <a:pt x="57706" y="101019"/>
                              <a:pt x="22604" y="83752"/>
                              <a:pt x="59376" y="96010"/>
                            </a:cubicBezTo>
                            <a:cubicBezTo>
                              <a:pt x="75210" y="94031"/>
                              <a:pt x="98027" y="103349"/>
                              <a:pt x="106878" y="90072"/>
                            </a:cubicBezTo>
                            <a:cubicBezTo>
                              <a:pt x="115931" y="76492"/>
                              <a:pt x="103100" y="56742"/>
                              <a:pt x="95002" y="42571"/>
                            </a:cubicBezTo>
                            <a:cubicBezTo>
                              <a:pt x="86670" y="27990"/>
                              <a:pt x="59376" y="6945"/>
                              <a:pt x="59376" y="6945"/>
                            </a:cubicBezTo>
                            <a:cubicBezTo>
                              <a:pt x="14600" y="21871"/>
                              <a:pt x="68058" y="0"/>
                              <a:pt x="29688" y="30696"/>
                            </a:cubicBezTo>
                            <a:cubicBezTo>
                              <a:pt x="24801" y="34606"/>
                              <a:pt x="4948" y="25748"/>
                              <a:pt x="0" y="24758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7" name="Freeform 1776"/>
                      <p:cNvSpPr/>
                      <p:nvPr/>
                    </p:nvSpPr>
                    <p:spPr bwMode="auto">
                      <a:xfrm>
                        <a:off x="3311237" y="2639736"/>
                        <a:ext cx="160317" cy="59920"/>
                      </a:xfrm>
                      <a:custGeom>
                        <a:avLst/>
                        <a:gdLst>
                          <a:gd name="connsiteX0" fmla="*/ 14378 w 150944"/>
                          <a:gd name="connsiteY0" fmla="*/ 83671 h 105216"/>
                          <a:gd name="connsiteX1" fmla="*/ 20316 w 150944"/>
                          <a:gd name="connsiteY1" fmla="*/ 53983 h 105216"/>
                          <a:gd name="connsiteX2" fmla="*/ 61879 w 150944"/>
                          <a:gd name="connsiteY2" fmla="*/ 53983 h 105216"/>
                          <a:gd name="connsiteX3" fmla="*/ 73755 w 150944"/>
                          <a:gd name="connsiteY3" fmla="*/ 65858 h 105216"/>
                          <a:gd name="connsiteX4" fmla="*/ 150944 w 150944"/>
                          <a:gd name="connsiteY4" fmla="*/ 83671 h 105216"/>
                          <a:gd name="connsiteX5" fmla="*/ 145007 w 150944"/>
                          <a:gd name="connsiteY5" fmla="*/ 59920 h 105216"/>
                          <a:gd name="connsiteX6" fmla="*/ 133131 w 150944"/>
                          <a:gd name="connsiteY6" fmla="*/ 48045 h 105216"/>
                          <a:gd name="connsiteX7" fmla="*/ 85630 w 150944"/>
                          <a:gd name="connsiteY7" fmla="*/ 6481 h 105216"/>
                          <a:gd name="connsiteX8" fmla="*/ 55942 w 150944"/>
                          <a:gd name="connsiteY8" fmla="*/ 544 h 105216"/>
                          <a:gd name="connsiteX9" fmla="*/ 8440 w 150944"/>
                          <a:gd name="connsiteY9" fmla="*/ 6481 h 105216"/>
                          <a:gd name="connsiteX10" fmla="*/ 14378 w 150944"/>
                          <a:gd name="connsiteY10" fmla="*/ 83671 h 1052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0944" h="105216">
                            <a:moveTo>
                              <a:pt x="14378" y="83671"/>
                            </a:moveTo>
                            <a:cubicBezTo>
                              <a:pt x="16357" y="91588"/>
                              <a:pt x="14718" y="62380"/>
                              <a:pt x="20316" y="53983"/>
                            </a:cubicBezTo>
                            <a:cubicBezTo>
                              <a:pt x="28835" y="41205"/>
                              <a:pt x="54268" y="52080"/>
                              <a:pt x="61879" y="53983"/>
                            </a:cubicBezTo>
                            <a:cubicBezTo>
                              <a:pt x="65838" y="57941"/>
                              <a:pt x="70171" y="61557"/>
                              <a:pt x="73755" y="65858"/>
                            </a:cubicBezTo>
                            <a:cubicBezTo>
                              <a:pt x="106554" y="105216"/>
                              <a:pt x="75586" y="91207"/>
                              <a:pt x="150944" y="83671"/>
                            </a:cubicBezTo>
                            <a:cubicBezTo>
                              <a:pt x="148965" y="75754"/>
                              <a:pt x="148657" y="67219"/>
                              <a:pt x="145007" y="59920"/>
                            </a:cubicBezTo>
                            <a:cubicBezTo>
                              <a:pt x="142503" y="54913"/>
                              <a:pt x="136628" y="52416"/>
                              <a:pt x="133131" y="48045"/>
                            </a:cubicBezTo>
                            <a:cubicBezTo>
                              <a:pt x="117862" y="28960"/>
                              <a:pt x="118147" y="12984"/>
                              <a:pt x="85630" y="6481"/>
                            </a:cubicBezTo>
                            <a:lnTo>
                              <a:pt x="55942" y="544"/>
                            </a:lnTo>
                            <a:cubicBezTo>
                              <a:pt x="40108" y="2523"/>
                              <a:pt x="23022" y="0"/>
                              <a:pt x="8440" y="6481"/>
                            </a:cubicBezTo>
                            <a:cubicBezTo>
                              <a:pt x="0" y="10232"/>
                              <a:pt x="12399" y="75754"/>
                              <a:pt x="14378" y="83671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778" name="Freeform 1777"/>
                      <p:cNvSpPr/>
                      <p:nvPr/>
                    </p:nvSpPr>
                    <p:spPr bwMode="auto">
                      <a:xfrm>
                        <a:off x="2680854" y="2595975"/>
                        <a:ext cx="119743" cy="45719"/>
                      </a:xfrm>
                      <a:custGeom>
                        <a:avLst/>
                        <a:gdLst>
                          <a:gd name="connsiteX0" fmla="*/ 990 w 78180"/>
                          <a:gd name="connsiteY0" fmla="*/ 56180 h 71253"/>
                          <a:gd name="connsiteX1" fmla="*/ 54429 w 78180"/>
                          <a:gd name="connsiteY1" fmla="*/ 62118 h 71253"/>
                          <a:gd name="connsiteX2" fmla="*/ 78180 w 78180"/>
                          <a:gd name="connsiteY2" fmla="*/ 56180 h 71253"/>
                          <a:gd name="connsiteX3" fmla="*/ 72242 w 78180"/>
                          <a:gd name="connsiteY3" fmla="*/ 38367 h 71253"/>
                          <a:gd name="connsiteX4" fmla="*/ 48491 w 78180"/>
                          <a:gd name="connsiteY4" fmla="*/ 8679 h 71253"/>
                          <a:gd name="connsiteX5" fmla="*/ 990 w 78180"/>
                          <a:gd name="connsiteY5" fmla="*/ 56180 h 712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8180" h="71253">
                            <a:moveTo>
                              <a:pt x="990" y="56180"/>
                            </a:moveTo>
                            <a:cubicBezTo>
                              <a:pt x="1980" y="65087"/>
                              <a:pt x="22457" y="71253"/>
                              <a:pt x="54429" y="62118"/>
                            </a:cubicBezTo>
                            <a:cubicBezTo>
                              <a:pt x="62276" y="59876"/>
                              <a:pt x="70263" y="58159"/>
                              <a:pt x="78180" y="56180"/>
                            </a:cubicBezTo>
                            <a:cubicBezTo>
                              <a:pt x="76201" y="50242"/>
                              <a:pt x="76152" y="43254"/>
                              <a:pt x="72242" y="38367"/>
                            </a:cubicBezTo>
                            <a:cubicBezTo>
                              <a:pt x="41547" y="0"/>
                              <a:pt x="63416" y="53453"/>
                              <a:pt x="48491" y="8679"/>
                            </a:cubicBezTo>
                            <a:cubicBezTo>
                              <a:pt x="4969" y="14897"/>
                              <a:pt x="0" y="47274"/>
                              <a:pt x="990" y="56180"/>
                            </a:cubicBezTo>
                            <a:close/>
                          </a:path>
                        </a:pathLst>
                      </a:custGeom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n w="95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  <p:sp>
                  <p:nvSpPr>
                    <p:cNvPr id="1732" name="Freeform 1731"/>
                    <p:cNvSpPr/>
                    <p:nvPr/>
                  </p:nvSpPr>
                  <p:spPr bwMode="auto">
                    <a:xfrm>
                      <a:off x="1834121" y="2315688"/>
                      <a:ext cx="166871" cy="110001"/>
                    </a:xfrm>
                    <a:custGeom>
                      <a:avLst/>
                      <a:gdLst>
                        <a:gd name="connsiteX0" fmla="*/ 6554 w 166871"/>
                        <a:gd name="connsiteY0" fmla="*/ 65315 h 110001"/>
                        <a:gd name="connsiteX1" fmla="*/ 54056 w 166871"/>
                        <a:gd name="connsiteY1" fmla="*/ 41564 h 110001"/>
                        <a:gd name="connsiteX2" fmla="*/ 59993 w 166871"/>
                        <a:gd name="connsiteY2" fmla="*/ 23751 h 110001"/>
                        <a:gd name="connsiteX3" fmla="*/ 54056 w 166871"/>
                        <a:gd name="connsiteY3" fmla="*/ 5938 h 110001"/>
                        <a:gd name="connsiteX4" fmla="*/ 71869 w 166871"/>
                        <a:gd name="connsiteY4" fmla="*/ 0 h 110001"/>
                        <a:gd name="connsiteX5" fmla="*/ 119370 w 166871"/>
                        <a:gd name="connsiteY5" fmla="*/ 5938 h 110001"/>
                        <a:gd name="connsiteX6" fmla="*/ 125308 w 166871"/>
                        <a:gd name="connsiteY6" fmla="*/ 47502 h 110001"/>
                        <a:gd name="connsiteX7" fmla="*/ 131245 w 166871"/>
                        <a:gd name="connsiteY7" fmla="*/ 100941 h 110001"/>
                        <a:gd name="connsiteX8" fmla="*/ 166871 w 166871"/>
                        <a:gd name="connsiteY8" fmla="*/ 95003 h 110001"/>
                        <a:gd name="connsiteX9" fmla="*/ 71869 w 166871"/>
                        <a:gd name="connsiteY9" fmla="*/ 83128 h 110001"/>
                        <a:gd name="connsiteX10" fmla="*/ 6554 w 166871"/>
                        <a:gd name="connsiteY10" fmla="*/ 65315 h 110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6871" h="110001">
                          <a:moveTo>
                            <a:pt x="6554" y="65315"/>
                          </a:moveTo>
                          <a:cubicBezTo>
                            <a:pt x="3585" y="58388"/>
                            <a:pt x="43693" y="58835"/>
                            <a:pt x="54056" y="41564"/>
                          </a:cubicBezTo>
                          <a:cubicBezTo>
                            <a:pt x="57276" y="36197"/>
                            <a:pt x="58014" y="29689"/>
                            <a:pt x="59993" y="23751"/>
                          </a:cubicBezTo>
                          <a:cubicBezTo>
                            <a:pt x="58014" y="17813"/>
                            <a:pt x="51257" y="11536"/>
                            <a:pt x="54056" y="5938"/>
                          </a:cubicBezTo>
                          <a:cubicBezTo>
                            <a:pt x="56855" y="340"/>
                            <a:pt x="65610" y="0"/>
                            <a:pt x="71869" y="0"/>
                          </a:cubicBezTo>
                          <a:cubicBezTo>
                            <a:pt x="87826" y="0"/>
                            <a:pt x="103536" y="3959"/>
                            <a:pt x="119370" y="5938"/>
                          </a:cubicBezTo>
                          <a:cubicBezTo>
                            <a:pt x="121349" y="19793"/>
                            <a:pt x="123572" y="33615"/>
                            <a:pt x="125308" y="47502"/>
                          </a:cubicBezTo>
                          <a:cubicBezTo>
                            <a:pt x="127531" y="65286"/>
                            <a:pt x="119443" y="87453"/>
                            <a:pt x="131245" y="100941"/>
                          </a:cubicBezTo>
                          <a:cubicBezTo>
                            <a:pt x="139173" y="110001"/>
                            <a:pt x="154996" y="96982"/>
                            <a:pt x="166871" y="95003"/>
                          </a:cubicBezTo>
                          <a:cubicBezTo>
                            <a:pt x="122062" y="80066"/>
                            <a:pt x="165667" y="93001"/>
                            <a:pt x="71869" y="83128"/>
                          </a:cubicBezTo>
                          <a:cubicBezTo>
                            <a:pt x="0" y="75563"/>
                            <a:pt x="9523" y="72242"/>
                            <a:pt x="6554" y="65315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33" name="Freeform 1732"/>
                    <p:cNvSpPr/>
                    <p:nvPr/>
                  </p:nvSpPr>
                  <p:spPr bwMode="auto">
                    <a:xfrm>
                      <a:off x="3320143" y="2355695"/>
                      <a:ext cx="132719" cy="119971"/>
                    </a:xfrm>
                    <a:custGeom>
                      <a:avLst/>
                      <a:gdLst>
                        <a:gd name="connsiteX0" fmla="*/ 4948 w 132719"/>
                        <a:gd name="connsiteY0" fmla="*/ 90622 h 119971"/>
                        <a:gd name="connsiteX1" fmla="*/ 10886 w 132719"/>
                        <a:gd name="connsiteY1" fmla="*/ 13432 h 119971"/>
                        <a:gd name="connsiteX2" fmla="*/ 28699 w 132719"/>
                        <a:gd name="connsiteY2" fmla="*/ 1557 h 119971"/>
                        <a:gd name="connsiteX3" fmla="*/ 94013 w 132719"/>
                        <a:gd name="connsiteY3" fmla="*/ 7495 h 119971"/>
                        <a:gd name="connsiteX4" fmla="*/ 111826 w 132719"/>
                        <a:gd name="connsiteY4" fmla="*/ 13432 h 119971"/>
                        <a:gd name="connsiteX5" fmla="*/ 123701 w 132719"/>
                        <a:gd name="connsiteY5" fmla="*/ 49058 h 119971"/>
                        <a:gd name="connsiteX6" fmla="*/ 40574 w 132719"/>
                        <a:gd name="connsiteY6" fmla="*/ 84684 h 119971"/>
                        <a:gd name="connsiteX7" fmla="*/ 4948 w 132719"/>
                        <a:gd name="connsiteY7" fmla="*/ 90622 h 119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719" h="119971">
                          <a:moveTo>
                            <a:pt x="4948" y="90622"/>
                          </a:moveTo>
                          <a:cubicBezTo>
                            <a:pt x="0" y="78747"/>
                            <a:pt x="4237" y="38367"/>
                            <a:pt x="10886" y="13432"/>
                          </a:cubicBezTo>
                          <a:cubicBezTo>
                            <a:pt x="12725" y="6537"/>
                            <a:pt x="21581" y="2065"/>
                            <a:pt x="28699" y="1557"/>
                          </a:cubicBezTo>
                          <a:cubicBezTo>
                            <a:pt x="50505" y="0"/>
                            <a:pt x="72242" y="5516"/>
                            <a:pt x="94013" y="7495"/>
                          </a:cubicBezTo>
                          <a:cubicBezTo>
                            <a:pt x="99951" y="9474"/>
                            <a:pt x="108188" y="8339"/>
                            <a:pt x="111826" y="13432"/>
                          </a:cubicBezTo>
                          <a:cubicBezTo>
                            <a:pt x="119102" y="23618"/>
                            <a:pt x="123701" y="49058"/>
                            <a:pt x="123701" y="49058"/>
                          </a:cubicBezTo>
                          <a:cubicBezTo>
                            <a:pt x="113570" y="119971"/>
                            <a:pt x="132719" y="84684"/>
                            <a:pt x="40574" y="84684"/>
                          </a:cubicBezTo>
                          <a:cubicBezTo>
                            <a:pt x="8945" y="84684"/>
                            <a:pt x="9896" y="102497"/>
                            <a:pt x="4948" y="9062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34" name="Freeform 1733"/>
                    <p:cNvSpPr/>
                    <p:nvPr/>
                  </p:nvSpPr>
                  <p:spPr bwMode="auto">
                    <a:xfrm>
                      <a:off x="3469574" y="2379923"/>
                      <a:ext cx="159572" cy="96082"/>
                    </a:xfrm>
                    <a:custGeom>
                      <a:avLst/>
                      <a:gdLst>
                        <a:gd name="connsiteX0" fmla="*/ 3958 w 159572"/>
                        <a:gd name="connsiteY0" fmla="*/ 72332 h 96082"/>
                        <a:gd name="connsiteX1" fmla="*/ 27709 w 159572"/>
                        <a:gd name="connsiteY1" fmla="*/ 42643 h 96082"/>
                        <a:gd name="connsiteX2" fmla="*/ 63335 w 159572"/>
                        <a:gd name="connsiteY2" fmla="*/ 36706 h 96082"/>
                        <a:gd name="connsiteX3" fmla="*/ 75210 w 159572"/>
                        <a:gd name="connsiteY3" fmla="*/ 12955 h 96082"/>
                        <a:gd name="connsiteX4" fmla="*/ 134587 w 159572"/>
                        <a:gd name="connsiteY4" fmla="*/ 12955 h 96082"/>
                        <a:gd name="connsiteX5" fmla="*/ 140525 w 159572"/>
                        <a:gd name="connsiteY5" fmla="*/ 54519 h 96082"/>
                        <a:gd name="connsiteX6" fmla="*/ 104899 w 159572"/>
                        <a:gd name="connsiteY6" fmla="*/ 60456 h 96082"/>
                        <a:gd name="connsiteX7" fmla="*/ 93023 w 159572"/>
                        <a:gd name="connsiteY7" fmla="*/ 72332 h 96082"/>
                        <a:gd name="connsiteX8" fmla="*/ 98961 w 159572"/>
                        <a:gd name="connsiteY8" fmla="*/ 96082 h 96082"/>
                        <a:gd name="connsiteX9" fmla="*/ 51460 w 159572"/>
                        <a:gd name="connsiteY9" fmla="*/ 60456 h 96082"/>
                        <a:gd name="connsiteX10" fmla="*/ 3958 w 159572"/>
                        <a:gd name="connsiteY10" fmla="*/ 72332 h 960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9572" h="96082">
                          <a:moveTo>
                            <a:pt x="3958" y="72332"/>
                          </a:moveTo>
                          <a:cubicBezTo>
                            <a:pt x="0" y="69363"/>
                            <a:pt x="20191" y="45462"/>
                            <a:pt x="27709" y="42643"/>
                          </a:cubicBezTo>
                          <a:cubicBezTo>
                            <a:pt x="38982" y="38416"/>
                            <a:pt x="51460" y="38685"/>
                            <a:pt x="63335" y="36706"/>
                          </a:cubicBezTo>
                          <a:cubicBezTo>
                            <a:pt x="67293" y="28789"/>
                            <a:pt x="68951" y="19214"/>
                            <a:pt x="75210" y="12955"/>
                          </a:cubicBezTo>
                          <a:cubicBezTo>
                            <a:pt x="88164" y="0"/>
                            <a:pt x="127380" y="11925"/>
                            <a:pt x="134587" y="12955"/>
                          </a:cubicBezTo>
                          <a:cubicBezTo>
                            <a:pt x="141038" y="22632"/>
                            <a:pt x="159572" y="40914"/>
                            <a:pt x="140525" y="54519"/>
                          </a:cubicBezTo>
                          <a:cubicBezTo>
                            <a:pt x="130728" y="61517"/>
                            <a:pt x="116774" y="58477"/>
                            <a:pt x="104899" y="60456"/>
                          </a:cubicBezTo>
                          <a:cubicBezTo>
                            <a:pt x="100940" y="64415"/>
                            <a:pt x="93943" y="66810"/>
                            <a:pt x="93023" y="72332"/>
                          </a:cubicBezTo>
                          <a:cubicBezTo>
                            <a:pt x="91681" y="80381"/>
                            <a:pt x="107121" y="96082"/>
                            <a:pt x="98961" y="96082"/>
                          </a:cubicBezTo>
                          <a:cubicBezTo>
                            <a:pt x="85530" y="96082"/>
                            <a:pt x="62894" y="71891"/>
                            <a:pt x="51460" y="60456"/>
                          </a:cubicBezTo>
                          <a:cubicBezTo>
                            <a:pt x="35385" y="76531"/>
                            <a:pt x="7917" y="75301"/>
                            <a:pt x="3958" y="72332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735" name="Freeform 1734"/>
                    <p:cNvSpPr/>
                    <p:nvPr/>
                  </p:nvSpPr>
                  <p:spPr bwMode="auto">
                    <a:xfrm>
                      <a:off x="1635826" y="2303813"/>
                      <a:ext cx="166260" cy="83127"/>
                    </a:xfrm>
                    <a:custGeom>
                      <a:avLst/>
                      <a:gdLst>
                        <a:gd name="connsiteX0" fmla="*/ 14844 w 166260"/>
                        <a:gd name="connsiteY0" fmla="*/ 59377 h 83127"/>
                        <a:gd name="connsiteX1" fmla="*/ 103909 w 166260"/>
                        <a:gd name="connsiteY1" fmla="*/ 29688 h 83127"/>
                        <a:gd name="connsiteX2" fmla="*/ 115784 w 166260"/>
                        <a:gd name="connsiteY2" fmla="*/ 11875 h 83127"/>
                        <a:gd name="connsiteX3" fmla="*/ 127660 w 166260"/>
                        <a:gd name="connsiteY3" fmla="*/ 0 h 83127"/>
                        <a:gd name="connsiteX4" fmla="*/ 145473 w 166260"/>
                        <a:gd name="connsiteY4" fmla="*/ 5938 h 83127"/>
                        <a:gd name="connsiteX5" fmla="*/ 151410 w 166260"/>
                        <a:gd name="connsiteY5" fmla="*/ 65314 h 83127"/>
                        <a:gd name="connsiteX6" fmla="*/ 145473 w 166260"/>
                        <a:gd name="connsiteY6" fmla="*/ 83127 h 83127"/>
                        <a:gd name="connsiteX7" fmla="*/ 103909 w 166260"/>
                        <a:gd name="connsiteY7" fmla="*/ 77190 h 83127"/>
                        <a:gd name="connsiteX8" fmla="*/ 14844 w 166260"/>
                        <a:gd name="connsiteY8" fmla="*/ 71252 h 83127"/>
                        <a:gd name="connsiteX9" fmla="*/ 14844 w 166260"/>
                        <a:gd name="connsiteY9" fmla="*/ 59377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260" h="83127">
                          <a:moveTo>
                            <a:pt x="14844" y="59377"/>
                          </a:moveTo>
                          <a:cubicBezTo>
                            <a:pt x="29688" y="52450"/>
                            <a:pt x="8296" y="53592"/>
                            <a:pt x="103909" y="29688"/>
                          </a:cubicBezTo>
                          <a:cubicBezTo>
                            <a:pt x="110832" y="27957"/>
                            <a:pt x="111326" y="17447"/>
                            <a:pt x="115784" y="11875"/>
                          </a:cubicBezTo>
                          <a:cubicBezTo>
                            <a:pt x="119281" y="7504"/>
                            <a:pt x="123701" y="3958"/>
                            <a:pt x="127660" y="0"/>
                          </a:cubicBezTo>
                          <a:cubicBezTo>
                            <a:pt x="133598" y="1979"/>
                            <a:pt x="140586" y="2028"/>
                            <a:pt x="145473" y="5938"/>
                          </a:cubicBezTo>
                          <a:cubicBezTo>
                            <a:pt x="166260" y="22568"/>
                            <a:pt x="156104" y="41844"/>
                            <a:pt x="151410" y="65314"/>
                          </a:cubicBezTo>
                          <a:cubicBezTo>
                            <a:pt x="150183" y="71451"/>
                            <a:pt x="147452" y="77189"/>
                            <a:pt x="145473" y="83127"/>
                          </a:cubicBezTo>
                          <a:cubicBezTo>
                            <a:pt x="131618" y="81148"/>
                            <a:pt x="117847" y="78457"/>
                            <a:pt x="103909" y="77190"/>
                          </a:cubicBezTo>
                          <a:cubicBezTo>
                            <a:pt x="74277" y="74496"/>
                            <a:pt x="44337" y="75185"/>
                            <a:pt x="14844" y="71252"/>
                          </a:cubicBezTo>
                          <a:cubicBezTo>
                            <a:pt x="12882" y="70990"/>
                            <a:pt x="0" y="66304"/>
                            <a:pt x="14844" y="5937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36" name="Freeform 1735"/>
                    <p:cNvSpPr/>
                    <p:nvPr/>
                  </p:nvSpPr>
                  <p:spPr bwMode="auto">
                    <a:xfrm>
                      <a:off x="1549266" y="2291938"/>
                      <a:ext cx="128123" cy="164275"/>
                    </a:xfrm>
                    <a:custGeom>
                      <a:avLst/>
                      <a:gdLst>
                        <a:gd name="connsiteX0" fmla="*/ 119217 w 128123"/>
                        <a:gd name="connsiteY0" fmla="*/ 160317 h 164275"/>
                        <a:gd name="connsiteX1" fmla="*/ 107342 w 128123"/>
                        <a:gd name="connsiteY1" fmla="*/ 112815 h 164275"/>
                        <a:gd name="connsiteX2" fmla="*/ 101404 w 128123"/>
                        <a:gd name="connsiteY2" fmla="*/ 59376 h 164275"/>
                        <a:gd name="connsiteX3" fmla="*/ 83591 w 128123"/>
                        <a:gd name="connsiteY3" fmla="*/ 23750 h 164275"/>
                        <a:gd name="connsiteX4" fmla="*/ 65778 w 128123"/>
                        <a:gd name="connsiteY4" fmla="*/ 5937 h 164275"/>
                        <a:gd name="connsiteX5" fmla="*/ 47965 w 128123"/>
                        <a:gd name="connsiteY5" fmla="*/ 0 h 164275"/>
                        <a:gd name="connsiteX6" fmla="*/ 36090 w 128123"/>
                        <a:gd name="connsiteY6" fmla="*/ 130628 h 164275"/>
                        <a:gd name="connsiteX7" fmla="*/ 53903 w 128123"/>
                        <a:gd name="connsiteY7" fmla="*/ 136566 h 164275"/>
                        <a:gd name="connsiteX8" fmla="*/ 119217 w 128123"/>
                        <a:gd name="connsiteY8" fmla="*/ 160317 h 164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8123" h="164275">
                          <a:moveTo>
                            <a:pt x="119217" y="160317"/>
                          </a:moveTo>
                          <a:cubicBezTo>
                            <a:pt x="128123" y="156359"/>
                            <a:pt x="111300" y="128649"/>
                            <a:pt x="107342" y="112815"/>
                          </a:cubicBezTo>
                          <a:cubicBezTo>
                            <a:pt x="102995" y="95427"/>
                            <a:pt x="104351" y="77055"/>
                            <a:pt x="101404" y="59376"/>
                          </a:cubicBezTo>
                          <a:cubicBezTo>
                            <a:pt x="99172" y="45987"/>
                            <a:pt x="92139" y="34007"/>
                            <a:pt x="83591" y="23750"/>
                          </a:cubicBezTo>
                          <a:cubicBezTo>
                            <a:pt x="78215" y="17299"/>
                            <a:pt x="72765" y="10595"/>
                            <a:pt x="65778" y="5937"/>
                          </a:cubicBezTo>
                          <a:cubicBezTo>
                            <a:pt x="60570" y="2465"/>
                            <a:pt x="53903" y="1979"/>
                            <a:pt x="47965" y="0"/>
                          </a:cubicBezTo>
                          <a:cubicBezTo>
                            <a:pt x="0" y="31976"/>
                            <a:pt x="14105" y="15208"/>
                            <a:pt x="36090" y="130628"/>
                          </a:cubicBezTo>
                          <a:cubicBezTo>
                            <a:pt x="37261" y="136776"/>
                            <a:pt x="48305" y="133767"/>
                            <a:pt x="53903" y="136566"/>
                          </a:cubicBezTo>
                          <a:cubicBezTo>
                            <a:pt x="90827" y="155028"/>
                            <a:pt x="110311" y="164275"/>
                            <a:pt x="119217" y="160317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737" name="Freeform 1736"/>
                    <p:cNvSpPr/>
                    <p:nvPr/>
                  </p:nvSpPr>
                  <p:spPr bwMode="auto">
                    <a:xfrm>
                      <a:off x="1571501" y="2426524"/>
                      <a:ext cx="105889" cy="131250"/>
                    </a:xfrm>
                    <a:custGeom>
                      <a:avLst/>
                      <a:gdLst>
                        <a:gd name="connsiteX0" fmla="*/ 100941 w 105889"/>
                        <a:gd name="connsiteY0" fmla="*/ 53439 h 131250"/>
                        <a:gd name="connsiteX1" fmla="*/ 71252 w 105889"/>
                        <a:gd name="connsiteY1" fmla="*/ 23751 h 131250"/>
                        <a:gd name="connsiteX2" fmla="*/ 59377 w 105889"/>
                        <a:gd name="connsiteY2" fmla="*/ 5938 h 131250"/>
                        <a:gd name="connsiteX3" fmla="*/ 41564 w 105889"/>
                        <a:gd name="connsiteY3" fmla="*/ 0 h 131250"/>
                        <a:gd name="connsiteX4" fmla="*/ 0 w 105889"/>
                        <a:gd name="connsiteY4" fmla="*/ 41564 h 131250"/>
                        <a:gd name="connsiteX5" fmla="*/ 5938 w 105889"/>
                        <a:gd name="connsiteY5" fmla="*/ 65315 h 131250"/>
                        <a:gd name="connsiteX6" fmla="*/ 11876 w 105889"/>
                        <a:gd name="connsiteY6" fmla="*/ 124691 h 131250"/>
                        <a:gd name="connsiteX7" fmla="*/ 23751 w 105889"/>
                        <a:gd name="connsiteY7" fmla="*/ 106878 h 131250"/>
                        <a:gd name="connsiteX8" fmla="*/ 41564 w 105889"/>
                        <a:gd name="connsiteY8" fmla="*/ 100941 h 131250"/>
                        <a:gd name="connsiteX9" fmla="*/ 100941 w 105889"/>
                        <a:gd name="connsiteY9" fmla="*/ 53439 h 131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5889" h="131250">
                          <a:moveTo>
                            <a:pt x="100941" y="53439"/>
                          </a:moveTo>
                          <a:cubicBezTo>
                            <a:pt x="105889" y="40574"/>
                            <a:pt x="81148" y="33647"/>
                            <a:pt x="71252" y="23751"/>
                          </a:cubicBezTo>
                          <a:cubicBezTo>
                            <a:pt x="66206" y="18705"/>
                            <a:pt x="64949" y="10396"/>
                            <a:pt x="59377" y="5938"/>
                          </a:cubicBezTo>
                          <a:cubicBezTo>
                            <a:pt x="54490" y="2028"/>
                            <a:pt x="47502" y="1979"/>
                            <a:pt x="41564" y="0"/>
                          </a:cubicBezTo>
                          <a:cubicBezTo>
                            <a:pt x="730" y="27223"/>
                            <a:pt x="10452" y="10211"/>
                            <a:pt x="0" y="41564"/>
                          </a:cubicBezTo>
                          <a:cubicBezTo>
                            <a:pt x="1979" y="49481"/>
                            <a:pt x="4784" y="57236"/>
                            <a:pt x="5938" y="65315"/>
                          </a:cubicBezTo>
                          <a:cubicBezTo>
                            <a:pt x="8751" y="85006"/>
                            <a:pt x="4041" y="106409"/>
                            <a:pt x="11876" y="124691"/>
                          </a:cubicBezTo>
                          <a:cubicBezTo>
                            <a:pt x="14687" y="131250"/>
                            <a:pt x="18179" y="111336"/>
                            <a:pt x="23751" y="106878"/>
                          </a:cubicBezTo>
                          <a:cubicBezTo>
                            <a:pt x="28638" y="102968"/>
                            <a:pt x="35626" y="102920"/>
                            <a:pt x="41564" y="100941"/>
                          </a:cubicBezTo>
                          <a:cubicBezTo>
                            <a:pt x="72313" y="70192"/>
                            <a:pt x="95993" y="66304"/>
                            <a:pt x="100941" y="53439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738" name="Freeform 1737"/>
                    <p:cNvSpPr/>
                    <p:nvPr/>
                  </p:nvSpPr>
                  <p:spPr bwMode="auto">
                    <a:xfrm rot="11457246">
                      <a:off x="1604158" y="2552640"/>
                      <a:ext cx="158703" cy="99516"/>
                    </a:xfrm>
                    <a:custGeom>
                      <a:avLst/>
                      <a:gdLst>
                        <a:gd name="connsiteX0" fmla="*/ 8906 w 158703"/>
                        <a:gd name="connsiteY0" fmla="*/ 87640 h 99516"/>
                        <a:gd name="connsiteX1" fmla="*/ 14844 w 158703"/>
                        <a:gd name="connsiteY1" fmla="*/ 52014 h 99516"/>
                        <a:gd name="connsiteX2" fmla="*/ 50470 w 158703"/>
                        <a:gd name="connsiteY2" fmla="*/ 40139 h 99516"/>
                        <a:gd name="connsiteX3" fmla="*/ 68283 w 158703"/>
                        <a:gd name="connsiteY3" fmla="*/ 28264 h 99516"/>
                        <a:gd name="connsiteX4" fmla="*/ 74221 w 158703"/>
                        <a:gd name="connsiteY4" fmla="*/ 4513 h 99516"/>
                        <a:gd name="connsiteX5" fmla="*/ 103909 w 158703"/>
                        <a:gd name="connsiteY5" fmla="*/ 10451 h 99516"/>
                        <a:gd name="connsiteX6" fmla="*/ 139535 w 158703"/>
                        <a:gd name="connsiteY6" fmla="*/ 34201 h 99516"/>
                        <a:gd name="connsiteX7" fmla="*/ 157348 w 158703"/>
                        <a:gd name="connsiteY7" fmla="*/ 40139 h 99516"/>
                        <a:gd name="connsiteX8" fmla="*/ 127659 w 158703"/>
                        <a:gd name="connsiteY8" fmla="*/ 69827 h 99516"/>
                        <a:gd name="connsiteX9" fmla="*/ 109847 w 158703"/>
                        <a:gd name="connsiteY9" fmla="*/ 63890 h 99516"/>
                        <a:gd name="connsiteX10" fmla="*/ 97971 w 158703"/>
                        <a:gd name="connsiteY10" fmla="*/ 75765 h 99516"/>
                        <a:gd name="connsiteX11" fmla="*/ 80158 w 158703"/>
                        <a:gd name="connsiteY11" fmla="*/ 81703 h 99516"/>
                        <a:gd name="connsiteX12" fmla="*/ 68283 w 158703"/>
                        <a:gd name="connsiteY12" fmla="*/ 99516 h 99516"/>
                        <a:gd name="connsiteX13" fmla="*/ 8906 w 158703"/>
                        <a:gd name="connsiteY13" fmla="*/ 87640 h 99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8703" h="99516">
                          <a:moveTo>
                            <a:pt x="8906" y="87640"/>
                          </a:moveTo>
                          <a:cubicBezTo>
                            <a:pt x="0" y="79723"/>
                            <a:pt x="6916" y="61074"/>
                            <a:pt x="14844" y="52014"/>
                          </a:cubicBezTo>
                          <a:cubicBezTo>
                            <a:pt x="23087" y="42594"/>
                            <a:pt x="38595" y="44097"/>
                            <a:pt x="50470" y="40139"/>
                          </a:cubicBezTo>
                          <a:cubicBezTo>
                            <a:pt x="57240" y="37882"/>
                            <a:pt x="62345" y="32222"/>
                            <a:pt x="68283" y="28264"/>
                          </a:cubicBezTo>
                          <a:cubicBezTo>
                            <a:pt x="70262" y="20347"/>
                            <a:pt x="66922" y="8163"/>
                            <a:pt x="74221" y="4513"/>
                          </a:cubicBezTo>
                          <a:cubicBezTo>
                            <a:pt x="83248" y="0"/>
                            <a:pt x="94722" y="6275"/>
                            <a:pt x="103909" y="10451"/>
                          </a:cubicBezTo>
                          <a:cubicBezTo>
                            <a:pt x="116902" y="16357"/>
                            <a:pt x="125995" y="29687"/>
                            <a:pt x="139535" y="34201"/>
                          </a:cubicBezTo>
                          <a:lnTo>
                            <a:pt x="157348" y="40139"/>
                          </a:lnTo>
                          <a:cubicBezTo>
                            <a:pt x="141004" y="97341"/>
                            <a:pt x="158703" y="85349"/>
                            <a:pt x="127659" y="69827"/>
                          </a:cubicBezTo>
                          <a:cubicBezTo>
                            <a:pt x="122061" y="67028"/>
                            <a:pt x="115784" y="65869"/>
                            <a:pt x="109847" y="63890"/>
                          </a:cubicBezTo>
                          <a:cubicBezTo>
                            <a:pt x="105888" y="67848"/>
                            <a:pt x="102771" y="72885"/>
                            <a:pt x="97971" y="75765"/>
                          </a:cubicBezTo>
                          <a:cubicBezTo>
                            <a:pt x="92604" y="78985"/>
                            <a:pt x="85045" y="77793"/>
                            <a:pt x="80158" y="81703"/>
                          </a:cubicBezTo>
                          <a:cubicBezTo>
                            <a:pt x="74586" y="86161"/>
                            <a:pt x="72241" y="93578"/>
                            <a:pt x="68283" y="99516"/>
                          </a:cubicBezTo>
                          <a:cubicBezTo>
                            <a:pt x="12877" y="93359"/>
                            <a:pt x="17812" y="95557"/>
                            <a:pt x="8906" y="87640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739" name="Freeform 1738"/>
                    <p:cNvSpPr/>
                    <p:nvPr/>
                  </p:nvSpPr>
                  <p:spPr bwMode="auto">
                    <a:xfrm rot="9629512">
                      <a:off x="1777340" y="2563093"/>
                      <a:ext cx="150421" cy="65314"/>
                    </a:xfrm>
                    <a:custGeom>
                      <a:avLst/>
                      <a:gdLst>
                        <a:gd name="connsiteX0" fmla="*/ 1979 w 150421"/>
                        <a:gd name="connsiteY0" fmla="*/ 35626 h 65314"/>
                        <a:gd name="connsiteX1" fmla="*/ 25730 w 150421"/>
                        <a:gd name="connsiteY1" fmla="*/ 5937 h 65314"/>
                        <a:gd name="connsiteX2" fmla="*/ 49480 w 150421"/>
                        <a:gd name="connsiteY2" fmla="*/ 0 h 65314"/>
                        <a:gd name="connsiteX3" fmla="*/ 67293 w 150421"/>
                        <a:gd name="connsiteY3" fmla="*/ 5937 h 65314"/>
                        <a:gd name="connsiteX4" fmla="*/ 108857 w 150421"/>
                        <a:gd name="connsiteY4" fmla="*/ 29688 h 65314"/>
                        <a:gd name="connsiteX5" fmla="*/ 132608 w 150421"/>
                        <a:gd name="connsiteY5" fmla="*/ 35626 h 65314"/>
                        <a:gd name="connsiteX6" fmla="*/ 150421 w 150421"/>
                        <a:gd name="connsiteY6" fmla="*/ 41563 h 65314"/>
                        <a:gd name="connsiteX7" fmla="*/ 144483 w 150421"/>
                        <a:gd name="connsiteY7" fmla="*/ 59376 h 65314"/>
                        <a:gd name="connsiteX8" fmla="*/ 126670 w 150421"/>
                        <a:gd name="connsiteY8" fmla="*/ 65314 h 65314"/>
                        <a:gd name="connsiteX9" fmla="*/ 67293 w 150421"/>
                        <a:gd name="connsiteY9" fmla="*/ 59376 h 65314"/>
                        <a:gd name="connsiteX10" fmla="*/ 37605 w 150421"/>
                        <a:gd name="connsiteY10" fmla="*/ 47501 h 65314"/>
                        <a:gd name="connsiteX11" fmla="*/ 1979 w 150421"/>
                        <a:gd name="connsiteY11" fmla="*/ 35626 h 653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0421" h="65314">
                          <a:moveTo>
                            <a:pt x="1979" y="35626"/>
                          </a:moveTo>
                          <a:cubicBezTo>
                            <a:pt x="0" y="28699"/>
                            <a:pt x="17269" y="10168"/>
                            <a:pt x="25730" y="5937"/>
                          </a:cubicBezTo>
                          <a:cubicBezTo>
                            <a:pt x="33029" y="2288"/>
                            <a:pt x="41563" y="1979"/>
                            <a:pt x="49480" y="0"/>
                          </a:cubicBezTo>
                          <a:cubicBezTo>
                            <a:pt x="55418" y="1979"/>
                            <a:pt x="61695" y="3138"/>
                            <a:pt x="67293" y="5937"/>
                          </a:cubicBezTo>
                          <a:cubicBezTo>
                            <a:pt x="101756" y="23169"/>
                            <a:pt x="67206" y="14069"/>
                            <a:pt x="108857" y="29688"/>
                          </a:cubicBezTo>
                          <a:cubicBezTo>
                            <a:pt x="116498" y="32553"/>
                            <a:pt x="124761" y="33384"/>
                            <a:pt x="132608" y="35626"/>
                          </a:cubicBezTo>
                          <a:cubicBezTo>
                            <a:pt x="138626" y="37345"/>
                            <a:pt x="144483" y="39584"/>
                            <a:pt x="150421" y="41563"/>
                          </a:cubicBezTo>
                          <a:cubicBezTo>
                            <a:pt x="148442" y="47501"/>
                            <a:pt x="148909" y="54950"/>
                            <a:pt x="144483" y="59376"/>
                          </a:cubicBezTo>
                          <a:cubicBezTo>
                            <a:pt x="140057" y="63802"/>
                            <a:pt x="132929" y="65314"/>
                            <a:pt x="126670" y="65314"/>
                          </a:cubicBezTo>
                          <a:cubicBezTo>
                            <a:pt x="106779" y="65314"/>
                            <a:pt x="87085" y="61355"/>
                            <a:pt x="67293" y="59376"/>
                          </a:cubicBezTo>
                          <a:cubicBezTo>
                            <a:pt x="57397" y="55418"/>
                            <a:pt x="47138" y="52267"/>
                            <a:pt x="37605" y="47501"/>
                          </a:cubicBezTo>
                          <a:cubicBezTo>
                            <a:pt x="31222" y="44310"/>
                            <a:pt x="3958" y="42553"/>
                            <a:pt x="1979" y="35626"/>
                          </a:cubicBezTo>
                          <a:close/>
                        </a:path>
                      </a:pathLst>
                    </a:cu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700" name="Freeform 1699"/>
                  <p:cNvSpPr/>
                  <p:nvPr/>
                </p:nvSpPr>
                <p:spPr bwMode="auto">
                  <a:xfrm flipH="1">
                    <a:off x="5715274" y="3155705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01" name="Freeform 1700"/>
                  <p:cNvSpPr/>
                  <p:nvPr/>
                </p:nvSpPr>
                <p:spPr bwMode="auto">
                  <a:xfrm>
                    <a:off x="6242259" y="312535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02" name="Freeform 1701"/>
                  <p:cNvSpPr/>
                  <p:nvPr/>
                </p:nvSpPr>
                <p:spPr bwMode="auto">
                  <a:xfrm>
                    <a:off x="7176907" y="297922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03" name="Freeform 1702"/>
                  <p:cNvSpPr/>
                  <p:nvPr/>
                </p:nvSpPr>
                <p:spPr bwMode="auto">
                  <a:xfrm>
                    <a:off x="7371846" y="2996406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04" name="Oval 1703"/>
                  <p:cNvSpPr/>
                  <p:nvPr/>
                </p:nvSpPr>
                <p:spPr bwMode="auto">
                  <a:xfrm>
                    <a:off x="5896552" y="2978744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05" name="Freeform 333"/>
                  <p:cNvSpPr/>
                  <p:nvPr/>
                </p:nvSpPr>
                <p:spPr bwMode="auto">
                  <a:xfrm flipH="1" flipV="1">
                    <a:off x="6300977" y="3028684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706" name="Freeform 334"/>
                  <p:cNvSpPr/>
                  <p:nvPr/>
                </p:nvSpPr>
                <p:spPr bwMode="auto">
                  <a:xfrm>
                    <a:off x="6031456" y="311617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07" name="Freeform 335"/>
                  <p:cNvSpPr/>
                  <p:nvPr/>
                </p:nvSpPr>
                <p:spPr bwMode="auto">
                  <a:xfrm flipH="1" flipV="1">
                    <a:off x="6709107" y="3108565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08" name="Freeform 336"/>
                  <p:cNvSpPr/>
                  <p:nvPr/>
                </p:nvSpPr>
                <p:spPr bwMode="auto">
                  <a:xfrm flipV="1">
                    <a:off x="7143564" y="307517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09" name="Freeform 337"/>
                  <p:cNvSpPr/>
                  <p:nvPr/>
                </p:nvSpPr>
                <p:spPr bwMode="auto">
                  <a:xfrm rot="5400000" flipH="1" flipV="1">
                    <a:off x="5547439" y="3152179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10" name="Freeform 338"/>
                  <p:cNvSpPr/>
                  <p:nvPr/>
                </p:nvSpPr>
                <p:spPr bwMode="auto">
                  <a:xfrm flipH="1" flipV="1">
                    <a:off x="6035004" y="306022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1" name="Freeform 339"/>
                  <p:cNvSpPr/>
                  <p:nvPr/>
                </p:nvSpPr>
                <p:spPr bwMode="auto">
                  <a:xfrm flipH="1" flipV="1">
                    <a:off x="6624523" y="3022860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712" name="Freeform 340"/>
                  <p:cNvSpPr/>
                  <p:nvPr/>
                </p:nvSpPr>
                <p:spPr bwMode="auto">
                  <a:xfrm flipH="1" flipV="1">
                    <a:off x="5668111" y="30628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3" name="Oval 341"/>
                  <p:cNvSpPr/>
                  <p:nvPr/>
                </p:nvSpPr>
                <p:spPr bwMode="auto">
                  <a:xfrm flipH="1" flipV="1">
                    <a:off x="6501240" y="29848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4" name="Freeform 342"/>
                  <p:cNvSpPr/>
                  <p:nvPr/>
                </p:nvSpPr>
                <p:spPr bwMode="auto">
                  <a:xfrm flipH="1" flipV="1">
                    <a:off x="6138869" y="31050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5" name="Oval 343"/>
                  <p:cNvSpPr/>
                  <p:nvPr/>
                </p:nvSpPr>
                <p:spPr bwMode="auto">
                  <a:xfrm flipH="1" flipV="1">
                    <a:off x="7261224" y="305322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6" name="Freeform 344"/>
                  <p:cNvSpPr/>
                  <p:nvPr/>
                </p:nvSpPr>
                <p:spPr bwMode="auto">
                  <a:xfrm flipH="1" flipV="1">
                    <a:off x="6892268" y="3130468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7" name="Freeform 345"/>
                  <p:cNvSpPr/>
                  <p:nvPr/>
                </p:nvSpPr>
                <p:spPr bwMode="auto">
                  <a:xfrm flipH="1" flipV="1">
                    <a:off x="6982316" y="304172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8" name="Oval 346"/>
                  <p:cNvSpPr/>
                  <p:nvPr/>
                </p:nvSpPr>
                <p:spPr bwMode="auto">
                  <a:xfrm flipH="1" flipV="1">
                    <a:off x="6396342" y="311995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19" name="Freeform 347"/>
                  <p:cNvSpPr/>
                  <p:nvPr/>
                </p:nvSpPr>
                <p:spPr bwMode="auto">
                  <a:xfrm flipH="1" flipV="1">
                    <a:off x="6540084" y="308206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20" name="Freeform 348"/>
                  <p:cNvSpPr/>
                  <p:nvPr/>
                </p:nvSpPr>
                <p:spPr bwMode="auto">
                  <a:xfrm flipH="1" flipV="1">
                    <a:off x="5584948" y="3050132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21" name="Oval 349"/>
                  <p:cNvSpPr/>
                  <p:nvPr/>
                </p:nvSpPr>
                <p:spPr bwMode="auto">
                  <a:xfrm flipH="1" flipV="1">
                    <a:off x="6795696" y="302211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722" name="Freeform 350"/>
                  <p:cNvSpPr/>
                  <p:nvPr/>
                </p:nvSpPr>
                <p:spPr bwMode="auto">
                  <a:xfrm flipH="1" flipV="1">
                    <a:off x="5859869" y="3100646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513" name="Freeform 333"/>
                <p:cNvSpPr/>
                <p:nvPr/>
              </p:nvSpPr>
              <p:spPr bwMode="auto">
                <a:xfrm flipH="1" flipV="1">
                  <a:off x="4400290" y="581501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514" name="Freeform 335"/>
                <p:cNvSpPr/>
                <p:nvPr/>
              </p:nvSpPr>
              <p:spPr bwMode="auto">
                <a:xfrm flipH="1" flipV="1">
                  <a:off x="5682564" y="571086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15" name="Freeform 336"/>
                <p:cNvSpPr/>
                <p:nvPr/>
              </p:nvSpPr>
              <p:spPr bwMode="auto">
                <a:xfrm flipV="1">
                  <a:off x="4593022" y="574649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16" name="Freeform 337"/>
                <p:cNvSpPr/>
                <p:nvPr/>
              </p:nvSpPr>
              <p:spPr bwMode="auto">
                <a:xfrm rot="5400000" flipH="1" flipV="1">
                  <a:off x="6131159" y="5731477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17" name="Freeform 338"/>
                <p:cNvSpPr/>
                <p:nvPr/>
              </p:nvSpPr>
              <p:spPr bwMode="auto">
                <a:xfrm flipH="1" flipV="1">
                  <a:off x="5589306" y="5714286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18" name="Freeform 339"/>
                <p:cNvSpPr/>
                <p:nvPr/>
              </p:nvSpPr>
              <p:spPr bwMode="auto">
                <a:xfrm flipH="1" flipV="1">
                  <a:off x="5074644" y="575168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19" name="Freeform 340"/>
                <p:cNvSpPr/>
                <p:nvPr/>
              </p:nvSpPr>
              <p:spPr bwMode="auto">
                <a:xfrm flipH="1" flipV="1">
                  <a:off x="4750836" y="575139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0" name="Oval 341"/>
                <p:cNvSpPr/>
                <p:nvPr/>
              </p:nvSpPr>
              <p:spPr bwMode="auto">
                <a:xfrm flipH="1" flipV="1">
                  <a:off x="5808252" y="571941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1" name="Freeform 342"/>
                <p:cNvSpPr/>
                <p:nvPr/>
              </p:nvSpPr>
              <p:spPr bwMode="auto">
                <a:xfrm flipH="1" flipV="1">
                  <a:off x="4939797" y="578788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2" name="Oval 343"/>
                <p:cNvSpPr/>
                <p:nvPr/>
              </p:nvSpPr>
              <p:spPr bwMode="auto">
                <a:xfrm flipH="1" flipV="1">
                  <a:off x="4423134" y="5707280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3" name="Freeform 344"/>
                <p:cNvSpPr/>
                <p:nvPr/>
              </p:nvSpPr>
              <p:spPr bwMode="auto">
                <a:xfrm flipH="1" flipV="1">
                  <a:off x="5026087" y="577302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4" name="Freeform 345"/>
                <p:cNvSpPr/>
                <p:nvPr/>
              </p:nvSpPr>
              <p:spPr bwMode="auto">
                <a:xfrm flipH="1" flipV="1">
                  <a:off x="5478444" y="571304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5" name="Freeform 347"/>
                <p:cNvSpPr/>
                <p:nvPr/>
              </p:nvSpPr>
              <p:spPr bwMode="auto">
                <a:xfrm flipH="1" flipV="1">
                  <a:off x="6019624" y="574187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6" name="Freeform 348"/>
                <p:cNvSpPr/>
                <p:nvPr/>
              </p:nvSpPr>
              <p:spPr bwMode="auto">
                <a:xfrm flipH="1" flipV="1">
                  <a:off x="4880457" y="574444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27" name="Freeform 350"/>
                <p:cNvSpPr/>
                <p:nvPr/>
              </p:nvSpPr>
              <p:spPr bwMode="auto">
                <a:xfrm flipH="1" flipV="1">
                  <a:off x="4367500" y="5714451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63" name="Group 461"/>
                <p:cNvGrpSpPr/>
                <p:nvPr/>
              </p:nvGrpSpPr>
              <p:grpSpPr>
                <a:xfrm>
                  <a:off x="4245202" y="5842272"/>
                  <a:ext cx="2012053" cy="254746"/>
                  <a:chOff x="1549541" y="3735363"/>
                  <a:chExt cx="2012053" cy="254746"/>
                </a:xfrm>
              </p:grpSpPr>
              <p:sp>
                <p:nvSpPr>
                  <p:cNvPr id="1572" name="Freeform 313"/>
                  <p:cNvSpPr/>
                  <p:nvPr/>
                </p:nvSpPr>
                <p:spPr bwMode="auto">
                  <a:xfrm>
                    <a:off x="1743793" y="37526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73" name="Freeform 314"/>
                  <p:cNvSpPr/>
                  <p:nvPr/>
                </p:nvSpPr>
                <p:spPr bwMode="auto">
                  <a:xfrm flipH="1" flipV="1">
                    <a:off x="1563585" y="3796144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74" name="Freeform 315"/>
                  <p:cNvSpPr/>
                  <p:nvPr/>
                </p:nvSpPr>
                <p:spPr bwMode="auto">
                  <a:xfrm>
                    <a:off x="1757548" y="3835729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75" name="Freeform 316"/>
                  <p:cNvSpPr/>
                  <p:nvPr/>
                </p:nvSpPr>
                <p:spPr bwMode="auto">
                  <a:xfrm flipH="1">
                    <a:off x="1860270" y="3817719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76" name="Freeform 317"/>
                  <p:cNvSpPr/>
                  <p:nvPr/>
                </p:nvSpPr>
                <p:spPr bwMode="auto">
                  <a:xfrm rot="5400000">
                    <a:off x="1805049" y="37288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77" name="Freeform 318"/>
                  <p:cNvSpPr/>
                  <p:nvPr/>
                </p:nvSpPr>
                <p:spPr bwMode="auto">
                  <a:xfrm>
                    <a:off x="1933056" y="3802083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78" name="Freeform 319"/>
                  <p:cNvSpPr/>
                  <p:nvPr/>
                </p:nvSpPr>
                <p:spPr bwMode="auto">
                  <a:xfrm>
                    <a:off x="1697142" y="3821875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79" name="Freeform 322"/>
                  <p:cNvSpPr/>
                  <p:nvPr/>
                </p:nvSpPr>
                <p:spPr bwMode="auto">
                  <a:xfrm>
                    <a:off x="1599608" y="374666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0" name="Oval 323"/>
                  <p:cNvSpPr/>
                  <p:nvPr/>
                </p:nvSpPr>
                <p:spPr bwMode="auto">
                  <a:xfrm>
                    <a:off x="1864427" y="37585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1" name="Freeform 324"/>
                  <p:cNvSpPr/>
                  <p:nvPr/>
                </p:nvSpPr>
                <p:spPr bwMode="auto">
                  <a:xfrm>
                    <a:off x="1686692" y="374468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2" name="Oval 325"/>
                  <p:cNvSpPr/>
                  <p:nvPr/>
                </p:nvSpPr>
                <p:spPr bwMode="auto">
                  <a:xfrm>
                    <a:off x="1898073" y="383968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3" name="Freeform 326"/>
                  <p:cNvSpPr/>
                  <p:nvPr/>
                </p:nvSpPr>
                <p:spPr bwMode="auto">
                  <a:xfrm>
                    <a:off x="1616380" y="3823855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4" name="Freeform 327"/>
                  <p:cNvSpPr/>
                  <p:nvPr/>
                </p:nvSpPr>
                <p:spPr bwMode="auto">
                  <a:xfrm>
                    <a:off x="1809404" y="380802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5" name="Oval 328"/>
                  <p:cNvSpPr/>
                  <p:nvPr/>
                </p:nvSpPr>
                <p:spPr bwMode="auto">
                  <a:xfrm>
                    <a:off x="1664525" y="379020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6" name="Freeform 329"/>
                  <p:cNvSpPr/>
                  <p:nvPr/>
                </p:nvSpPr>
                <p:spPr bwMode="auto">
                  <a:xfrm>
                    <a:off x="1912329" y="374468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7" name="Freeform 330"/>
                  <p:cNvSpPr/>
                  <p:nvPr/>
                </p:nvSpPr>
                <p:spPr bwMode="auto">
                  <a:xfrm>
                    <a:off x="1562002" y="3845625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8" name="Oval 331"/>
                  <p:cNvSpPr/>
                  <p:nvPr/>
                </p:nvSpPr>
                <p:spPr bwMode="auto">
                  <a:xfrm>
                    <a:off x="1644733" y="385354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89" name="Freeform 332"/>
                  <p:cNvSpPr/>
                  <p:nvPr/>
                </p:nvSpPr>
                <p:spPr bwMode="auto">
                  <a:xfrm>
                    <a:off x="1832860" y="3860739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64" name="Group 351"/>
                  <p:cNvGrpSpPr/>
                  <p:nvPr/>
                </p:nvGrpSpPr>
                <p:grpSpPr>
                  <a:xfrm flipH="1" flipV="1">
                    <a:off x="1934095" y="3745258"/>
                    <a:ext cx="430069" cy="179536"/>
                    <a:chOff x="1880656" y="4119332"/>
                    <a:chExt cx="430069" cy="179536"/>
                  </a:xfrm>
                </p:grpSpPr>
                <p:sp>
                  <p:nvSpPr>
                    <p:cNvPr id="1681" name="Freeform 33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82" name="Freeform 33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3" name="Freeform 335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4" name="Freeform 33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85" name="Freeform 33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86" name="Freeform 33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7" name="Freeform 33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88" name="Freeform 34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9" name="Oval 34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0" name="Freeform 34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1" name="Oval 34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2" name="Freeform 34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3" name="Freeform 34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4" name="Oval 34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5" name="Freeform 34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6" name="Freeform 34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7" name="Oval 34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98" name="Freeform 35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grpSp>
                <p:nvGrpSpPr>
                  <p:cNvPr id="2365" name="Group 389"/>
                  <p:cNvGrpSpPr/>
                  <p:nvPr/>
                </p:nvGrpSpPr>
                <p:grpSpPr>
                  <a:xfrm flipH="1" flipV="1">
                    <a:off x="2331919" y="3745259"/>
                    <a:ext cx="802162" cy="189431"/>
                    <a:chOff x="1880656" y="4119332"/>
                    <a:chExt cx="802162" cy="189431"/>
                  </a:xfrm>
                </p:grpSpPr>
                <p:sp>
                  <p:nvSpPr>
                    <p:cNvPr id="1644" name="Freeform 1643"/>
                    <p:cNvSpPr/>
                    <p:nvPr/>
                  </p:nvSpPr>
                  <p:spPr bwMode="auto">
                    <a:xfrm>
                      <a:off x="2062447" y="4136572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45" name="Freeform 1644"/>
                    <p:cNvSpPr/>
                    <p:nvPr/>
                  </p:nvSpPr>
                  <p:spPr bwMode="auto">
                    <a:xfrm flipH="1" flipV="1">
                      <a:off x="1882239" y="4180113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6" name="Freeform 354"/>
                    <p:cNvSpPr/>
                    <p:nvPr/>
                  </p:nvSpPr>
                  <p:spPr bwMode="auto">
                    <a:xfrm>
                      <a:off x="2076202" y="4219698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7" name="Freeform 1646"/>
                    <p:cNvSpPr/>
                    <p:nvPr/>
                  </p:nvSpPr>
                  <p:spPr bwMode="auto">
                    <a:xfrm flipH="1">
                      <a:off x="2178924" y="4201688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48" name="Freeform 1647"/>
                    <p:cNvSpPr/>
                    <p:nvPr/>
                  </p:nvSpPr>
                  <p:spPr bwMode="auto">
                    <a:xfrm rot="5400000">
                      <a:off x="2123703" y="4112824"/>
                      <a:ext cx="58235" cy="71252"/>
                    </a:xfrm>
                    <a:custGeom>
                      <a:avLst/>
                      <a:gdLst>
                        <a:gd name="connsiteX0" fmla="*/ 30921 w 41655"/>
                        <a:gd name="connsiteY0" fmla="*/ 35626 h 45445"/>
                        <a:gd name="connsiteX1" fmla="*/ 7170 w 41655"/>
                        <a:gd name="connsiteY1" fmla="*/ 5938 h 45445"/>
                        <a:gd name="connsiteX2" fmla="*/ 24983 w 41655"/>
                        <a:gd name="connsiteY2" fmla="*/ 0 h 45445"/>
                        <a:gd name="connsiteX3" fmla="*/ 36859 w 41655"/>
                        <a:gd name="connsiteY3" fmla="*/ 11876 h 45445"/>
                        <a:gd name="connsiteX4" fmla="*/ 30921 w 41655"/>
                        <a:gd name="connsiteY4" fmla="*/ 35626 h 45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55" h="45445">
                          <a:moveTo>
                            <a:pt x="30921" y="35626"/>
                          </a:moveTo>
                          <a:cubicBezTo>
                            <a:pt x="25973" y="34636"/>
                            <a:pt x="0" y="20278"/>
                            <a:pt x="7170" y="5938"/>
                          </a:cubicBezTo>
                          <a:cubicBezTo>
                            <a:pt x="9969" y="340"/>
                            <a:pt x="19045" y="1979"/>
                            <a:pt x="24983" y="0"/>
                          </a:cubicBezTo>
                          <a:cubicBezTo>
                            <a:pt x="28942" y="3959"/>
                            <a:pt x="36067" y="6334"/>
                            <a:pt x="36859" y="11876"/>
                          </a:cubicBezTo>
                          <a:cubicBezTo>
                            <a:pt x="41655" y="45445"/>
                            <a:pt x="35869" y="36616"/>
                            <a:pt x="30921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49" name="Freeform 1648"/>
                    <p:cNvSpPr/>
                    <p:nvPr/>
                  </p:nvSpPr>
                  <p:spPr bwMode="auto">
                    <a:xfrm>
                      <a:off x="2251710" y="4186052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0" name="Freeform 1649"/>
                    <p:cNvSpPr/>
                    <p:nvPr/>
                  </p:nvSpPr>
                  <p:spPr bwMode="auto">
                    <a:xfrm>
                      <a:off x="2015796" y="4205844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51" name="Freeform 1650"/>
                    <p:cNvSpPr/>
                    <p:nvPr/>
                  </p:nvSpPr>
                  <p:spPr bwMode="auto">
                    <a:xfrm>
                      <a:off x="1918262" y="413063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2" name="Oval 1651"/>
                    <p:cNvSpPr/>
                    <p:nvPr/>
                  </p:nvSpPr>
                  <p:spPr bwMode="auto">
                    <a:xfrm>
                      <a:off x="2183081" y="414250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3" name="Freeform 1652"/>
                    <p:cNvSpPr/>
                    <p:nvPr/>
                  </p:nvSpPr>
                  <p:spPr bwMode="auto">
                    <a:xfrm>
                      <a:off x="2005346" y="412865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4" name="Oval 1653"/>
                    <p:cNvSpPr/>
                    <p:nvPr/>
                  </p:nvSpPr>
                  <p:spPr bwMode="auto">
                    <a:xfrm>
                      <a:off x="2216727" y="422365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5" name="Freeform 1654"/>
                    <p:cNvSpPr/>
                    <p:nvPr/>
                  </p:nvSpPr>
                  <p:spPr bwMode="auto">
                    <a:xfrm>
                      <a:off x="1935034" y="4207824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6" name="Freeform 1655"/>
                    <p:cNvSpPr/>
                    <p:nvPr/>
                  </p:nvSpPr>
                  <p:spPr bwMode="auto">
                    <a:xfrm>
                      <a:off x="2128058" y="4191989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7" name="Oval 1656"/>
                    <p:cNvSpPr/>
                    <p:nvPr/>
                  </p:nvSpPr>
                  <p:spPr bwMode="auto">
                    <a:xfrm>
                      <a:off x="1983179" y="4174177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8" name="Freeform 1657"/>
                    <p:cNvSpPr/>
                    <p:nvPr/>
                  </p:nvSpPr>
                  <p:spPr bwMode="auto">
                    <a:xfrm>
                      <a:off x="2230983" y="4128653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9" name="Freeform 1658"/>
                    <p:cNvSpPr/>
                    <p:nvPr/>
                  </p:nvSpPr>
                  <p:spPr bwMode="auto">
                    <a:xfrm>
                      <a:off x="1880656" y="422959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0" name="Oval 1659"/>
                    <p:cNvSpPr/>
                    <p:nvPr/>
                  </p:nvSpPr>
                  <p:spPr bwMode="auto">
                    <a:xfrm>
                      <a:off x="1963387" y="4237512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1" name="Freeform 1660"/>
                    <p:cNvSpPr/>
                    <p:nvPr/>
                  </p:nvSpPr>
                  <p:spPr bwMode="auto">
                    <a:xfrm>
                      <a:off x="2151514" y="4244708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grpSp>
                  <p:nvGrpSpPr>
                    <p:cNvPr id="2366" name="Group 370"/>
                    <p:cNvGrpSpPr/>
                    <p:nvPr/>
                  </p:nvGrpSpPr>
                  <p:grpSpPr>
                    <a:xfrm flipH="1" flipV="1">
                      <a:off x="2252749" y="4129227"/>
                      <a:ext cx="430069" cy="179536"/>
                      <a:chOff x="1880656" y="4119332"/>
                      <a:chExt cx="430069" cy="179536"/>
                    </a:xfrm>
                  </p:grpSpPr>
                  <p:sp>
                    <p:nvSpPr>
                      <p:cNvPr id="1663" name="Freeform 1662"/>
                      <p:cNvSpPr/>
                      <p:nvPr/>
                    </p:nvSpPr>
                    <p:spPr bwMode="auto">
                      <a:xfrm>
                        <a:off x="2062447" y="4136572"/>
                        <a:ext cx="79069" cy="73232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  <p:sp>
                    <p:nvSpPr>
                      <p:cNvPr id="1664" name="Freeform 1663"/>
                      <p:cNvSpPr/>
                      <p:nvPr/>
                    </p:nvSpPr>
                    <p:spPr bwMode="auto">
                      <a:xfrm flipH="1" flipV="1">
                        <a:off x="1882239" y="4180113"/>
                        <a:ext cx="45719" cy="45719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65" name="Freeform 1664"/>
                      <p:cNvSpPr/>
                      <p:nvPr/>
                    </p:nvSpPr>
                    <p:spPr bwMode="auto">
                      <a:xfrm>
                        <a:off x="2076202" y="4219698"/>
                        <a:ext cx="71252" cy="71252"/>
                      </a:xfrm>
                      <a:custGeom>
                        <a:avLst/>
                        <a:gdLst>
                          <a:gd name="connsiteX0" fmla="*/ 14498 w 69515"/>
                          <a:gd name="connsiteY0" fmla="*/ 11535 h 57298"/>
                          <a:gd name="connsiteX1" fmla="*/ 14498 w 69515"/>
                          <a:gd name="connsiteY1" fmla="*/ 53099 h 57298"/>
                          <a:gd name="connsiteX2" fmla="*/ 38248 w 69515"/>
                          <a:gd name="connsiteY2" fmla="*/ 47161 h 57298"/>
                          <a:gd name="connsiteX3" fmla="*/ 44186 w 69515"/>
                          <a:gd name="connsiteY3" fmla="*/ 5598 h 57298"/>
                          <a:gd name="connsiteX4" fmla="*/ 14498 w 69515"/>
                          <a:gd name="connsiteY4" fmla="*/ 11535 h 57298"/>
                          <a:gd name="connsiteX5" fmla="*/ 14498 w 69515"/>
                          <a:gd name="connsiteY5" fmla="*/ 11535 h 572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515" h="57298">
                            <a:moveTo>
                              <a:pt x="14498" y="11535"/>
                            </a:moveTo>
                            <a:cubicBezTo>
                              <a:pt x="14498" y="18462"/>
                              <a:pt x="0" y="44400"/>
                              <a:pt x="14498" y="53099"/>
                            </a:cubicBezTo>
                            <a:cubicBezTo>
                              <a:pt x="21495" y="57298"/>
                              <a:pt x="30331" y="49140"/>
                              <a:pt x="38248" y="47161"/>
                            </a:cubicBezTo>
                            <a:cubicBezTo>
                              <a:pt x="47113" y="38297"/>
                              <a:pt x="69515" y="22484"/>
                              <a:pt x="44186" y="5598"/>
                            </a:cubicBezTo>
                            <a:cubicBezTo>
                              <a:pt x="35789" y="0"/>
                              <a:pt x="24453" y="9876"/>
                              <a:pt x="14498" y="11535"/>
                            </a:cubicBezTo>
                            <a:lnTo>
                              <a:pt x="14498" y="11535"/>
                            </a:ln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66" name="Freeform 1665"/>
                      <p:cNvSpPr/>
                      <p:nvPr/>
                    </p:nvSpPr>
                    <p:spPr bwMode="auto">
                      <a:xfrm flipH="1">
                        <a:off x="2178924" y="4201688"/>
                        <a:ext cx="51657" cy="53638"/>
                      </a:xfrm>
                      <a:custGeom>
                        <a:avLst/>
                        <a:gdLst>
                          <a:gd name="connsiteX0" fmla="*/ 55764 w 60712"/>
                          <a:gd name="connsiteY0" fmla="*/ 35626 h 39584"/>
                          <a:gd name="connsiteX1" fmla="*/ 8262 w 60712"/>
                          <a:gd name="connsiteY1" fmla="*/ 29688 h 39584"/>
                          <a:gd name="connsiteX2" fmla="*/ 2325 w 60712"/>
                          <a:gd name="connsiteY2" fmla="*/ 11875 h 39584"/>
                          <a:gd name="connsiteX3" fmla="*/ 20138 w 60712"/>
                          <a:gd name="connsiteY3" fmla="*/ 0 h 39584"/>
                          <a:gd name="connsiteX4" fmla="*/ 37951 w 60712"/>
                          <a:gd name="connsiteY4" fmla="*/ 5938 h 39584"/>
                          <a:gd name="connsiteX5" fmla="*/ 55764 w 60712"/>
                          <a:gd name="connsiteY5" fmla="*/ 35626 h 395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0712" h="39584">
                            <a:moveTo>
                              <a:pt x="55764" y="35626"/>
                            </a:moveTo>
                            <a:cubicBezTo>
                              <a:pt x="50816" y="39584"/>
                              <a:pt x="22844" y="36169"/>
                              <a:pt x="8262" y="29688"/>
                            </a:cubicBezTo>
                            <a:cubicBezTo>
                              <a:pt x="2543" y="27146"/>
                              <a:pt x="0" y="17686"/>
                              <a:pt x="2325" y="11875"/>
                            </a:cubicBezTo>
                            <a:cubicBezTo>
                              <a:pt x="4975" y="5249"/>
                              <a:pt x="14200" y="3958"/>
                              <a:pt x="20138" y="0"/>
                            </a:cubicBezTo>
                            <a:cubicBezTo>
                              <a:pt x="26076" y="1979"/>
                              <a:pt x="33525" y="1512"/>
                              <a:pt x="37951" y="5938"/>
                            </a:cubicBezTo>
                            <a:cubicBezTo>
                              <a:pt x="50179" y="18166"/>
                              <a:pt x="60712" y="31668"/>
                              <a:pt x="55764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67" name="Freeform 1666"/>
                      <p:cNvSpPr/>
                      <p:nvPr/>
                    </p:nvSpPr>
                    <p:spPr bwMode="auto">
                      <a:xfrm rot="5400000">
                        <a:off x="2123703" y="4112824"/>
                        <a:ext cx="58235" cy="71252"/>
                      </a:xfrm>
                      <a:custGeom>
                        <a:avLst/>
                        <a:gdLst>
                          <a:gd name="connsiteX0" fmla="*/ 30921 w 41655"/>
                          <a:gd name="connsiteY0" fmla="*/ 35626 h 45445"/>
                          <a:gd name="connsiteX1" fmla="*/ 7170 w 41655"/>
                          <a:gd name="connsiteY1" fmla="*/ 5938 h 45445"/>
                          <a:gd name="connsiteX2" fmla="*/ 24983 w 41655"/>
                          <a:gd name="connsiteY2" fmla="*/ 0 h 45445"/>
                          <a:gd name="connsiteX3" fmla="*/ 36859 w 41655"/>
                          <a:gd name="connsiteY3" fmla="*/ 11876 h 45445"/>
                          <a:gd name="connsiteX4" fmla="*/ 30921 w 41655"/>
                          <a:gd name="connsiteY4" fmla="*/ 35626 h 454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1655" h="45445">
                            <a:moveTo>
                              <a:pt x="30921" y="35626"/>
                            </a:moveTo>
                            <a:cubicBezTo>
                              <a:pt x="25973" y="34636"/>
                              <a:pt x="0" y="20278"/>
                              <a:pt x="7170" y="5938"/>
                            </a:cubicBezTo>
                            <a:cubicBezTo>
                              <a:pt x="9969" y="340"/>
                              <a:pt x="19045" y="1979"/>
                              <a:pt x="24983" y="0"/>
                            </a:cubicBezTo>
                            <a:cubicBezTo>
                              <a:pt x="28942" y="3959"/>
                              <a:pt x="36067" y="6334"/>
                              <a:pt x="36859" y="11876"/>
                            </a:cubicBezTo>
                            <a:cubicBezTo>
                              <a:pt x="41655" y="45445"/>
                              <a:pt x="35869" y="36616"/>
                              <a:pt x="30921" y="35626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68" name="Freeform 1667"/>
                      <p:cNvSpPr/>
                      <p:nvPr/>
                    </p:nvSpPr>
                    <p:spPr bwMode="auto">
                      <a:xfrm>
                        <a:off x="2251710" y="4186052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69" name="Freeform 1668"/>
                      <p:cNvSpPr/>
                      <p:nvPr/>
                    </p:nvSpPr>
                    <p:spPr bwMode="auto">
                      <a:xfrm>
                        <a:off x="2015796" y="4205844"/>
                        <a:ext cx="78219" cy="67294"/>
                      </a:xfrm>
                      <a:custGeom>
                        <a:avLst/>
                        <a:gdLst>
                          <a:gd name="connsiteX0" fmla="*/ 30717 w 46822"/>
                          <a:gd name="connsiteY0" fmla="*/ 1979 h 45106"/>
                          <a:gd name="connsiteX1" fmla="*/ 1029 w 46822"/>
                          <a:gd name="connsiteY1" fmla="*/ 25730 h 45106"/>
                          <a:gd name="connsiteX2" fmla="*/ 6967 w 46822"/>
                          <a:gd name="connsiteY2" fmla="*/ 43543 h 45106"/>
                          <a:gd name="connsiteX3" fmla="*/ 30717 w 46822"/>
                          <a:gd name="connsiteY3" fmla="*/ 37605 h 45106"/>
                          <a:gd name="connsiteX4" fmla="*/ 30717 w 46822"/>
                          <a:gd name="connsiteY4" fmla="*/ 1979 h 451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822" h="45106">
                            <a:moveTo>
                              <a:pt x="30717" y="1979"/>
                            </a:moveTo>
                            <a:cubicBezTo>
                              <a:pt x="25769" y="0"/>
                              <a:pt x="4188" y="6772"/>
                              <a:pt x="1029" y="25730"/>
                            </a:cubicBezTo>
                            <a:cubicBezTo>
                              <a:pt x="0" y="31904"/>
                              <a:pt x="4988" y="37605"/>
                              <a:pt x="6967" y="43543"/>
                            </a:cubicBezTo>
                            <a:cubicBezTo>
                              <a:pt x="14884" y="41564"/>
                              <a:pt x="27503" y="45106"/>
                              <a:pt x="30717" y="37605"/>
                            </a:cubicBezTo>
                            <a:cubicBezTo>
                              <a:pt x="46822" y="27"/>
                              <a:pt x="35665" y="3958"/>
                              <a:pt x="30717" y="197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defTabSz="914400" eaLnBrk="1" latinLnBrk="0" hangingPunct="1">
                          <a:lnSpc>
                            <a:spcPct val="100000"/>
                          </a:lnSpc>
                          <a:buClrTx/>
                          <a:buSzTx/>
                          <a:buFontTx/>
                          <a:buNone/>
                          <a:tabLst/>
                        </a:pPr>
                        <a:endParaRPr lang="en-US" dirty="0"/>
                      </a:p>
                    </p:txBody>
                  </p:sp>
                  <p:sp>
                    <p:nvSpPr>
                      <p:cNvPr id="1670" name="Freeform 1669"/>
                      <p:cNvSpPr/>
                      <p:nvPr/>
                    </p:nvSpPr>
                    <p:spPr bwMode="auto">
                      <a:xfrm>
                        <a:off x="1918262" y="413063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1" name="Oval 1670"/>
                      <p:cNvSpPr/>
                      <p:nvPr/>
                    </p:nvSpPr>
                    <p:spPr bwMode="auto">
                      <a:xfrm>
                        <a:off x="2183081" y="4142509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2" name="Freeform 1671"/>
                      <p:cNvSpPr/>
                      <p:nvPr/>
                    </p:nvSpPr>
                    <p:spPr bwMode="auto">
                      <a:xfrm>
                        <a:off x="2005346" y="412865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3" name="Oval 1672"/>
                      <p:cNvSpPr/>
                      <p:nvPr/>
                    </p:nvSpPr>
                    <p:spPr bwMode="auto">
                      <a:xfrm>
                        <a:off x="2216727" y="4223658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4" name="Freeform 1673"/>
                      <p:cNvSpPr/>
                      <p:nvPr/>
                    </p:nvSpPr>
                    <p:spPr bwMode="auto">
                      <a:xfrm>
                        <a:off x="1935034" y="4207824"/>
                        <a:ext cx="46511" cy="49721"/>
                      </a:xfrm>
                      <a:custGeom>
                        <a:avLst/>
                        <a:gdLst>
                          <a:gd name="connsiteX0" fmla="*/ 14498 w 46511"/>
                          <a:gd name="connsiteY0" fmla="*/ 3958 h 49721"/>
                          <a:gd name="connsiteX1" fmla="*/ 14498 w 46511"/>
                          <a:gd name="connsiteY1" fmla="*/ 45522 h 49721"/>
                          <a:gd name="connsiteX2" fmla="*/ 38249 w 46511"/>
                          <a:gd name="connsiteY2" fmla="*/ 39584 h 49721"/>
                          <a:gd name="connsiteX3" fmla="*/ 44186 w 46511"/>
                          <a:gd name="connsiteY3" fmla="*/ 21771 h 49721"/>
                          <a:gd name="connsiteX4" fmla="*/ 14498 w 46511"/>
                          <a:gd name="connsiteY4" fmla="*/ 3958 h 497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511" h="49721">
                            <a:moveTo>
                              <a:pt x="14498" y="3958"/>
                            </a:moveTo>
                            <a:cubicBezTo>
                              <a:pt x="9550" y="7916"/>
                              <a:pt x="0" y="36823"/>
                              <a:pt x="14498" y="45522"/>
                            </a:cubicBezTo>
                            <a:cubicBezTo>
                              <a:pt x="21496" y="49721"/>
                              <a:pt x="30332" y="41563"/>
                              <a:pt x="38249" y="39584"/>
                            </a:cubicBezTo>
                            <a:cubicBezTo>
                              <a:pt x="40228" y="33646"/>
                              <a:pt x="46511" y="27582"/>
                              <a:pt x="44186" y="21771"/>
                            </a:cubicBezTo>
                            <a:cubicBezTo>
                              <a:pt x="38557" y="7700"/>
                              <a:pt x="19446" y="0"/>
                              <a:pt x="14498" y="395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5" name="Freeform 1674"/>
                      <p:cNvSpPr/>
                      <p:nvPr/>
                    </p:nvSpPr>
                    <p:spPr bwMode="auto">
                      <a:xfrm>
                        <a:off x="2128058" y="4191989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6" name="Oval 1675"/>
                      <p:cNvSpPr/>
                      <p:nvPr/>
                    </p:nvSpPr>
                    <p:spPr bwMode="auto">
                      <a:xfrm>
                        <a:off x="1983179" y="4174177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7" name="Freeform 1676"/>
                      <p:cNvSpPr/>
                      <p:nvPr/>
                    </p:nvSpPr>
                    <p:spPr bwMode="auto">
                      <a:xfrm>
                        <a:off x="2230983" y="4128653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8" name="Freeform 1677"/>
                      <p:cNvSpPr/>
                      <p:nvPr/>
                    </p:nvSpPr>
                    <p:spPr bwMode="auto">
                      <a:xfrm>
                        <a:off x="1880656" y="4229594"/>
                        <a:ext cx="79742" cy="56529"/>
                      </a:xfrm>
                      <a:custGeom>
                        <a:avLst/>
                        <a:gdLst>
                          <a:gd name="connsiteX0" fmla="*/ 39188 w 79742"/>
                          <a:gd name="connsiteY0" fmla="*/ 5938 h 56529"/>
                          <a:gd name="connsiteX1" fmla="*/ 9499 w 79742"/>
                          <a:gd name="connsiteY1" fmla="*/ 11876 h 56529"/>
                          <a:gd name="connsiteX2" fmla="*/ 9499 w 79742"/>
                          <a:gd name="connsiteY2" fmla="*/ 47502 h 56529"/>
                          <a:gd name="connsiteX3" fmla="*/ 27312 w 79742"/>
                          <a:gd name="connsiteY3" fmla="*/ 53440 h 56529"/>
                          <a:gd name="connsiteX4" fmla="*/ 57001 w 79742"/>
                          <a:gd name="connsiteY4" fmla="*/ 47502 h 56529"/>
                          <a:gd name="connsiteX5" fmla="*/ 39188 w 79742"/>
                          <a:gd name="connsiteY5" fmla="*/ 5938 h 565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9742" h="56529">
                            <a:moveTo>
                              <a:pt x="39188" y="5938"/>
                            </a:moveTo>
                            <a:cubicBezTo>
                              <a:pt x="31271" y="0"/>
                              <a:pt x="17896" y="6278"/>
                              <a:pt x="9499" y="11876"/>
                            </a:cubicBezTo>
                            <a:cubicBezTo>
                              <a:pt x="0" y="18209"/>
                              <a:pt x="3166" y="41169"/>
                              <a:pt x="9499" y="47502"/>
                            </a:cubicBezTo>
                            <a:cubicBezTo>
                              <a:pt x="13925" y="51928"/>
                              <a:pt x="21374" y="51461"/>
                              <a:pt x="27312" y="53440"/>
                            </a:cubicBezTo>
                            <a:cubicBezTo>
                              <a:pt x="37208" y="51461"/>
                              <a:pt x="52488" y="56529"/>
                              <a:pt x="57001" y="47502"/>
                            </a:cubicBezTo>
                            <a:cubicBezTo>
                              <a:pt x="79742" y="2019"/>
                              <a:pt x="47105" y="11876"/>
                              <a:pt x="39188" y="5938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79" name="Oval 1678"/>
                      <p:cNvSpPr/>
                      <p:nvPr/>
                    </p:nvSpPr>
                    <p:spPr bwMode="auto">
                      <a:xfrm>
                        <a:off x="1963387" y="4237512"/>
                        <a:ext cx="45719" cy="59377"/>
                      </a:xfrm>
                      <a:prstGeom prst="ellipse">
                        <a:avLst/>
                      </a:pr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endParaRPr lang="en-US" dirty="0"/>
                      </a:p>
                    </p:txBody>
                  </p:sp>
                  <p:sp>
                    <p:nvSpPr>
                      <p:cNvPr id="1680" name="Freeform 1679"/>
                      <p:cNvSpPr/>
                      <p:nvPr/>
                    </p:nvSpPr>
                    <p:spPr bwMode="auto">
                      <a:xfrm>
                        <a:off x="2151514" y="4244708"/>
                        <a:ext cx="57298" cy="54160"/>
                      </a:xfrm>
                      <a:custGeom>
                        <a:avLst/>
                        <a:gdLst>
                          <a:gd name="connsiteX0" fmla="*/ 57298 w 132924"/>
                          <a:gd name="connsiteY0" fmla="*/ 6659 h 71973"/>
                          <a:gd name="connsiteX1" fmla="*/ 9797 w 132924"/>
                          <a:gd name="connsiteY1" fmla="*/ 12596 h 71973"/>
                          <a:gd name="connsiteX2" fmla="*/ 15734 w 132924"/>
                          <a:gd name="connsiteY2" fmla="*/ 60098 h 71973"/>
                          <a:gd name="connsiteX3" fmla="*/ 51360 w 132924"/>
                          <a:gd name="connsiteY3" fmla="*/ 71973 h 71973"/>
                          <a:gd name="connsiteX4" fmla="*/ 69173 w 132924"/>
                          <a:gd name="connsiteY4" fmla="*/ 66035 h 71973"/>
                          <a:gd name="connsiteX5" fmla="*/ 122612 w 132924"/>
                          <a:gd name="connsiteY5" fmla="*/ 60098 h 71973"/>
                          <a:gd name="connsiteX6" fmla="*/ 104799 w 132924"/>
                          <a:gd name="connsiteY6" fmla="*/ 30409 h 71973"/>
                          <a:gd name="connsiteX7" fmla="*/ 92924 w 132924"/>
                          <a:gd name="connsiteY7" fmla="*/ 12596 h 71973"/>
                          <a:gd name="connsiteX8" fmla="*/ 57298 w 132924"/>
                          <a:gd name="connsiteY8" fmla="*/ 6659 h 719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2924" h="71973">
                            <a:moveTo>
                              <a:pt x="57298" y="6659"/>
                            </a:moveTo>
                            <a:cubicBezTo>
                              <a:pt x="43444" y="6659"/>
                              <a:pt x="19594" y="0"/>
                              <a:pt x="9797" y="12596"/>
                            </a:cubicBezTo>
                            <a:cubicBezTo>
                              <a:pt x="0" y="25192"/>
                              <a:pt x="6583" y="47025"/>
                              <a:pt x="15734" y="60098"/>
                            </a:cubicBezTo>
                            <a:cubicBezTo>
                              <a:pt x="22912" y="70353"/>
                              <a:pt x="51360" y="71973"/>
                              <a:pt x="51360" y="71973"/>
                            </a:cubicBezTo>
                            <a:cubicBezTo>
                              <a:pt x="57298" y="69994"/>
                              <a:pt x="62999" y="67064"/>
                              <a:pt x="69173" y="66035"/>
                            </a:cubicBezTo>
                            <a:cubicBezTo>
                              <a:pt x="86852" y="63089"/>
                              <a:pt x="106581" y="68113"/>
                              <a:pt x="122612" y="60098"/>
                            </a:cubicBezTo>
                            <a:cubicBezTo>
                              <a:pt x="132924" y="54942"/>
                              <a:pt x="104982" y="30638"/>
                              <a:pt x="104799" y="30409"/>
                            </a:cubicBezTo>
                            <a:cubicBezTo>
                              <a:pt x="100341" y="24837"/>
                              <a:pt x="98496" y="17054"/>
                              <a:pt x="92924" y="12596"/>
                            </a:cubicBezTo>
                            <a:cubicBezTo>
                              <a:pt x="83156" y="4782"/>
                              <a:pt x="71152" y="6659"/>
                              <a:pt x="57298" y="6659"/>
                            </a:cubicBezTo>
                            <a:close/>
                          </a:path>
                        </a:pathLst>
                      </a:custGeom>
                      <a:solidFill>
                        <a:srgbClr val="F9B63D"/>
                      </a:solidFill>
                      <a:ln w="9525" cap="flat" cmpd="sng" algn="ctr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 vert="horz" wrap="square" lIns="91440" tIns="45720" rIns="91440" bIns="45720" numCol="1" rtlCol="0" anchor="b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indent="0" algn="l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</a:pPr>
                        <a:endParaRPr kumimoji="0" lang="en-US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Humanst521 BT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592" name="Freeform 1591"/>
                  <p:cNvSpPr/>
                  <p:nvPr/>
                </p:nvSpPr>
                <p:spPr bwMode="auto">
                  <a:xfrm>
                    <a:off x="2383081" y="3905003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93" name="Freeform 1592"/>
                  <p:cNvSpPr/>
                  <p:nvPr/>
                </p:nvSpPr>
                <p:spPr bwMode="auto">
                  <a:xfrm flipH="1" flipV="1">
                    <a:off x="1721923" y="3883230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94" name="Freeform 1593"/>
                  <p:cNvSpPr/>
                  <p:nvPr/>
                </p:nvSpPr>
                <p:spPr bwMode="auto">
                  <a:xfrm>
                    <a:off x="2764971" y="3899064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95" name="Freeform 1594"/>
                  <p:cNvSpPr/>
                  <p:nvPr/>
                </p:nvSpPr>
                <p:spPr bwMode="auto">
                  <a:xfrm flipH="1">
                    <a:off x="2030483" y="3898867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96" name="Freeform 1595"/>
                  <p:cNvSpPr/>
                  <p:nvPr/>
                </p:nvSpPr>
                <p:spPr bwMode="auto">
                  <a:xfrm rot="5400000">
                    <a:off x="1957449" y="3881255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97" name="Freeform 1596"/>
                  <p:cNvSpPr/>
                  <p:nvPr/>
                </p:nvSpPr>
                <p:spPr bwMode="auto">
                  <a:xfrm>
                    <a:off x="2103269" y="3889169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98" name="Freeform 1597"/>
                  <p:cNvSpPr/>
                  <p:nvPr/>
                </p:nvSpPr>
                <p:spPr bwMode="auto">
                  <a:xfrm>
                    <a:off x="2312680" y="3897086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99" name="Freeform 1598"/>
                  <p:cNvSpPr/>
                  <p:nvPr/>
                </p:nvSpPr>
                <p:spPr bwMode="auto">
                  <a:xfrm>
                    <a:off x="2452653" y="3905001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0" name="Freeform 1599"/>
                  <p:cNvSpPr/>
                  <p:nvPr/>
                </p:nvSpPr>
                <p:spPr bwMode="auto">
                  <a:xfrm>
                    <a:off x="1773778" y="3885210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1" name="Oval 1600"/>
                  <p:cNvSpPr/>
                  <p:nvPr/>
                </p:nvSpPr>
                <p:spPr bwMode="auto">
                  <a:xfrm>
                    <a:off x="2852057" y="3908961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2" name="Freeform 1601"/>
                  <p:cNvSpPr/>
                  <p:nvPr/>
                </p:nvSpPr>
                <p:spPr bwMode="auto">
                  <a:xfrm>
                    <a:off x="2706931" y="3910941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3" name="Freeform 1602"/>
                  <p:cNvSpPr/>
                  <p:nvPr/>
                </p:nvSpPr>
                <p:spPr bwMode="auto">
                  <a:xfrm>
                    <a:off x="1884614" y="388916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4" name="Oval 1603"/>
                  <p:cNvSpPr/>
                  <p:nvPr/>
                </p:nvSpPr>
                <p:spPr bwMode="auto">
                  <a:xfrm>
                    <a:off x="2232561" y="388916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5" name="Freeform 1604"/>
                  <p:cNvSpPr/>
                  <p:nvPr/>
                </p:nvSpPr>
                <p:spPr bwMode="auto">
                  <a:xfrm>
                    <a:off x="2907878" y="390895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6" name="Freeform 1605"/>
                  <p:cNvSpPr/>
                  <p:nvPr/>
                </p:nvSpPr>
                <p:spPr bwMode="auto">
                  <a:xfrm>
                    <a:off x="2545674" y="3914898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7" name="Oval 1606"/>
                  <p:cNvSpPr/>
                  <p:nvPr/>
                </p:nvSpPr>
                <p:spPr bwMode="auto">
                  <a:xfrm>
                    <a:off x="2640281" y="3905003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08" name="Freeform 407"/>
                  <p:cNvSpPr/>
                  <p:nvPr/>
                </p:nvSpPr>
                <p:spPr bwMode="auto">
                  <a:xfrm>
                    <a:off x="2139638" y="3900323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grpSp>
                <p:nvGrpSpPr>
                  <p:cNvPr id="2367" name="Group 443"/>
                  <p:cNvGrpSpPr/>
                  <p:nvPr/>
                </p:nvGrpSpPr>
                <p:grpSpPr>
                  <a:xfrm>
                    <a:off x="3131525" y="3770414"/>
                    <a:ext cx="430069" cy="170215"/>
                    <a:chOff x="1866802" y="4049484"/>
                    <a:chExt cx="430069" cy="170215"/>
                  </a:xfrm>
                </p:grpSpPr>
                <p:sp>
                  <p:nvSpPr>
                    <p:cNvPr id="1627" name="Freeform 1626"/>
                    <p:cNvSpPr/>
                    <p:nvPr/>
                  </p:nvSpPr>
                  <p:spPr bwMode="auto">
                    <a:xfrm>
                      <a:off x="2048593" y="4057403"/>
                      <a:ext cx="79069" cy="73232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  <p:sp>
                  <p:nvSpPr>
                    <p:cNvPr id="1628" name="Freeform 1627"/>
                    <p:cNvSpPr/>
                    <p:nvPr/>
                  </p:nvSpPr>
                  <p:spPr bwMode="auto">
                    <a:xfrm flipH="1" flipV="1">
                      <a:off x="1868385" y="4100944"/>
                      <a:ext cx="45719" cy="45719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29" name="Freeform 1628"/>
                    <p:cNvSpPr/>
                    <p:nvPr/>
                  </p:nvSpPr>
                  <p:spPr bwMode="auto">
                    <a:xfrm>
                      <a:off x="2062348" y="4140529"/>
                      <a:ext cx="71252" cy="71252"/>
                    </a:xfrm>
                    <a:custGeom>
                      <a:avLst/>
                      <a:gdLst>
                        <a:gd name="connsiteX0" fmla="*/ 14498 w 69515"/>
                        <a:gd name="connsiteY0" fmla="*/ 11535 h 57298"/>
                        <a:gd name="connsiteX1" fmla="*/ 14498 w 69515"/>
                        <a:gd name="connsiteY1" fmla="*/ 53099 h 57298"/>
                        <a:gd name="connsiteX2" fmla="*/ 38248 w 69515"/>
                        <a:gd name="connsiteY2" fmla="*/ 47161 h 57298"/>
                        <a:gd name="connsiteX3" fmla="*/ 44186 w 69515"/>
                        <a:gd name="connsiteY3" fmla="*/ 5598 h 57298"/>
                        <a:gd name="connsiteX4" fmla="*/ 14498 w 69515"/>
                        <a:gd name="connsiteY4" fmla="*/ 11535 h 57298"/>
                        <a:gd name="connsiteX5" fmla="*/ 14498 w 69515"/>
                        <a:gd name="connsiteY5" fmla="*/ 11535 h 572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515" h="57298">
                          <a:moveTo>
                            <a:pt x="14498" y="11535"/>
                          </a:moveTo>
                          <a:cubicBezTo>
                            <a:pt x="14498" y="18462"/>
                            <a:pt x="0" y="44400"/>
                            <a:pt x="14498" y="53099"/>
                          </a:cubicBezTo>
                          <a:cubicBezTo>
                            <a:pt x="21495" y="57298"/>
                            <a:pt x="30331" y="49140"/>
                            <a:pt x="38248" y="47161"/>
                          </a:cubicBezTo>
                          <a:cubicBezTo>
                            <a:pt x="47113" y="38297"/>
                            <a:pt x="69515" y="22484"/>
                            <a:pt x="44186" y="5598"/>
                          </a:cubicBezTo>
                          <a:cubicBezTo>
                            <a:pt x="35789" y="0"/>
                            <a:pt x="24453" y="9876"/>
                            <a:pt x="14498" y="11535"/>
                          </a:cubicBezTo>
                          <a:lnTo>
                            <a:pt x="14498" y="11535"/>
                          </a:ln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0" name="Freeform 1629"/>
                    <p:cNvSpPr/>
                    <p:nvPr/>
                  </p:nvSpPr>
                  <p:spPr bwMode="auto">
                    <a:xfrm flipH="1">
                      <a:off x="2165070" y="4122519"/>
                      <a:ext cx="51657" cy="53638"/>
                    </a:xfrm>
                    <a:custGeom>
                      <a:avLst/>
                      <a:gdLst>
                        <a:gd name="connsiteX0" fmla="*/ 55764 w 60712"/>
                        <a:gd name="connsiteY0" fmla="*/ 35626 h 39584"/>
                        <a:gd name="connsiteX1" fmla="*/ 8262 w 60712"/>
                        <a:gd name="connsiteY1" fmla="*/ 29688 h 39584"/>
                        <a:gd name="connsiteX2" fmla="*/ 2325 w 60712"/>
                        <a:gd name="connsiteY2" fmla="*/ 11875 h 39584"/>
                        <a:gd name="connsiteX3" fmla="*/ 20138 w 60712"/>
                        <a:gd name="connsiteY3" fmla="*/ 0 h 39584"/>
                        <a:gd name="connsiteX4" fmla="*/ 37951 w 60712"/>
                        <a:gd name="connsiteY4" fmla="*/ 5938 h 39584"/>
                        <a:gd name="connsiteX5" fmla="*/ 55764 w 60712"/>
                        <a:gd name="connsiteY5" fmla="*/ 35626 h 395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0712" h="39584">
                          <a:moveTo>
                            <a:pt x="55764" y="35626"/>
                          </a:moveTo>
                          <a:cubicBezTo>
                            <a:pt x="50816" y="39584"/>
                            <a:pt x="22844" y="36169"/>
                            <a:pt x="8262" y="29688"/>
                          </a:cubicBezTo>
                          <a:cubicBezTo>
                            <a:pt x="2543" y="27146"/>
                            <a:pt x="0" y="17686"/>
                            <a:pt x="2325" y="11875"/>
                          </a:cubicBezTo>
                          <a:cubicBezTo>
                            <a:pt x="4975" y="5249"/>
                            <a:pt x="14200" y="3958"/>
                            <a:pt x="20138" y="0"/>
                          </a:cubicBezTo>
                          <a:cubicBezTo>
                            <a:pt x="26076" y="1979"/>
                            <a:pt x="33525" y="1512"/>
                            <a:pt x="37951" y="5938"/>
                          </a:cubicBezTo>
                          <a:cubicBezTo>
                            <a:pt x="50179" y="18166"/>
                            <a:pt x="60712" y="31668"/>
                            <a:pt x="55764" y="35626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31" name="Freeform 1630"/>
                    <p:cNvSpPr/>
                    <p:nvPr/>
                  </p:nvSpPr>
                  <p:spPr bwMode="auto">
                    <a:xfrm>
                      <a:off x="2237856" y="4106883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2" name="Freeform 1631"/>
                    <p:cNvSpPr/>
                    <p:nvPr/>
                  </p:nvSpPr>
                  <p:spPr bwMode="auto">
                    <a:xfrm>
                      <a:off x="2001942" y="4126675"/>
                      <a:ext cx="78219" cy="67294"/>
                    </a:xfrm>
                    <a:custGeom>
                      <a:avLst/>
                      <a:gdLst>
                        <a:gd name="connsiteX0" fmla="*/ 30717 w 46822"/>
                        <a:gd name="connsiteY0" fmla="*/ 1979 h 45106"/>
                        <a:gd name="connsiteX1" fmla="*/ 1029 w 46822"/>
                        <a:gd name="connsiteY1" fmla="*/ 25730 h 45106"/>
                        <a:gd name="connsiteX2" fmla="*/ 6967 w 46822"/>
                        <a:gd name="connsiteY2" fmla="*/ 43543 h 45106"/>
                        <a:gd name="connsiteX3" fmla="*/ 30717 w 46822"/>
                        <a:gd name="connsiteY3" fmla="*/ 37605 h 45106"/>
                        <a:gd name="connsiteX4" fmla="*/ 30717 w 46822"/>
                        <a:gd name="connsiteY4" fmla="*/ 1979 h 45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822" h="45106">
                          <a:moveTo>
                            <a:pt x="30717" y="1979"/>
                          </a:moveTo>
                          <a:cubicBezTo>
                            <a:pt x="25769" y="0"/>
                            <a:pt x="4188" y="6772"/>
                            <a:pt x="1029" y="25730"/>
                          </a:cubicBezTo>
                          <a:cubicBezTo>
                            <a:pt x="0" y="31904"/>
                            <a:pt x="4988" y="37605"/>
                            <a:pt x="6967" y="43543"/>
                          </a:cubicBezTo>
                          <a:cubicBezTo>
                            <a:pt x="14884" y="41564"/>
                            <a:pt x="27503" y="45106"/>
                            <a:pt x="30717" y="37605"/>
                          </a:cubicBezTo>
                          <a:cubicBezTo>
                            <a:pt x="46822" y="27"/>
                            <a:pt x="35665" y="3958"/>
                            <a:pt x="30717" y="197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defTabSz="914400" eaLnBrk="1" latinLnBrk="0" hangingPunct="1">
                        <a:lnSpc>
                          <a:spcPct val="100000"/>
                        </a:lnSpc>
                        <a:buClrTx/>
                        <a:buSzTx/>
                        <a:buFontTx/>
                        <a:buNone/>
                        <a:tabLst/>
                      </a:pPr>
                      <a:endParaRPr lang="en-US" dirty="0"/>
                    </a:p>
                  </p:txBody>
                </p:sp>
                <p:sp>
                  <p:nvSpPr>
                    <p:cNvPr id="1633" name="Freeform 1632"/>
                    <p:cNvSpPr/>
                    <p:nvPr/>
                  </p:nvSpPr>
                  <p:spPr bwMode="auto">
                    <a:xfrm>
                      <a:off x="1904408" y="405146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4" name="Oval 1633"/>
                    <p:cNvSpPr/>
                    <p:nvPr/>
                  </p:nvSpPr>
                  <p:spPr bwMode="auto">
                    <a:xfrm>
                      <a:off x="2169227" y="4063340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5" name="Freeform 1634"/>
                    <p:cNvSpPr/>
                    <p:nvPr/>
                  </p:nvSpPr>
                  <p:spPr bwMode="auto">
                    <a:xfrm>
                      <a:off x="1991492" y="404948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6" name="Oval 1635"/>
                    <p:cNvSpPr/>
                    <p:nvPr/>
                  </p:nvSpPr>
                  <p:spPr bwMode="auto">
                    <a:xfrm>
                      <a:off x="2202873" y="4144489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7" name="Freeform 1636"/>
                    <p:cNvSpPr/>
                    <p:nvPr/>
                  </p:nvSpPr>
                  <p:spPr bwMode="auto">
                    <a:xfrm>
                      <a:off x="1921180" y="4128655"/>
                      <a:ext cx="46511" cy="49721"/>
                    </a:xfrm>
                    <a:custGeom>
                      <a:avLst/>
                      <a:gdLst>
                        <a:gd name="connsiteX0" fmla="*/ 14498 w 46511"/>
                        <a:gd name="connsiteY0" fmla="*/ 3958 h 49721"/>
                        <a:gd name="connsiteX1" fmla="*/ 14498 w 46511"/>
                        <a:gd name="connsiteY1" fmla="*/ 45522 h 49721"/>
                        <a:gd name="connsiteX2" fmla="*/ 38249 w 46511"/>
                        <a:gd name="connsiteY2" fmla="*/ 39584 h 49721"/>
                        <a:gd name="connsiteX3" fmla="*/ 44186 w 46511"/>
                        <a:gd name="connsiteY3" fmla="*/ 21771 h 49721"/>
                        <a:gd name="connsiteX4" fmla="*/ 14498 w 46511"/>
                        <a:gd name="connsiteY4" fmla="*/ 3958 h 49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511" h="49721">
                          <a:moveTo>
                            <a:pt x="14498" y="3958"/>
                          </a:moveTo>
                          <a:cubicBezTo>
                            <a:pt x="9550" y="7916"/>
                            <a:pt x="0" y="36823"/>
                            <a:pt x="14498" y="45522"/>
                          </a:cubicBezTo>
                          <a:cubicBezTo>
                            <a:pt x="21496" y="49721"/>
                            <a:pt x="30332" y="41563"/>
                            <a:pt x="38249" y="39584"/>
                          </a:cubicBezTo>
                          <a:cubicBezTo>
                            <a:pt x="40228" y="33646"/>
                            <a:pt x="46511" y="27582"/>
                            <a:pt x="44186" y="21771"/>
                          </a:cubicBezTo>
                          <a:cubicBezTo>
                            <a:pt x="38557" y="7700"/>
                            <a:pt x="19446" y="0"/>
                            <a:pt x="14498" y="395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8" name="Freeform 1637"/>
                    <p:cNvSpPr/>
                    <p:nvPr/>
                  </p:nvSpPr>
                  <p:spPr bwMode="auto">
                    <a:xfrm>
                      <a:off x="2114204" y="4112820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39" name="Oval 1638"/>
                    <p:cNvSpPr/>
                    <p:nvPr/>
                  </p:nvSpPr>
                  <p:spPr bwMode="auto">
                    <a:xfrm>
                      <a:off x="1969325" y="4095008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0" name="Freeform 1639"/>
                    <p:cNvSpPr/>
                    <p:nvPr/>
                  </p:nvSpPr>
                  <p:spPr bwMode="auto">
                    <a:xfrm>
                      <a:off x="2217129" y="4049484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1" name="Freeform 1640"/>
                    <p:cNvSpPr/>
                    <p:nvPr/>
                  </p:nvSpPr>
                  <p:spPr bwMode="auto">
                    <a:xfrm>
                      <a:off x="1866802" y="4150425"/>
                      <a:ext cx="79742" cy="56529"/>
                    </a:xfrm>
                    <a:custGeom>
                      <a:avLst/>
                      <a:gdLst>
                        <a:gd name="connsiteX0" fmla="*/ 39188 w 79742"/>
                        <a:gd name="connsiteY0" fmla="*/ 5938 h 56529"/>
                        <a:gd name="connsiteX1" fmla="*/ 9499 w 79742"/>
                        <a:gd name="connsiteY1" fmla="*/ 11876 h 56529"/>
                        <a:gd name="connsiteX2" fmla="*/ 9499 w 79742"/>
                        <a:gd name="connsiteY2" fmla="*/ 47502 h 56529"/>
                        <a:gd name="connsiteX3" fmla="*/ 27312 w 79742"/>
                        <a:gd name="connsiteY3" fmla="*/ 53440 h 56529"/>
                        <a:gd name="connsiteX4" fmla="*/ 57001 w 79742"/>
                        <a:gd name="connsiteY4" fmla="*/ 47502 h 56529"/>
                        <a:gd name="connsiteX5" fmla="*/ 39188 w 79742"/>
                        <a:gd name="connsiteY5" fmla="*/ 5938 h 56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9742" h="56529">
                          <a:moveTo>
                            <a:pt x="39188" y="5938"/>
                          </a:moveTo>
                          <a:cubicBezTo>
                            <a:pt x="31271" y="0"/>
                            <a:pt x="17896" y="6278"/>
                            <a:pt x="9499" y="11876"/>
                          </a:cubicBezTo>
                          <a:cubicBezTo>
                            <a:pt x="0" y="18209"/>
                            <a:pt x="3166" y="41169"/>
                            <a:pt x="9499" y="47502"/>
                          </a:cubicBezTo>
                          <a:cubicBezTo>
                            <a:pt x="13925" y="51928"/>
                            <a:pt x="21374" y="51461"/>
                            <a:pt x="27312" y="53440"/>
                          </a:cubicBezTo>
                          <a:cubicBezTo>
                            <a:pt x="37208" y="51461"/>
                            <a:pt x="52488" y="56529"/>
                            <a:pt x="57001" y="47502"/>
                          </a:cubicBezTo>
                          <a:cubicBezTo>
                            <a:pt x="79742" y="2019"/>
                            <a:pt x="47105" y="11876"/>
                            <a:pt x="39188" y="5938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2" name="Oval 1641"/>
                    <p:cNvSpPr/>
                    <p:nvPr/>
                  </p:nvSpPr>
                  <p:spPr bwMode="auto">
                    <a:xfrm>
                      <a:off x="1949533" y="4158343"/>
                      <a:ext cx="45719" cy="59377"/>
                    </a:xfrm>
                    <a:prstGeom prst="ellipse">
                      <a:avLst/>
                    </a:pr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3" name="Freeform 1642"/>
                    <p:cNvSpPr/>
                    <p:nvPr/>
                  </p:nvSpPr>
                  <p:spPr bwMode="auto">
                    <a:xfrm>
                      <a:off x="2137660" y="4165539"/>
                      <a:ext cx="57298" cy="54160"/>
                    </a:xfrm>
                    <a:custGeom>
                      <a:avLst/>
                      <a:gdLst>
                        <a:gd name="connsiteX0" fmla="*/ 57298 w 132924"/>
                        <a:gd name="connsiteY0" fmla="*/ 6659 h 71973"/>
                        <a:gd name="connsiteX1" fmla="*/ 9797 w 132924"/>
                        <a:gd name="connsiteY1" fmla="*/ 12596 h 71973"/>
                        <a:gd name="connsiteX2" fmla="*/ 15734 w 132924"/>
                        <a:gd name="connsiteY2" fmla="*/ 60098 h 71973"/>
                        <a:gd name="connsiteX3" fmla="*/ 51360 w 132924"/>
                        <a:gd name="connsiteY3" fmla="*/ 71973 h 71973"/>
                        <a:gd name="connsiteX4" fmla="*/ 69173 w 132924"/>
                        <a:gd name="connsiteY4" fmla="*/ 66035 h 71973"/>
                        <a:gd name="connsiteX5" fmla="*/ 122612 w 132924"/>
                        <a:gd name="connsiteY5" fmla="*/ 60098 h 71973"/>
                        <a:gd name="connsiteX6" fmla="*/ 104799 w 132924"/>
                        <a:gd name="connsiteY6" fmla="*/ 30409 h 71973"/>
                        <a:gd name="connsiteX7" fmla="*/ 92924 w 132924"/>
                        <a:gd name="connsiteY7" fmla="*/ 12596 h 71973"/>
                        <a:gd name="connsiteX8" fmla="*/ 57298 w 132924"/>
                        <a:gd name="connsiteY8" fmla="*/ 6659 h 7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2924" h="71973">
                          <a:moveTo>
                            <a:pt x="57298" y="6659"/>
                          </a:moveTo>
                          <a:cubicBezTo>
                            <a:pt x="43444" y="6659"/>
                            <a:pt x="19594" y="0"/>
                            <a:pt x="9797" y="12596"/>
                          </a:cubicBezTo>
                          <a:cubicBezTo>
                            <a:pt x="0" y="25192"/>
                            <a:pt x="6583" y="47025"/>
                            <a:pt x="15734" y="60098"/>
                          </a:cubicBezTo>
                          <a:cubicBezTo>
                            <a:pt x="22912" y="70353"/>
                            <a:pt x="51360" y="71973"/>
                            <a:pt x="51360" y="71973"/>
                          </a:cubicBezTo>
                          <a:cubicBezTo>
                            <a:pt x="57298" y="69994"/>
                            <a:pt x="62999" y="67064"/>
                            <a:pt x="69173" y="66035"/>
                          </a:cubicBezTo>
                          <a:cubicBezTo>
                            <a:pt x="86852" y="63089"/>
                            <a:pt x="106581" y="68113"/>
                            <a:pt x="122612" y="60098"/>
                          </a:cubicBezTo>
                          <a:cubicBezTo>
                            <a:pt x="132924" y="54942"/>
                            <a:pt x="104982" y="30638"/>
                            <a:pt x="104799" y="30409"/>
                          </a:cubicBezTo>
                          <a:cubicBezTo>
                            <a:pt x="100341" y="24837"/>
                            <a:pt x="98496" y="17054"/>
                            <a:pt x="92924" y="12596"/>
                          </a:cubicBezTo>
                          <a:cubicBezTo>
                            <a:pt x="83156" y="4782"/>
                            <a:pt x="71152" y="6659"/>
                            <a:pt x="57298" y="6659"/>
                          </a:cubicBezTo>
                          <a:close/>
                        </a:path>
                      </a:pathLst>
                    </a:custGeom>
                    <a:solidFill>
                      <a:srgbClr val="F9B63D"/>
                    </a:solidFill>
                    <a:ln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b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Humanst521 BT" pitchFamily="34" charset="0"/>
                      </a:endParaRPr>
                    </a:p>
                  </p:txBody>
                </p:sp>
              </p:grpSp>
              <p:sp>
                <p:nvSpPr>
                  <p:cNvPr id="1610" name="Freeform 1609"/>
                  <p:cNvSpPr/>
                  <p:nvPr/>
                </p:nvSpPr>
                <p:spPr bwMode="auto">
                  <a:xfrm rot="5400000">
                    <a:off x="3327072" y="3748648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611" name="Oval 1610"/>
                  <p:cNvSpPr/>
                  <p:nvPr/>
                </p:nvSpPr>
                <p:spPr bwMode="auto">
                  <a:xfrm>
                    <a:off x="2996541" y="3910940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612" name="Freeform 1611"/>
                  <p:cNvSpPr/>
                  <p:nvPr/>
                </p:nvSpPr>
                <p:spPr bwMode="auto">
                  <a:xfrm>
                    <a:off x="3061855" y="3923440"/>
                    <a:ext cx="50540" cy="41180"/>
                  </a:xfrm>
                  <a:custGeom>
                    <a:avLst/>
                    <a:gdLst>
                      <a:gd name="connsiteX0" fmla="*/ 1979 w 50540"/>
                      <a:gd name="connsiteY0" fmla="*/ 19168 h 41180"/>
                      <a:gd name="connsiteX1" fmla="*/ 7917 w 50540"/>
                      <a:gd name="connsiteY1" fmla="*/ 1355 h 41180"/>
                      <a:gd name="connsiteX2" fmla="*/ 49480 w 50540"/>
                      <a:gd name="connsiteY2" fmla="*/ 13231 h 41180"/>
                      <a:gd name="connsiteX3" fmla="*/ 43543 w 50540"/>
                      <a:gd name="connsiteY3" fmla="*/ 36981 h 41180"/>
                      <a:gd name="connsiteX4" fmla="*/ 19792 w 50540"/>
                      <a:gd name="connsiteY4" fmla="*/ 31044 h 41180"/>
                      <a:gd name="connsiteX5" fmla="*/ 1979 w 50540"/>
                      <a:gd name="connsiteY5" fmla="*/ 19168 h 41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540" h="41180">
                        <a:moveTo>
                          <a:pt x="1979" y="19168"/>
                        </a:moveTo>
                        <a:cubicBezTo>
                          <a:pt x="0" y="14220"/>
                          <a:pt x="2106" y="3679"/>
                          <a:pt x="7917" y="1355"/>
                        </a:cubicBezTo>
                        <a:cubicBezTo>
                          <a:pt x="11306" y="0"/>
                          <a:pt x="44199" y="11471"/>
                          <a:pt x="49480" y="13231"/>
                        </a:cubicBezTo>
                        <a:cubicBezTo>
                          <a:pt x="47501" y="21148"/>
                          <a:pt x="50540" y="32783"/>
                          <a:pt x="43543" y="36981"/>
                        </a:cubicBezTo>
                        <a:cubicBezTo>
                          <a:pt x="36545" y="41180"/>
                          <a:pt x="27091" y="34694"/>
                          <a:pt x="19792" y="31044"/>
                        </a:cubicBezTo>
                        <a:cubicBezTo>
                          <a:pt x="9791" y="26043"/>
                          <a:pt x="3958" y="24116"/>
                          <a:pt x="1979" y="1916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13" name="Freeform 1612"/>
                  <p:cNvSpPr/>
                  <p:nvPr/>
                </p:nvSpPr>
                <p:spPr bwMode="auto">
                  <a:xfrm>
                    <a:off x="3092536" y="3940666"/>
                    <a:ext cx="60363" cy="42080"/>
                  </a:xfrm>
                  <a:custGeom>
                    <a:avLst/>
                    <a:gdLst>
                      <a:gd name="connsiteX0" fmla="*/ 42550 w 60363"/>
                      <a:gd name="connsiteY0" fmla="*/ 1941 h 42080"/>
                      <a:gd name="connsiteX1" fmla="*/ 30675 w 60363"/>
                      <a:gd name="connsiteY1" fmla="*/ 37567 h 42080"/>
                      <a:gd name="connsiteX2" fmla="*/ 60363 w 60363"/>
                      <a:gd name="connsiteY2" fmla="*/ 31629 h 42080"/>
                      <a:gd name="connsiteX3" fmla="*/ 42550 w 60363"/>
                      <a:gd name="connsiteY3" fmla="*/ 1941 h 4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363" h="42080">
                        <a:moveTo>
                          <a:pt x="42550" y="1941"/>
                        </a:moveTo>
                        <a:cubicBezTo>
                          <a:pt x="37602" y="2931"/>
                          <a:pt x="0" y="22230"/>
                          <a:pt x="30675" y="37567"/>
                        </a:cubicBezTo>
                        <a:cubicBezTo>
                          <a:pt x="39702" y="42080"/>
                          <a:pt x="50467" y="33608"/>
                          <a:pt x="60363" y="31629"/>
                        </a:cubicBezTo>
                        <a:cubicBezTo>
                          <a:pt x="54038" y="0"/>
                          <a:pt x="47498" y="951"/>
                          <a:pt x="42550" y="1941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614" name="Freeform 1613"/>
                  <p:cNvSpPr/>
                  <p:nvPr/>
                </p:nvSpPr>
                <p:spPr bwMode="auto">
                  <a:xfrm>
                    <a:off x="3238560" y="3926774"/>
                    <a:ext cx="68718" cy="51292"/>
                  </a:xfrm>
                  <a:custGeom>
                    <a:avLst/>
                    <a:gdLst>
                      <a:gd name="connsiteX0" fmla="*/ 44967 w 68718"/>
                      <a:gd name="connsiteY0" fmla="*/ 3958 h 51292"/>
                      <a:gd name="connsiteX1" fmla="*/ 33092 w 68718"/>
                      <a:gd name="connsiteY1" fmla="*/ 45522 h 51292"/>
                      <a:gd name="connsiteX2" fmla="*/ 56843 w 68718"/>
                      <a:gd name="connsiteY2" fmla="*/ 39584 h 51292"/>
                      <a:gd name="connsiteX3" fmla="*/ 68718 w 68718"/>
                      <a:gd name="connsiteY3" fmla="*/ 21771 h 51292"/>
                      <a:gd name="connsiteX4" fmla="*/ 44967 w 68718"/>
                      <a:gd name="connsiteY4" fmla="*/ 3958 h 5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718" h="51292">
                        <a:moveTo>
                          <a:pt x="44967" y="3958"/>
                        </a:moveTo>
                        <a:cubicBezTo>
                          <a:pt x="39029" y="7916"/>
                          <a:pt x="0" y="12431"/>
                          <a:pt x="33092" y="45522"/>
                        </a:cubicBezTo>
                        <a:cubicBezTo>
                          <a:pt x="38863" y="51292"/>
                          <a:pt x="48926" y="41563"/>
                          <a:pt x="56843" y="39584"/>
                        </a:cubicBezTo>
                        <a:cubicBezTo>
                          <a:pt x="60801" y="33646"/>
                          <a:pt x="68718" y="28907"/>
                          <a:pt x="68718" y="21771"/>
                        </a:cubicBezTo>
                        <a:cubicBezTo>
                          <a:pt x="68718" y="15054"/>
                          <a:pt x="50905" y="0"/>
                          <a:pt x="44967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15" name="Freeform 1614"/>
                  <p:cNvSpPr/>
                  <p:nvPr/>
                </p:nvSpPr>
                <p:spPr bwMode="auto">
                  <a:xfrm>
                    <a:off x="3340702" y="3928753"/>
                    <a:ext cx="61579" cy="49481"/>
                  </a:xfrm>
                  <a:custGeom>
                    <a:avLst/>
                    <a:gdLst>
                      <a:gd name="connsiteX0" fmla="*/ 14077 w 61579"/>
                      <a:gd name="connsiteY0" fmla="*/ 1979 h 49481"/>
                      <a:gd name="connsiteX1" fmla="*/ 2202 w 61579"/>
                      <a:gd name="connsiteY1" fmla="*/ 19792 h 49481"/>
                      <a:gd name="connsiteX2" fmla="*/ 20015 w 61579"/>
                      <a:gd name="connsiteY2" fmla="*/ 49481 h 49481"/>
                      <a:gd name="connsiteX3" fmla="*/ 43766 w 61579"/>
                      <a:gd name="connsiteY3" fmla="*/ 43543 h 49481"/>
                      <a:gd name="connsiteX4" fmla="*/ 61579 w 61579"/>
                      <a:gd name="connsiteY4" fmla="*/ 7917 h 49481"/>
                      <a:gd name="connsiteX5" fmla="*/ 14077 w 61579"/>
                      <a:gd name="connsiteY5" fmla="*/ 1979 h 49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579" h="49481">
                        <a:moveTo>
                          <a:pt x="14077" y="1979"/>
                        </a:moveTo>
                        <a:cubicBezTo>
                          <a:pt x="4181" y="3958"/>
                          <a:pt x="3375" y="12753"/>
                          <a:pt x="2202" y="19792"/>
                        </a:cubicBezTo>
                        <a:cubicBezTo>
                          <a:pt x="0" y="33005"/>
                          <a:pt x="12579" y="42044"/>
                          <a:pt x="20015" y="49481"/>
                        </a:cubicBezTo>
                        <a:cubicBezTo>
                          <a:pt x="27932" y="47502"/>
                          <a:pt x="36976" y="48070"/>
                          <a:pt x="43766" y="43543"/>
                        </a:cubicBezTo>
                        <a:cubicBezTo>
                          <a:pt x="53631" y="36966"/>
                          <a:pt x="58192" y="18077"/>
                          <a:pt x="61579" y="7917"/>
                        </a:cubicBezTo>
                        <a:cubicBezTo>
                          <a:pt x="41111" y="1094"/>
                          <a:pt x="23973" y="0"/>
                          <a:pt x="1407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616" name="Freeform 1615"/>
                  <p:cNvSpPr/>
                  <p:nvPr/>
                </p:nvSpPr>
                <p:spPr bwMode="auto">
                  <a:xfrm>
                    <a:off x="3454320" y="3924315"/>
                    <a:ext cx="58312" cy="47981"/>
                  </a:xfrm>
                  <a:custGeom>
                    <a:avLst/>
                    <a:gdLst>
                      <a:gd name="connsiteX0" fmla="*/ 13275 w 58312"/>
                      <a:gd name="connsiteY0" fmla="*/ 12355 h 47981"/>
                      <a:gd name="connsiteX1" fmla="*/ 1399 w 58312"/>
                      <a:gd name="connsiteY1" fmla="*/ 30168 h 47981"/>
                      <a:gd name="connsiteX2" fmla="*/ 42963 w 58312"/>
                      <a:gd name="connsiteY2" fmla="*/ 47981 h 47981"/>
                      <a:gd name="connsiteX3" fmla="*/ 54838 w 58312"/>
                      <a:gd name="connsiteY3" fmla="*/ 30168 h 47981"/>
                      <a:gd name="connsiteX4" fmla="*/ 31088 w 58312"/>
                      <a:gd name="connsiteY4" fmla="*/ 480 h 47981"/>
                      <a:gd name="connsiteX5" fmla="*/ 13275 w 58312"/>
                      <a:gd name="connsiteY5" fmla="*/ 12355 h 47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312" h="47981">
                        <a:moveTo>
                          <a:pt x="13275" y="12355"/>
                        </a:moveTo>
                        <a:cubicBezTo>
                          <a:pt x="8327" y="17303"/>
                          <a:pt x="0" y="23170"/>
                          <a:pt x="1399" y="30168"/>
                        </a:cubicBezTo>
                        <a:cubicBezTo>
                          <a:pt x="3557" y="40958"/>
                          <a:pt x="37957" y="46729"/>
                          <a:pt x="42963" y="47981"/>
                        </a:cubicBezTo>
                        <a:cubicBezTo>
                          <a:pt x="46921" y="42043"/>
                          <a:pt x="53829" y="37232"/>
                          <a:pt x="54838" y="30168"/>
                        </a:cubicBezTo>
                        <a:cubicBezTo>
                          <a:pt x="58312" y="5853"/>
                          <a:pt x="48261" y="4773"/>
                          <a:pt x="31088" y="480"/>
                        </a:cubicBezTo>
                        <a:cubicBezTo>
                          <a:pt x="29168" y="0"/>
                          <a:pt x="18223" y="7407"/>
                          <a:pt x="13275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17" name="Freeform 1616"/>
                  <p:cNvSpPr/>
                  <p:nvPr/>
                </p:nvSpPr>
                <p:spPr bwMode="auto">
                  <a:xfrm>
                    <a:off x="3157179" y="3911048"/>
                    <a:ext cx="87744" cy="73823"/>
                  </a:xfrm>
                  <a:custGeom>
                    <a:avLst/>
                    <a:gdLst>
                      <a:gd name="connsiteX0" fmla="*/ 49158 w 87744"/>
                      <a:gd name="connsiteY0" fmla="*/ 13746 h 73823"/>
                      <a:gd name="connsiteX1" fmla="*/ 19470 w 87744"/>
                      <a:gd name="connsiteY1" fmla="*/ 19684 h 73823"/>
                      <a:gd name="connsiteX2" fmla="*/ 25408 w 87744"/>
                      <a:gd name="connsiteY2" fmla="*/ 49372 h 73823"/>
                      <a:gd name="connsiteX3" fmla="*/ 37283 w 87744"/>
                      <a:gd name="connsiteY3" fmla="*/ 67185 h 73823"/>
                      <a:gd name="connsiteX4" fmla="*/ 66971 w 87744"/>
                      <a:gd name="connsiteY4" fmla="*/ 49372 h 73823"/>
                      <a:gd name="connsiteX5" fmla="*/ 84784 w 87744"/>
                      <a:gd name="connsiteY5" fmla="*/ 43435 h 73823"/>
                      <a:gd name="connsiteX6" fmla="*/ 49158 w 87744"/>
                      <a:gd name="connsiteY6" fmla="*/ 13746 h 7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744" h="73823">
                        <a:moveTo>
                          <a:pt x="49158" y="13746"/>
                        </a:moveTo>
                        <a:cubicBezTo>
                          <a:pt x="38272" y="9788"/>
                          <a:pt x="27867" y="14086"/>
                          <a:pt x="19470" y="19684"/>
                        </a:cubicBezTo>
                        <a:cubicBezTo>
                          <a:pt x="0" y="32664"/>
                          <a:pt x="19626" y="42145"/>
                          <a:pt x="25408" y="49372"/>
                        </a:cubicBezTo>
                        <a:cubicBezTo>
                          <a:pt x="29866" y="54944"/>
                          <a:pt x="33325" y="61247"/>
                          <a:pt x="37283" y="67185"/>
                        </a:cubicBezTo>
                        <a:cubicBezTo>
                          <a:pt x="87744" y="50367"/>
                          <a:pt x="26219" y="73823"/>
                          <a:pt x="66971" y="49372"/>
                        </a:cubicBezTo>
                        <a:cubicBezTo>
                          <a:pt x="72338" y="46152"/>
                          <a:pt x="78846" y="45414"/>
                          <a:pt x="84784" y="43435"/>
                        </a:cubicBezTo>
                        <a:cubicBezTo>
                          <a:pt x="77546" y="0"/>
                          <a:pt x="60044" y="17705"/>
                          <a:pt x="49158" y="1374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18" name="Freeform 1617"/>
                  <p:cNvSpPr/>
                  <p:nvPr/>
                </p:nvSpPr>
                <p:spPr bwMode="auto">
                  <a:xfrm>
                    <a:off x="1549541" y="3905992"/>
                    <a:ext cx="37794" cy="54429"/>
                  </a:xfrm>
                  <a:custGeom>
                    <a:avLst/>
                    <a:gdLst>
                      <a:gd name="connsiteX0" fmla="*/ 35815 w 37794"/>
                      <a:gd name="connsiteY0" fmla="*/ 6927 h 54429"/>
                      <a:gd name="connsiteX1" fmla="*/ 18002 w 37794"/>
                      <a:gd name="connsiteY1" fmla="*/ 12865 h 54429"/>
                      <a:gd name="connsiteX2" fmla="*/ 12064 w 37794"/>
                      <a:gd name="connsiteY2" fmla="*/ 48491 h 54429"/>
                      <a:gd name="connsiteX3" fmla="*/ 29877 w 37794"/>
                      <a:gd name="connsiteY3" fmla="*/ 54429 h 54429"/>
                      <a:gd name="connsiteX4" fmla="*/ 35815 w 37794"/>
                      <a:gd name="connsiteY4" fmla="*/ 6927 h 54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794" h="54429">
                        <a:moveTo>
                          <a:pt x="35815" y="6927"/>
                        </a:moveTo>
                        <a:cubicBezTo>
                          <a:pt x="33836" y="0"/>
                          <a:pt x="22889" y="8955"/>
                          <a:pt x="18002" y="12865"/>
                        </a:cubicBezTo>
                        <a:cubicBezTo>
                          <a:pt x="7068" y="21612"/>
                          <a:pt x="0" y="36427"/>
                          <a:pt x="12064" y="48491"/>
                        </a:cubicBezTo>
                        <a:cubicBezTo>
                          <a:pt x="16490" y="52917"/>
                          <a:pt x="23939" y="52450"/>
                          <a:pt x="29877" y="54429"/>
                        </a:cubicBezTo>
                        <a:cubicBezTo>
                          <a:pt x="37693" y="30983"/>
                          <a:pt x="37794" y="13854"/>
                          <a:pt x="35815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19" name="Freeform 1618"/>
                  <p:cNvSpPr/>
                  <p:nvPr/>
                </p:nvSpPr>
                <p:spPr bwMode="auto">
                  <a:xfrm>
                    <a:off x="1590145" y="3903688"/>
                    <a:ext cx="68787" cy="56733"/>
                  </a:xfrm>
                  <a:custGeom>
                    <a:avLst/>
                    <a:gdLst>
                      <a:gd name="connsiteX0" fmla="*/ 30837 w 68787"/>
                      <a:gd name="connsiteY0" fmla="*/ 3294 h 56733"/>
                      <a:gd name="connsiteX1" fmla="*/ 13024 w 68787"/>
                      <a:gd name="connsiteY1" fmla="*/ 9231 h 56733"/>
                      <a:gd name="connsiteX2" fmla="*/ 18961 w 68787"/>
                      <a:gd name="connsiteY2" fmla="*/ 44857 h 56733"/>
                      <a:gd name="connsiteX3" fmla="*/ 36774 w 68787"/>
                      <a:gd name="connsiteY3" fmla="*/ 56733 h 56733"/>
                      <a:gd name="connsiteX4" fmla="*/ 48650 w 68787"/>
                      <a:gd name="connsiteY4" fmla="*/ 44857 h 56733"/>
                      <a:gd name="connsiteX5" fmla="*/ 66463 w 68787"/>
                      <a:gd name="connsiteY5" fmla="*/ 32982 h 56733"/>
                      <a:gd name="connsiteX6" fmla="*/ 60525 w 68787"/>
                      <a:gd name="connsiteY6" fmla="*/ 15169 h 56733"/>
                      <a:gd name="connsiteX7" fmla="*/ 30837 w 68787"/>
                      <a:gd name="connsiteY7" fmla="*/ 3294 h 5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87" h="56733">
                        <a:moveTo>
                          <a:pt x="30837" y="3294"/>
                        </a:moveTo>
                        <a:cubicBezTo>
                          <a:pt x="22920" y="2304"/>
                          <a:pt x="17450" y="4805"/>
                          <a:pt x="13024" y="9231"/>
                        </a:cubicBezTo>
                        <a:cubicBezTo>
                          <a:pt x="0" y="22254"/>
                          <a:pt x="9120" y="35016"/>
                          <a:pt x="18961" y="44857"/>
                        </a:cubicBezTo>
                        <a:cubicBezTo>
                          <a:pt x="24007" y="49903"/>
                          <a:pt x="30836" y="52774"/>
                          <a:pt x="36774" y="56733"/>
                        </a:cubicBezTo>
                        <a:cubicBezTo>
                          <a:pt x="40733" y="52774"/>
                          <a:pt x="44278" y="48354"/>
                          <a:pt x="48650" y="44857"/>
                        </a:cubicBezTo>
                        <a:cubicBezTo>
                          <a:pt x="54222" y="40399"/>
                          <a:pt x="63813" y="39608"/>
                          <a:pt x="66463" y="32982"/>
                        </a:cubicBezTo>
                        <a:cubicBezTo>
                          <a:pt x="68787" y="27171"/>
                          <a:pt x="64435" y="20056"/>
                          <a:pt x="60525" y="15169"/>
                        </a:cubicBezTo>
                        <a:cubicBezTo>
                          <a:pt x="48390" y="0"/>
                          <a:pt x="38754" y="4284"/>
                          <a:pt x="30837" y="3294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20" name="Freeform 1619"/>
                  <p:cNvSpPr/>
                  <p:nvPr/>
                </p:nvSpPr>
                <p:spPr bwMode="auto">
                  <a:xfrm>
                    <a:off x="1656513" y="3911930"/>
                    <a:ext cx="65409" cy="60687"/>
                  </a:xfrm>
                  <a:custGeom>
                    <a:avLst/>
                    <a:gdLst>
                      <a:gd name="connsiteX0" fmla="*/ 29783 w 65409"/>
                      <a:gd name="connsiteY0" fmla="*/ 6927 h 60687"/>
                      <a:gd name="connsiteX1" fmla="*/ 23845 w 65409"/>
                      <a:gd name="connsiteY1" fmla="*/ 54428 h 60687"/>
                      <a:gd name="connsiteX2" fmla="*/ 65409 w 65409"/>
                      <a:gd name="connsiteY2" fmla="*/ 48491 h 60687"/>
                      <a:gd name="connsiteX3" fmla="*/ 41658 w 65409"/>
                      <a:gd name="connsiteY3" fmla="*/ 12865 h 60687"/>
                      <a:gd name="connsiteX4" fmla="*/ 29783 w 65409"/>
                      <a:gd name="connsiteY4" fmla="*/ 6927 h 60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09" h="60687">
                        <a:moveTo>
                          <a:pt x="29783" y="6927"/>
                        </a:moveTo>
                        <a:cubicBezTo>
                          <a:pt x="26814" y="13854"/>
                          <a:pt x="0" y="42505"/>
                          <a:pt x="23845" y="54428"/>
                        </a:cubicBezTo>
                        <a:cubicBezTo>
                          <a:pt x="36363" y="60687"/>
                          <a:pt x="51554" y="50470"/>
                          <a:pt x="65409" y="48491"/>
                        </a:cubicBezTo>
                        <a:cubicBezTo>
                          <a:pt x="59080" y="23176"/>
                          <a:pt x="65090" y="24581"/>
                          <a:pt x="41658" y="12865"/>
                        </a:cubicBezTo>
                        <a:cubicBezTo>
                          <a:pt x="36060" y="10066"/>
                          <a:pt x="32752" y="0"/>
                          <a:pt x="29783" y="6927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21" name="Freeform 1620"/>
                  <p:cNvSpPr/>
                  <p:nvPr/>
                </p:nvSpPr>
                <p:spPr bwMode="auto">
                  <a:xfrm>
                    <a:off x="1734637" y="3936190"/>
                    <a:ext cx="70412" cy="47278"/>
                  </a:xfrm>
                  <a:custGeom>
                    <a:avLst/>
                    <a:gdLst>
                      <a:gd name="connsiteX0" fmla="*/ 34786 w 70412"/>
                      <a:gd name="connsiteY0" fmla="*/ 12355 h 47278"/>
                      <a:gd name="connsiteX1" fmla="*/ 5098 w 70412"/>
                      <a:gd name="connsiteY1" fmla="*/ 18293 h 47278"/>
                      <a:gd name="connsiteX2" fmla="*/ 11036 w 70412"/>
                      <a:gd name="connsiteY2" fmla="*/ 42044 h 47278"/>
                      <a:gd name="connsiteX3" fmla="*/ 70412 w 70412"/>
                      <a:gd name="connsiteY3" fmla="*/ 36106 h 47278"/>
                      <a:gd name="connsiteX4" fmla="*/ 64475 w 70412"/>
                      <a:gd name="connsiteY4" fmla="*/ 18293 h 47278"/>
                      <a:gd name="connsiteX5" fmla="*/ 34786 w 70412"/>
                      <a:gd name="connsiteY5" fmla="*/ 480 h 47278"/>
                      <a:gd name="connsiteX6" fmla="*/ 34786 w 70412"/>
                      <a:gd name="connsiteY6" fmla="*/ 12355 h 47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412" h="47278">
                        <a:moveTo>
                          <a:pt x="34786" y="12355"/>
                        </a:moveTo>
                        <a:cubicBezTo>
                          <a:pt x="29838" y="15324"/>
                          <a:pt x="11402" y="10412"/>
                          <a:pt x="5098" y="18293"/>
                        </a:cubicBezTo>
                        <a:cubicBezTo>
                          <a:pt x="0" y="24666"/>
                          <a:pt x="3163" y="39897"/>
                          <a:pt x="11036" y="42044"/>
                        </a:cubicBezTo>
                        <a:cubicBezTo>
                          <a:pt x="30226" y="47278"/>
                          <a:pt x="50620" y="38085"/>
                          <a:pt x="70412" y="36106"/>
                        </a:cubicBezTo>
                        <a:cubicBezTo>
                          <a:pt x="68433" y="30168"/>
                          <a:pt x="67695" y="23660"/>
                          <a:pt x="64475" y="18293"/>
                        </a:cubicBezTo>
                        <a:cubicBezTo>
                          <a:pt x="57062" y="5938"/>
                          <a:pt x="47972" y="3777"/>
                          <a:pt x="34786" y="480"/>
                        </a:cubicBezTo>
                        <a:cubicBezTo>
                          <a:pt x="32866" y="0"/>
                          <a:pt x="39734" y="9386"/>
                          <a:pt x="34786" y="1235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22" name="Freeform 1621"/>
                  <p:cNvSpPr/>
                  <p:nvPr/>
                </p:nvSpPr>
                <p:spPr bwMode="auto">
                  <a:xfrm>
                    <a:off x="1822663" y="3912034"/>
                    <a:ext cx="72940" cy="52674"/>
                  </a:xfrm>
                  <a:custGeom>
                    <a:avLst/>
                    <a:gdLst>
                      <a:gd name="connsiteX0" fmla="*/ 41763 w 72940"/>
                      <a:gd name="connsiteY0" fmla="*/ 24636 h 52674"/>
                      <a:gd name="connsiteX1" fmla="*/ 12075 w 72940"/>
                      <a:gd name="connsiteY1" fmla="*/ 30574 h 52674"/>
                      <a:gd name="connsiteX2" fmla="*/ 6137 w 72940"/>
                      <a:gd name="connsiteY2" fmla="*/ 48387 h 52674"/>
                      <a:gd name="connsiteX3" fmla="*/ 71451 w 72940"/>
                      <a:gd name="connsiteY3" fmla="*/ 42449 h 52674"/>
                      <a:gd name="connsiteX4" fmla="*/ 47701 w 72940"/>
                      <a:gd name="connsiteY4" fmla="*/ 885 h 52674"/>
                      <a:gd name="connsiteX5" fmla="*/ 41763 w 72940"/>
                      <a:gd name="connsiteY5" fmla="*/ 24636 h 52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940" h="52674">
                        <a:moveTo>
                          <a:pt x="41763" y="24636"/>
                        </a:moveTo>
                        <a:cubicBezTo>
                          <a:pt x="35825" y="29584"/>
                          <a:pt x="22943" y="12461"/>
                          <a:pt x="12075" y="30574"/>
                        </a:cubicBezTo>
                        <a:cubicBezTo>
                          <a:pt x="8855" y="35941"/>
                          <a:pt x="0" y="47160"/>
                          <a:pt x="6137" y="48387"/>
                        </a:cubicBezTo>
                        <a:cubicBezTo>
                          <a:pt x="27574" y="52674"/>
                          <a:pt x="49680" y="44428"/>
                          <a:pt x="71451" y="42449"/>
                        </a:cubicBezTo>
                        <a:cubicBezTo>
                          <a:pt x="65487" y="12628"/>
                          <a:pt x="72940" y="13505"/>
                          <a:pt x="47701" y="885"/>
                        </a:cubicBezTo>
                        <a:cubicBezTo>
                          <a:pt x="45931" y="0"/>
                          <a:pt x="47701" y="19688"/>
                          <a:pt x="41763" y="2463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623" name="Freeform 1622"/>
                  <p:cNvSpPr/>
                  <p:nvPr/>
                </p:nvSpPr>
                <p:spPr bwMode="auto">
                  <a:xfrm>
                    <a:off x="2176495" y="3938650"/>
                    <a:ext cx="76113" cy="41167"/>
                  </a:xfrm>
                  <a:custGeom>
                    <a:avLst/>
                    <a:gdLst>
                      <a:gd name="connsiteX0" fmla="*/ 44191 w 76113"/>
                      <a:gd name="connsiteY0" fmla="*/ 3958 h 41167"/>
                      <a:gd name="connsiteX1" fmla="*/ 8565 w 76113"/>
                      <a:gd name="connsiteY1" fmla="*/ 9895 h 41167"/>
                      <a:gd name="connsiteX2" fmla="*/ 26378 w 76113"/>
                      <a:gd name="connsiteY2" fmla="*/ 39584 h 41167"/>
                      <a:gd name="connsiteX3" fmla="*/ 62004 w 76113"/>
                      <a:gd name="connsiteY3" fmla="*/ 33646 h 41167"/>
                      <a:gd name="connsiteX4" fmla="*/ 44191 w 76113"/>
                      <a:gd name="connsiteY4" fmla="*/ 3958 h 41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13" h="41167">
                        <a:moveTo>
                          <a:pt x="44191" y="3958"/>
                        </a:moveTo>
                        <a:cubicBezTo>
                          <a:pt x="35285" y="0"/>
                          <a:pt x="17966" y="2374"/>
                          <a:pt x="8565" y="9895"/>
                        </a:cubicBezTo>
                        <a:cubicBezTo>
                          <a:pt x="0" y="16747"/>
                          <a:pt x="24632" y="37838"/>
                          <a:pt x="26378" y="39584"/>
                        </a:cubicBezTo>
                        <a:cubicBezTo>
                          <a:pt x="38253" y="37605"/>
                          <a:pt x="52603" y="41167"/>
                          <a:pt x="62004" y="33646"/>
                        </a:cubicBezTo>
                        <a:cubicBezTo>
                          <a:pt x="76113" y="22359"/>
                          <a:pt x="53097" y="7916"/>
                          <a:pt x="44191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  <p:sp>
                <p:nvSpPr>
                  <p:cNvPr id="1624" name="Freeform 1623"/>
                  <p:cNvSpPr/>
                  <p:nvPr/>
                </p:nvSpPr>
                <p:spPr bwMode="auto">
                  <a:xfrm>
                    <a:off x="1911927" y="3936670"/>
                    <a:ext cx="61356" cy="53439"/>
                  </a:xfrm>
                  <a:custGeom>
                    <a:avLst/>
                    <a:gdLst>
                      <a:gd name="connsiteX0" fmla="*/ 53439 w 61356"/>
                      <a:gd name="connsiteY0" fmla="*/ 0 h 53439"/>
                      <a:gd name="connsiteX1" fmla="*/ 35626 w 61356"/>
                      <a:gd name="connsiteY1" fmla="*/ 5938 h 53439"/>
                      <a:gd name="connsiteX2" fmla="*/ 5938 w 61356"/>
                      <a:gd name="connsiteY2" fmla="*/ 11875 h 53439"/>
                      <a:gd name="connsiteX3" fmla="*/ 0 w 61356"/>
                      <a:gd name="connsiteY3" fmla="*/ 29688 h 53439"/>
                      <a:gd name="connsiteX4" fmla="*/ 11876 w 61356"/>
                      <a:gd name="connsiteY4" fmla="*/ 41564 h 53439"/>
                      <a:gd name="connsiteX5" fmla="*/ 35626 w 61356"/>
                      <a:gd name="connsiteY5" fmla="*/ 47501 h 53439"/>
                      <a:gd name="connsiteX6" fmla="*/ 53439 w 61356"/>
                      <a:gd name="connsiteY6" fmla="*/ 53439 h 53439"/>
                      <a:gd name="connsiteX7" fmla="*/ 59377 w 61356"/>
                      <a:gd name="connsiteY7" fmla="*/ 35626 h 53439"/>
                      <a:gd name="connsiteX8" fmla="*/ 41564 w 61356"/>
                      <a:gd name="connsiteY8" fmla="*/ 17813 h 53439"/>
                      <a:gd name="connsiteX9" fmla="*/ 53439 w 61356"/>
                      <a:gd name="connsiteY9" fmla="*/ 0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356" h="53439">
                        <a:moveTo>
                          <a:pt x="53439" y="0"/>
                        </a:moveTo>
                        <a:cubicBezTo>
                          <a:pt x="47501" y="1979"/>
                          <a:pt x="41698" y="4420"/>
                          <a:pt x="35626" y="5938"/>
                        </a:cubicBezTo>
                        <a:cubicBezTo>
                          <a:pt x="25835" y="8386"/>
                          <a:pt x="14335" y="6277"/>
                          <a:pt x="5938" y="11875"/>
                        </a:cubicBezTo>
                        <a:cubicBezTo>
                          <a:pt x="730" y="15347"/>
                          <a:pt x="1979" y="23750"/>
                          <a:pt x="0" y="29688"/>
                        </a:cubicBezTo>
                        <a:cubicBezTo>
                          <a:pt x="3959" y="33647"/>
                          <a:pt x="6869" y="39060"/>
                          <a:pt x="11876" y="41564"/>
                        </a:cubicBezTo>
                        <a:cubicBezTo>
                          <a:pt x="19175" y="45213"/>
                          <a:pt x="27780" y="45259"/>
                          <a:pt x="35626" y="47501"/>
                        </a:cubicBezTo>
                        <a:cubicBezTo>
                          <a:pt x="41644" y="49220"/>
                          <a:pt x="47501" y="51460"/>
                          <a:pt x="53439" y="53439"/>
                        </a:cubicBezTo>
                        <a:cubicBezTo>
                          <a:pt x="55418" y="47501"/>
                          <a:pt x="61356" y="41564"/>
                          <a:pt x="59377" y="35626"/>
                        </a:cubicBezTo>
                        <a:cubicBezTo>
                          <a:pt x="56722" y="27660"/>
                          <a:pt x="47502" y="23751"/>
                          <a:pt x="41564" y="17813"/>
                        </a:cubicBezTo>
                        <a:lnTo>
                          <a:pt x="53439" y="0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25" name="Freeform 1624"/>
                  <p:cNvSpPr/>
                  <p:nvPr/>
                </p:nvSpPr>
                <p:spPr bwMode="auto">
                  <a:xfrm>
                    <a:off x="2081320" y="3928780"/>
                    <a:ext cx="32488" cy="46547"/>
                  </a:xfrm>
                  <a:custGeom>
                    <a:avLst/>
                    <a:gdLst>
                      <a:gd name="connsiteX0" fmla="*/ 20612 w 32488"/>
                      <a:gd name="connsiteY0" fmla="*/ 19765 h 46547"/>
                      <a:gd name="connsiteX1" fmla="*/ 2799 w 32488"/>
                      <a:gd name="connsiteY1" fmla="*/ 25703 h 46547"/>
                      <a:gd name="connsiteX2" fmla="*/ 8737 w 32488"/>
                      <a:gd name="connsiteY2" fmla="*/ 43516 h 46547"/>
                      <a:gd name="connsiteX3" fmla="*/ 32488 w 32488"/>
                      <a:gd name="connsiteY3" fmla="*/ 37578 h 46547"/>
                      <a:gd name="connsiteX4" fmla="*/ 20612 w 32488"/>
                      <a:gd name="connsiteY4" fmla="*/ 19765 h 46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488" h="46547">
                        <a:moveTo>
                          <a:pt x="20612" y="19765"/>
                        </a:moveTo>
                        <a:cubicBezTo>
                          <a:pt x="15664" y="17786"/>
                          <a:pt x="5598" y="20105"/>
                          <a:pt x="2799" y="25703"/>
                        </a:cubicBezTo>
                        <a:cubicBezTo>
                          <a:pt x="0" y="31301"/>
                          <a:pt x="2926" y="41192"/>
                          <a:pt x="8737" y="43516"/>
                        </a:cubicBezTo>
                        <a:cubicBezTo>
                          <a:pt x="16314" y="46547"/>
                          <a:pt x="24571" y="39557"/>
                          <a:pt x="32488" y="37578"/>
                        </a:cubicBezTo>
                        <a:cubicBezTo>
                          <a:pt x="26225" y="0"/>
                          <a:pt x="25560" y="21744"/>
                          <a:pt x="20612" y="19765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 smtClean="0"/>
                  </a:p>
                </p:txBody>
              </p:sp>
              <p:sp>
                <p:nvSpPr>
                  <p:cNvPr id="1626" name="Freeform 1625"/>
                  <p:cNvSpPr/>
                  <p:nvPr/>
                </p:nvSpPr>
                <p:spPr bwMode="auto">
                  <a:xfrm>
                    <a:off x="1989117" y="3942308"/>
                    <a:ext cx="71067" cy="46289"/>
                  </a:xfrm>
                  <a:custGeom>
                    <a:avLst/>
                    <a:gdLst>
                      <a:gd name="connsiteX0" fmla="*/ 35626 w 71067"/>
                      <a:gd name="connsiteY0" fmla="*/ 18113 h 46289"/>
                      <a:gd name="connsiteX1" fmla="*/ 11875 w 71067"/>
                      <a:gd name="connsiteY1" fmla="*/ 24050 h 46289"/>
                      <a:gd name="connsiteX2" fmla="*/ 5938 w 71067"/>
                      <a:gd name="connsiteY2" fmla="*/ 41863 h 46289"/>
                      <a:gd name="connsiteX3" fmla="*/ 47501 w 71067"/>
                      <a:gd name="connsiteY3" fmla="*/ 35926 h 46289"/>
                      <a:gd name="connsiteX4" fmla="*/ 59377 w 71067"/>
                      <a:gd name="connsiteY4" fmla="*/ 24050 h 46289"/>
                      <a:gd name="connsiteX5" fmla="*/ 65314 w 71067"/>
                      <a:gd name="connsiteY5" fmla="*/ 6237 h 46289"/>
                      <a:gd name="connsiteX6" fmla="*/ 35626 w 71067"/>
                      <a:gd name="connsiteY6" fmla="*/ 18113 h 46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67" h="46289">
                        <a:moveTo>
                          <a:pt x="35626" y="18113"/>
                        </a:moveTo>
                        <a:cubicBezTo>
                          <a:pt x="26720" y="21082"/>
                          <a:pt x="18247" y="18952"/>
                          <a:pt x="11875" y="24050"/>
                        </a:cubicBezTo>
                        <a:cubicBezTo>
                          <a:pt x="6988" y="27960"/>
                          <a:pt x="0" y="39884"/>
                          <a:pt x="5938" y="41863"/>
                        </a:cubicBezTo>
                        <a:cubicBezTo>
                          <a:pt x="19215" y="46289"/>
                          <a:pt x="33647" y="37905"/>
                          <a:pt x="47501" y="35926"/>
                        </a:cubicBezTo>
                        <a:cubicBezTo>
                          <a:pt x="51460" y="31967"/>
                          <a:pt x="56497" y="28851"/>
                          <a:pt x="59377" y="24050"/>
                        </a:cubicBezTo>
                        <a:cubicBezTo>
                          <a:pt x="62597" y="18683"/>
                          <a:pt x="71067" y="8702"/>
                          <a:pt x="65314" y="6237"/>
                        </a:cubicBezTo>
                        <a:cubicBezTo>
                          <a:pt x="50761" y="0"/>
                          <a:pt x="44532" y="15144"/>
                          <a:pt x="35626" y="18113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 smtClean="0"/>
                  </a:p>
                </p:txBody>
              </p:sp>
            </p:grpSp>
            <p:sp>
              <p:nvSpPr>
                <p:cNvPr id="1529" name="Freeform 333"/>
                <p:cNvSpPr/>
                <p:nvPr/>
              </p:nvSpPr>
              <p:spPr bwMode="auto">
                <a:xfrm flipH="1" flipV="1">
                  <a:off x="4604448" y="5789138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530" name="Freeform 335"/>
                <p:cNvSpPr/>
                <p:nvPr/>
              </p:nvSpPr>
              <p:spPr bwMode="auto">
                <a:xfrm flipH="1" flipV="1">
                  <a:off x="5127597" y="574824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1" name="Freeform 336"/>
                <p:cNvSpPr/>
                <p:nvPr/>
              </p:nvSpPr>
              <p:spPr bwMode="auto">
                <a:xfrm flipV="1">
                  <a:off x="5395278" y="5778121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32" name="Freeform 337"/>
                <p:cNvSpPr/>
                <p:nvPr/>
              </p:nvSpPr>
              <p:spPr bwMode="auto">
                <a:xfrm rot="5400000" flipH="1" flipV="1">
                  <a:off x="5495681" y="580336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33" name="Freeform 338"/>
                <p:cNvSpPr/>
                <p:nvPr/>
              </p:nvSpPr>
              <p:spPr bwMode="auto">
                <a:xfrm flipH="1" flipV="1">
                  <a:off x="5965992" y="5797675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4" name="Freeform 339"/>
                <p:cNvSpPr/>
                <p:nvPr/>
              </p:nvSpPr>
              <p:spPr bwMode="auto">
                <a:xfrm flipH="1" flipV="1">
                  <a:off x="4375904" y="5783313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35" name="Freeform 340"/>
                <p:cNvSpPr/>
                <p:nvPr/>
              </p:nvSpPr>
              <p:spPr bwMode="auto">
                <a:xfrm flipH="1" flipV="1">
                  <a:off x="4506421" y="575427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6" name="Oval 341"/>
                <p:cNvSpPr/>
                <p:nvPr/>
              </p:nvSpPr>
              <p:spPr bwMode="auto">
                <a:xfrm flipH="1" flipV="1">
                  <a:off x="5655851" y="5825811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7" name="Freeform 342"/>
                <p:cNvSpPr/>
                <p:nvPr/>
              </p:nvSpPr>
              <p:spPr bwMode="auto">
                <a:xfrm flipH="1" flipV="1">
                  <a:off x="4678130" y="574474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8" name="Oval 343"/>
                <p:cNvSpPr/>
                <p:nvPr/>
              </p:nvSpPr>
              <p:spPr bwMode="auto">
                <a:xfrm flipH="1" flipV="1">
                  <a:off x="5282900" y="571590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39" name="Freeform 344"/>
                <p:cNvSpPr/>
                <p:nvPr/>
              </p:nvSpPr>
              <p:spPr bwMode="auto">
                <a:xfrm flipH="1" flipV="1">
                  <a:off x="4413611" y="5758649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0" name="Freeform 345"/>
                <p:cNvSpPr/>
                <p:nvPr/>
              </p:nvSpPr>
              <p:spPr bwMode="auto">
                <a:xfrm flipH="1" flipV="1">
                  <a:off x="4532414" y="581943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1" name="Freeform 347"/>
                <p:cNvSpPr/>
                <p:nvPr/>
              </p:nvSpPr>
              <p:spPr bwMode="auto">
                <a:xfrm flipH="1" flipV="1">
                  <a:off x="5844221" y="5785005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2" name="Freeform 348"/>
                <p:cNvSpPr/>
                <p:nvPr/>
              </p:nvSpPr>
              <p:spPr bwMode="auto">
                <a:xfrm flipH="1" flipV="1">
                  <a:off x="4273733" y="5764577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3" name="Freeform 350"/>
                <p:cNvSpPr/>
                <p:nvPr/>
              </p:nvSpPr>
              <p:spPr bwMode="auto">
                <a:xfrm flipH="1" flipV="1">
                  <a:off x="5215763" y="5751832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68" name="Group 351"/>
                <p:cNvGrpSpPr/>
                <p:nvPr/>
              </p:nvGrpSpPr>
              <p:grpSpPr>
                <a:xfrm flipH="1" flipV="1">
                  <a:off x="5690805" y="5711269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554" name="Freeform 33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555" name="Freeform 33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6" name="Freeform 33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57" name="Freeform 33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58" name="Freeform 33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59" name="Freeform 33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0" name="Freeform 33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61" name="Freeform 34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2" name="Oval 34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3" name="Freeform 34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4" name="Oval 34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5" name="Freeform 34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6" name="Freeform 34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7" name="Oval 34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8" name="Freeform 34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69" name="Freeform 34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70" name="Oval 34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71" name="Freeform 35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1545" name="Freeform 1544"/>
                <p:cNvSpPr/>
                <p:nvPr/>
              </p:nvSpPr>
              <p:spPr bwMode="auto">
                <a:xfrm>
                  <a:off x="4523775" y="5698486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546" name="Freeform 1545"/>
                <p:cNvSpPr/>
                <p:nvPr/>
              </p:nvSpPr>
              <p:spPr bwMode="auto">
                <a:xfrm>
                  <a:off x="4850189" y="5759580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547" name="Freeform 1546"/>
                <p:cNvSpPr/>
                <p:nvPr/>
              </p:nvSpPr>
              <p:spPr bwMode="auto">
                <a:xfrm>
                  <a:off x="6249619" y="573874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8" name="Oval 1547"/>
                <p:cNvSpPr/>
                <p:nvPr/>
              </p:nvSpPr>
              <p:spPr bwMode="auto">
                <a:xfrm>
                  <a:off x="5188283" y="575420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49" name="Freeform 1548"/>
                <p:cNvSpPr/>
                <p:nvPr/>
              </p:nvSpPr>
              <p:spPr bwMode="auto">
                <a:xfrm>
                  <a:off x="6291112" y="5848197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50" name="Freeform 1549"/>
                <p:cNvSpPr/>
                <p:nvPr/>
              </p:nvSpPr>
              <p:spPr bwMode="auto">
                <a:xfrm>
                  <a:off x="6250519" y="595548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51" name="Freeform 1550"/>
                <p:cNvSpPr/>
                <p:nvPr/>
              </p:nvSpPr>
              <p:spPr bwMode="auto">
                <a:xfrm>
                  <a:off x="5433991" y="5765890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52" name="Oval 1551"/>
                <p:cNvSpPr/>
                <p:nvPr/>
              </p:nvSpPr>
              <p:spPr bwMode="auto">
                <a:xfrm>
                  <a:off x="5355771" y="5779185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553" name="Freeform 1552"/>
                <p:cNvSpPr/>
                <p:nvPr/>
              </p:nvSpPr>
              <p:spPr bwMode="auto">
                <a:xfrm>
                  <a:off x="5081780" y="5711172"/>
                  <a:ext cx="50540" cy="41180"/>
                </a:xfrm>
                <a:custGeom>
                  <a:avLst/>
                  <a:gdLst>
                    <a:gd name="connsiteX0" fmla="*/ 1979 w 50540"/>
                    <a:gd name="connsiteY0" fmla="*/ 19168 h 41180"/>
                    <a:gd name="connsiteX1" fmla="*/ 7917 w 50540"/>
                    <a:gd name="connsiteY1" fmla="*/ 1355 h 41180"/>
                    <a:gd name="connsiteX2" fmla="*/ 49480 w 50540"/>
                    <a:gd name="connsiteY2" fmla="*/ 13231 h 41180"/>
                    <a:gd name="connsiteX3" fmla="*/ 43543 w 50540"/>
                    <a:gd name="connsiteY3" fmla="*/ 36981 h 41180"/>
                    <a:gd name="connsiteX4" fmla="*/ 19792 w 50540"/>
                    <a:gd name="connsiteY4" fmla="*/ 31044 h 41180"/>
                    <a:gd name="connsiteX5" fmla="*/ 1979 w 50540"/>
                    <a:gd name="connsiteY5" fmla="*/ 19168 h 41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540" h="41180">
                      <a:moveTo>
                        <a:pt x="1979" y="19168"/>
                      </a:moveTo>
                      <a:cubicBezTo>
                        <a:pt x="0" y="14220"/>
                        <a:pt x="2106" y="3679"/>
                        <a:pt x="7917" y="1355"/>
                      </a:cubicBezTo>
                      <a:cubicBezTo>
                        <a:pt x="11306" y="0"/>
                        <a:pt x="44199" y="11471"/>
                        <a:pt x="49480" y="13231"/>
                      </a:cubicBezTo>
                      <a:cubicBezTo>
                        <a:pt x="47501" y="21148"/>
                        <a:pt x="50540" y="32783"/>
                        <a:pt x="43543" y="36981"/>
                      </a:cubicBezTo>
                      <a:cubicBezTo>
                        <a:pt x="36545" y="41180"/>
                        <a:pt x="27091" y="34694"/>
                        <a:pt x="19792" y="31044"/>
                      </a:cubicBezTo>
                      <a:cubicBezTo>
                        <a:pt x="9791" y="26043"/>
                        <a:pt x="3958" y="24116"/>
                        <a:pt x="1979" y="1916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 smtClean="0"/>
                </a:p>
              </p:txBody>
            </p:sp>
          </p:grpSp>
          <p:grpSp>
            <p:nvGrpSpPr>
              <p:cNvPr id="2369" name="Group 389"/>
              <p:cNvGrpSpPr/>
              <p:nvPr/>
            </p:nvGrpSpPr>
            <p:grpSpPr>
              <a:xfrm flipH="1" flipV="1">
                <a:off x="1375011" y="4311799"/>
                <a:ext cx="802162" cy="189431"/>
                <a:chOff x="1880656" y="4119332"/>
                <a:chExt cx="802162" cy="189431"/>
              </a:xfrm>
            </p:grpSpPr>
            <p:sp>
              <p:nvSpPr>
                <p:cNvPr id="1475" name="Freeform 1474"/>
                <p:cNvSpPr/>
                <p:nvPr/>
              </p:nvSpPr>
              <p:spPr bwMode="auto">
                <a:xfrm>
                  <a:off x="2062447" y="4136572"/>
                  <a:ext cx="79069" cy="73232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1476" name="Freeform 1475"/>
                <p:cNvSpPr/>
                <p:nvPr/>
              </p:nvSpPr>
              <p:spPr bwMode="auto">
                <a:xfrm flipH="1" flipV="1">
                  <a:off x="1882239" y="4180113"/>
                  <a:ext cx="45719" cy="45719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7" name="Freeform 354"/>
                <p:cNvSpPr/>
                <p:nvPr/>
              </p:nvSpPr>
              <p:spPr bwMode="auto">
                <a:xfrm>
                  <a:off x="2076202" y="4219698"/>
                  <a:ext cx="71252" cy="71252"/>
                </a:xfrm>
                <a:custGeom>
                  <a:avLst/>
                  <a:gdLst>
                    <a:gd name="connsiteX0" fmla="*/ 14498 w 69515"/>
                    <a:gd name="connsiteY0" fmla="*/ 11535 h 57298"/>
                    <a:gd name="connsiteX1" fmla="*/ 14498 w 69515"/>
                    <a:gd name="connsiteY1" fmla="*/ 53099 h 57298"/>
                    <a:gd name="connsiteX2" fmla="*/ 38248 w 69515"/>
                    <a:gd name="connsiteY2" fmla="*/ 47161 h 57298"/>
                    <a:gd name="connsiteX3" fmla="*/ 44186 w 69515"/>
                    <a:gd name="connsiteY3" fmla="*/ 5598 h 57298"/>
                    <a:gd name="connsiteX4" fmla="*/ 14498 w 69515"/>
                    <a:gd name="connsiteY4" fmla="*/ 11535 h 57298"/>
                    <a:gd name="connsiteX5" fmla="*/ 14498 w 69515"/>
                    <a:gd name="connsiteY5" fmla="*/ 11535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15" h="57298">
                      <a:moveTo>
                        <a:pt x="14498" y="11535"/>
                      </a:moveTo>
                      <a:cubicBezTo>
                        <a:pt x="14498" y="18462"/>
                        <a:pt x="0" y="44400"/>
                        <a:pt x="14498" y="53099"/>
                      </a:cubicBezTo>
                      <a:cubicBezTo>
                        <a:pt x="21495" y="57298"/>
                        <a:pt x="30331" y="49140"/>
                        <a:pt x="38248" y="47161"/>
                      </a:cubicBezTo>
                      <a:cubicBezTo>
                        <a:pt x="47113" y="38297"/>
                        <a:pt x="69515" y="22484"/>
                        <a:pt x="44186" y="5598"/>
                      </a:cubicBezTo>
                      <a:cubicBezTo>
                        <a:pt x="35789" y="0"/>
                        <a:pt x="24453" y="9876"/>
                        <a:pt x="14498" y="11535"/>
                      </a:cubicBezTo>
                      <a:lnTo>
                        <a:pt x="14498" y="11535"/>
                      </a:ln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78" name="Freeform 1477"/>
                <p:cNvSpPr/>
                <p:nvPr/>
              </p:nvSpPr>
              <p:spPr bwMode="auto">
                <a:xfrm flipH="1">
                  <a:off x="2178924" y="4201688"/>
                  <a:ext cx="51657" cy="53638"/>
                </a:xfrm>
                <a:custGeom>
                  <a:avLst/>
                  <a:gdLst>
                    <a:gd name="connsiteX0" fmla="*/ 55764 w 60712"/>
                    <a:gd name="connsiteY0" fmla="*/ 35626 h 39584"/>
                    <a:gd name="connsiteX1" fmla="*/ 8262 w 60712"/>
                    <a:gd name="connsiteY1" fmla="*/ 29688 h 39584"/>
                    <a:gd name="connsiteX2" fmla="*/ 2325 w 60712"/>
                    <a:gd name="connsiteY2" fmla="*/ 11875 h 39584"/>
                    <a:gd name="connsiteX3" fmla="*/ 20138 w 60712"/>
                    <a:gd name="connsiteY3" fmla="*/ 0 h 39584"/>
                    <a:gd name="connsiteX4" fmla="*/ 37951 w 60712"/>
                    <a:gd name="connsiteY4" fmla="*/ 5938 h 39584"/>
                    <a:gd name="connsiteX5" fmla="*/ 55764 w 60712"/>
                    <a:gd name="connsiteY5" fmla="*/ 35626 h 3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712" h="39584">
                      <a:moveTo>
                        <a:pt x="55764" y="35626"/>
                      </a:moveTo>
                      <a:cubicBezTo>
                        <a:pt x="50816" y="39584"/>
                        <a:pt x="22844" y="36169"/>
                        <a:pt x="8262" y="29688"/>
                      </a:cubicBezTo>
                      <a:cubicBezTo>
                        <a:pt x="2543" y="27146"/>
                        <a:pt x="0" y="17686"/>
                        <a:pt x="2325" y="11875"/>
                      </a:cubicBezTo>
                      <a:cubicBezTo>
                        <a:pt x="4975" y="5249"/>
                        <a:pt x="14200" y="3958"/>
                        <a:pt x="20138" y="0"/>
                      </a:cubicBezTo>
                      <a:cubicBezTo>
                        <a:pt x="26076" y="1979"/>
                        <a:pt x="33525" y="1512"/>
                        <a:pt x="37951" y="5938"/>
                      </a:cubicBezTo>
                      <a:cubicBezTo>
                        <a:pt x="50179" y="18166"/>
                        <a:pt x="60712" y="31668"/>
                        <a:pt x="55764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79" name="Freeform 1478"/>
                <p:cNvSpPr/>
                <p:nvPr/>
              </p:nvSpPr>
              <p:spPr bwMode="auto">
                <a:xfrm rot="5400000">
                  <a:off x="2123703" y="4112824"/>
                  <a:ext cx="58235" cy="71252"/>
                </a:xfrm>
                <a:custGeom>
                  <a:avLst/>
                  <a:gdLst>
                    <a:gd name="connsiteX0" fmla="*/ 30921 w 41655"/>
                    <a:gd name="connsiteY0" fmla="*/ 35626 h 45445"/>
                    <a:gd name="connsiteX1" fmla="*/ 7170 w 41655"/>
                    <a:gd name="connsiteY1" fmla="*/ 5938 h 45445"/>
                    <a:gd name="connsiteX2" fmla="*/ 24983 w 41655"/>
                    <a:gd name="connsiteY2" fmla="*/ 0 h 45445"/>
                    <a:gd name="connsiteX3" fmla="*/ 36859 w 41655"/>
                    <a:gd name="connsiteY3" fmla="*/ 11876 h 45445"/>
                    <a:gd name="connsiteX4" fmla="*/ 30921 w 41655"/>
                    <a:gd name="connsiteY4" fmla="*/ 35626 h 4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55" h="45445">
                      <a:moveTo>
                        <a:pt x="30921" y="35626"/>
                      </a:moveTo>
                      <a:cubicBezTo>
                        <a:pt x="25973" y="34636"/>
                        <a:pt x="0" y="20278"/>
                        <a:pt x="7170" y="5938"/>
                      </a:cubicBezTo>
                      <a:cubicBezTo>
                        <a:pt x="9969" y="340"/>
                        <a:pt x="19045" y="1979"/>
                        <a:pt x="24983" y="0"/>
                      </a:cubicBezTo>
                      <a:cubicBezTo>
                        <a:pt x="28942" y="3959"/>
                        <a:pt x="36067" y="6334"/>
                        <a:pt x="36859" y="11876"/>
                      </a:cubicBezTo>
                      <a:cubicBezTo>
                        <a:pt x="41655" y="45445"/>
                        <a:pt x="35869" y="36616"/>
                        <a:pt x="30921" y="35626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80" name="Freeform 1479"/>
                <p:cNvSpPr/>
                <p:nvPr/>
              </p:nvSpPr>
              <p:spPr bwMode="auto">
                <a:xfrm>
                  <a:off x="2251710" y="4186052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1" name="Freeform 1480"/>
                <p:cNvSpPr/>
                <p:nvPr/>
              </p:nvSpPr>
              <p:spPr bwMode="auto">
                <a:xfrm>
                  <a:off x="2015796" y="4205844"/>
                  <a:ext cx="78219" cy="67294"/>
                </a:xfrm>
                <a:custGeom>
                  <a:avLst/>
                  <a:gdLst>
                    <a:gd name="connsiteX0" fmla="*/ 30717 w 46822"/>
                    <a:gd name="connsiteY0" fmla="*/ 1979 h 45106"/>
                    <a:gd name="connsiteX1" fmla="*/ 1029 w 46822"/>
                    <a:gd name="connsiteY1" fmla="*/ 25730 h 45106"/>
                    <a:gd name="connsiteX2" fmla="*/ 6967 w 46822"/>
                    <a:gd name="connsiteY2" fmla="*/ 43543 h 45106"/>
                    <a:gd name="connsiteX3" fmla="*/ 30717 w 46822"/>
                    <a:gd name="connsiteY3" fmla="*/ 37605 h 45106"/>
                    <a:gd name="connsiteX4" fmla="*/ 30717 w 46822"/>
                    <a:gd name="connsiteY4" fmla="*/ 1979 h 4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822" h="45106">
                      <a:moveTo>
                        <a:pt x="30717" y="1979"/>
                      </a:moveTo>
                      <a:cubicBezTo>
                        <a:pt x="25769" y="0"/>
                        <a:pt x="4188" y="6772"/>
                        <a:pt x="1029" y="25730"/>
                      </a:cubicBezTo>
                      <a:cubicBezTo>
                        <a:pt x="0" y="31904"/>
                        <a:pt x="4988" y="37605"/>
                        <a:pt x="6967" y="43543"/>
                      </a:cubicBezTo>
                      <a:cubicBezTo>
                        <a:pt x="14884" y="41564"/>
                        <a:pt x="27503" y="45106"/>
                        <a:pt x="30717" y="37605"/>
                      </a:cubicBezTo>
                      <a:cubicBezTo>
                        <a:pt x="46822" y="27"/>
                        <a:pt x="35665" y="3958"/>
                        <a:pt x="30717" y="197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1482" name="Freeform 1481"/>
                <p:cNvSpPr/>
                <p:nvPr/>
              </p:nvSpPr>
              <p:spPr bwMode="auto">
                <a:xfrm>
                  <a:off x="1918262" y="413063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3" name="Oval 1482"/>
                <p:cNvSpPr/>
                <p:nvPr/>
              </p:nvSpPr>
              <p:spPr bwMode="auto">
                <a:xfrm>
                  <a:off x="2183081" y="4142509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4" name="Freeform 1483"/>
                <p:cNvSpPr/>
                <p:nvPr/>
              </p:nvSpPr>
              <p:spPr bwMode="auto">
                <a:xfrm>
                  <a:off x="2005346" y="412865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5" name="Oval 1484"/>
                <p:cNvSpPr/>
                <p:nvPr/>
              </p:nvSpPr>
              <p:spPr bwMode="auto">
                <a:xfrm>
                  <a:off x="2216727" y="4223658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6" name="Freeform 1485"/>
                <p:cNvSpPr/>
                <p:nvPr/>
              </p:nvSpPr>
              <p:spPr bwMode="auto">
                <a:xfrm>
                  <a:off x="1935034" y="4207824"/>
                  <a:ext cx="46511" cy="49721"/>
                </a:xfrm>
                <a:custGeom>
                  <a:avLst/>
                  <a:gdLst>
                    <a:gd name="connsiteX0" fmla="*/ 14498 w 46511"/>
                    <a:gd name="connsiteY0" fmla="*/ 3958 h 49721"/>
                    <a:gd name="connsiteX1" fmla="*/ 14498 w 46511"/>
                    <a:gd name="connsiteY1" fmla="*/ 45522 h 49721"/>
                    <a:gd name="connsiteX2" fmla="*/ 38249 w 46511"/>
                    <a:gd name="connsiteY2" fmla="*/ 39584 h 49721"/>
                    <a:gd name="connsiteX3" fmla="*/ 44186 w 46511"/>
                    <a:gd name="connsiteY3" fmla="*/ 21771 h 49721"/>
                    <a:gd name="connsiteX4" fmla="*/ 14498 w 46511"/>
                    <a:gd name="connsiteY4" fmla="*/ 3958 h 49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511" h="49721">
                      <a:moveTo>
                        <a:pt x="14498" y="3958"/>
                      </a:moveTo>
                      <a:cubicBezTo>
                        <a:pt x="9550" y="7916"/>
                        <a:pt x="0" y="36823"/>
                        <a:pt x="14498" y="45522"/>
                      </a:cubicBezTo>
                      <a:cubicBezTo>
                        <a:pt x="21496" y="49721"/>
                        <a:pt x="30332" y="41563"/>
                        <a:pt x="38249" y="39584"/>
                      </a:cubicBezTo>
                      <a:cubicBezTo>
                        <a:pt x="40228" y="33646"/>
                        <a:pt x="46511" y="27582"/>
                        <a:pt x="44186" y="21771"/>
                      </a:cubicBezTo>
                      <a:cubicBezTo>
                        <a:pt x="38557" y="7700"/>
                        <a:pt x="19446" y="0"/>
                        <a:pt x="14498" y="395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7" name="Freeform 1486"/>
                <p:cNvSpPr/>
                <p:nvPr/>
              </p:nvSpPr>
              <p:spPr bwMode="auto">
                <a:xfrm>
                  <a:off x="2128058" y="4191989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8" name="Oval 1487"/>
                <p:cNvSpPr/>
                <p:nvPr/>
              </p:nvSpPr>
              <p:spPr bwMode="auto">
                <a:xfrm>
                  <a:off x="1983179" y="4174177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89" name="Freeform 1488"/>
                <p:cNvSpPr/>
                <p:nvPr/>
              </p:nvSpPr>
              <p:spPr bwMode="auto">
                <a:xfrm>
                  <a:off x="2230983" y="4128653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0" name="Freeform 1489"/>
                <p:cNvSpPr/>
                <p:nvPr/>
              </p:nvSpPr>
              <p:spPr bwMode="auto">
                <a:xfrm>
                  <a:off x="1880656" y="4229594"/>
                  <a:ext cx="79742" cy="56529"/>
                </a:xfrm>
                <a:custGeom>
                  <a:avLst/>
                  <a:gdLst>
                    <a:gd name="connsiteX0" fmla="*/ 39188 w 79742"/>
                    <a:gd name="connsiteY0" fmla="*/ 5938 h 56529"/>
                    <a:gd name="connsiteX1" fmla="*/ 9499 w 79742"/>
                    <a:gd name="connsiteY1" fmla="*/ 11876 h 56529"/>
                    <a:gd name="connsiteX2" fmla="*/ 9499 w 79742"/>
                    <a:gd name="connsiteY2" fmla="*/ 47502 h 56529"/>
                    <a:gd name="connsiteX3" fmla="*/ 27312 w 79742"/>
                    <a:gd name="connsiteY3" fmla="*/ 53440 h 56529"/>
                    <a:gd name="connsiteX4" fmla="*/ 57001 w 79742"/>
                    <a:gd name="connsiteY4" fmla="*/ 47502 h 56529"/>
                    <a:gd name="connsiteX5" fmla="*/ 39188 w 79742"/>
                    <a:gd name="connsiteY5" fmla="*/ 5938 h 56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42" h="56529">
                      <a:moveTo>
                        <a:pt x="39188" y="5938"/>
                      </a:moveTo>
                      <a:cubicBezTo>
                        <a:pt x="31271" y="0"/>
                        <a:pt x="17896" y="6278"/>
                        <a:pt x="9499" y="11876"/>
                      </a:cubicBezTo>
                      <a:cubicBezTo>
                        <a:pt x="0" y="18209"/>
                        <a:pt x="3166" y="41169"/>
                        <a:pt x="9499" y="47502"/>
                      </a:cubicBezTo>
                      <a:cubicBezTo>
                        <a:pt x="13925" y="51928"/>
                        <a:pt x="21374" y="51461"/>
                        <a:pt x="27312" y="53440"/>
                      </a:cubicBezTo>
                      <a:cubicBezTo>
                        <a:pt x="37208" y="51461"/>
                        <a:pt x="52488" y="56529"/>
                        <a:pt x="57001" y="47502"/>
                      </a:cubicBezTo>
                      <a:cubicBezTo>
                        <a:pt x="79742" y="2019"/>
                        <a:pt x="47105" y="11876"/>
                        <a:pt x="39188" y="5938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1" name="Oval 1490"/>
                <p:cNvSpPr/>
                <p:nvPr/>
              </p:nvSpPr>
              <p:spPr bwMode="auto">
                <a:xfrm>
                  <a:off x="1963387" y="4237512"/>
                  <a:ext cx="45719" cy="59377"/>
                </a:xfrm>
                <a:prstGeom prst="ellipse">
                  <a:avLst/>
                </a:pr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92" name="Freeform 1491"/>
                <p:cNvSpPr/>
                <p:nvPr/>
              </p:nvSpPr>
              <p:spPr bwMode="auto">
                <a:xfrm>
                  <a:off x="2151514" y="4244708"/>
                  <a:ext cx="57298" cy="54160"/>
                </a:xfrm>
                <a:custGeom>
                  <a:avLst/>
                  <a:gdLst>
                    <a:gd name="connsiteX0" fmla="*/ 57298 w 132924"/>
                    <a:gd name="connsiteY0" fmla="*/ 6659 h 71973"/>
                    <a:gd name="connsiteX1" fmla="*/ 9797 w 132924"/>
                    <a:gd name="connsiteY1" fmla="*/ 12596 h 71973"/>
                    <a:gd name="connsiteX2" fmla="*/ 15734 w 132924"/>
                    <a:gd name="connsiteY2" fmla="*/ 60098 h 71973"/>
                    <a:gd name="connsiteX3" fmla="*/ 51360 w 132924"/>
                    <a:gd name="connsiteY3" fmla="*/ 71973 h 71973"/>
                    <a:gd name="connsiteX4" fmla="*/ 69173 w 132924"/>
                    <a:gd name="connsiteY4" fmla="*/ 66035 h 71973"/>
                    <a:gd name="connsiteX5" fmla="*/ 122612 w 132924"/>
                    <a:gd name="connsiteY5" fmla="*/ 60098 h 71973"/>
                    <a:gd name="connsiteX6" fmla="*/ 104799 w 132924"/>
                    <a:gd name="connsiteY6" fmla="*/ 30409 h 71973"/>
                    <a:gd name="connsiteX7" fmla="*/ 92924 w 132924"/>
                    <a:gd name="connsiteY7" fmla="*/ 12596 h 71973"/>
                    <a:gd name="connsiteX8" fmla="*/ 57298 w 132924"/>
                    <a:gd name="connsiteY8" fmla="*/ 6659 h 7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924" h="71973">
                      <a:moveTo>
                        <a:pt x="57298" y="6659"/>
                      </a:moveTo>
                      <a:cubicBezTo>
                        <a:pt x="43444" y="6659"/>
                        <a:pt x="19594" y="0"/>
                        <a:pt x="9797" y="12596"/>
                      </a:cubicBezTo>
                      <a:cubicBezTo>
                        <a:pt x="0" y="25192"/>
                        <a:pt x="6583" y="47025"/>
                        <a:pt x="15734" y="60098"/>
                      </a:cubicBezTo>
                      <a:cubicBezTo>
                        <a:pt x="22912" y="70353"/>
                        <a:pt x="51360" y="71973"/>
                        <a:pt x="51360" y="71973"/>
                      </a:cubicBezTo>
                      <a:cubicBezTo>
                        <a:pt x="57298" y="69994"/>
                        <a:pt x="62999" y="67064"/>
                        <a:pt x="69173" y="66035"/>
                      </a:cubicBezTo>
                      <a:cubicBezTo>
                        <a:pt x="86852" y="63089"/>
                        <a:pt x="106581" y="68113"/>
                        <a:pt x="122612" y="60098"/>
                      </a:cubicBezTo>
                      <a:cubicBezTo>
                        <a:pt x="132924" y="54942"/>
                        <a:pt x="104982" y="30638"/>
                        <a:pt x="104799" y="30409"/>
                      </a:cubicBezTo>
                      <a:cubicBezTo>
                        <a:pt x="100341" y="24837"/>
                        <a:pt x="98496" y="17054"/>
                        <a:pt x="92924" y="12596"/>
                      </a:cubicBezTo>
                      <a:cubicBezTo>
                        <a:pt x="83156" y="4782"/>
                        <a:pt x="71152" y="6659"/>
                        <a:pt x="57298" y="6659"/>
                      </a:cubicBezTo>
                      <a:close/>
                    </a:path>
                  </a:pathLst>
                </a:custGeom>
                <a:solidFill>
                  <a:srgbClr val="F9B63D"/>
                </a:solidFill>
                <a:ln w="9525" cap="flat" cmpd="sng" algn="ctr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70" name="Group 370"/>
                <p:cNvGrpSpPr/>
                <p:nvPr/>
              </p:nvGrpSpPr>
              <p:grpSpPr>
                <a:xfrm flipH="1" flipV="1">
                  <a:off x="2252749" y="4129227"/>
                  <a:ext cx="430069" cy="179536"/>
                  <a:chOff x="1880656" y="4119332"/>
                  <a:chExt cx="430069" cy="179536"/>
                </a:xfrm>
              </p:grpSpPr>
              <p:sp>
                <p:nvSpPr>
                  <p:cNvPr id="1494" name="Freeform 1493"/>
                  <p:cNvSpPr/>
                  <p:nvPr/>
                </p:nvSpPr>
                <p:spPr bwMode="auto">
                  <a:xfrm>
                    <a:off x="2062447" y="4136572"/>
                    <a:ext cx="79069" cy="73232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1495" name="Freeform 1494"/>
                  <p:cNvSpPr/>
                  <p:nvPr/>
                </p:nvSpPr>
                <p:spPr bwMode="auto">
                  <a:xfrm flipH="1" flipV="1">
                    <a:off x="1882239" y="4180113"/>
                    <a:ext cx="45719" cy="45719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96" name="Freeform 1495"/>
                  <p:cNvSpPr/>
                  <p:nvPr/>
                </p:nvSpPr>
                <p:spPr bwMode="auto">
                  <a:xfrm>
                    <a:off x="2076202" y="4219698"/>
                    <a:ext cx="71252" cy="71252"/>
                  </a:xfrm>
                  <a:custGeom>
                    <a:avLst/>
                    <a:gdLst>
                      <a:gd name="connsiteX0" fmla="*/ 14498 w 69515"/>
                      <a:gd name="connsiteY0" fmla="*/ 11535 h 57298"/>
                      <a:gd name="connsiteX1" fmla="*/ 14498 w 69515"/>
                      <a:gd name="connsiteY1" fmla="*/ 53099 h 57298"/>
                      <a:gd name="connsiteX2" fmla="*/ 38248 w 69515"/>
                      <a:gd name="connsiteY2" fmla="*/ 47161 h 57298"/>
                      <a:gd name="connsiteX3" fmla="*/ 44186 w 69515"/>
                      <a:gd name="connsiteY3" fmla="*/ 5598 h 57298"/>
                      <a:gd name="connsiteX4" fmla="*/ 14498 w 69515"/>
                      <a:gd name="connsiteY4" fmla="*/ 11535 h 57298"/>
                      <a:gd name="connsiteX5" fmla="*/ 14498 w 69515"/>
                      <a:gd name="connsiteY5" fmla="*/ 11535 h 57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515" h="57298">
                        <a:moveTo>
                          <a:pt x="14498" y="11535"/>
                        </a:moveTo>
                        <a:cubicBezTo>
                          <a:pt x="14498" y="18462"/>
                          <a:pt x="0" y="44400"/>
                          <a:pt x="14498" y="53099"/>
                        </a:cubicBezTo>
                        <a:cubicBezTo>
                          <a:pt x="21495" y="57298"/>
                          <a:pt x="30331" y="49140"/>
                          <a:pt x="38248" y="47161"/>
                        </a:cubicBezTo>
                        <a:cubicBezTo>
                          <a:pt x="47113" y="38297"/>
                          <a:pt x="69515" y="22484"/>
                          <a:pt x="44186" y="5598"/>
                        </a:cubicBezTo>
                        <a:cubicBezTo>
                          <a:pt x="35789" y="0"/>
                          <a:pt x="24453" y="9876"/>
                          <a:pt x="14498" y="11535"/>
                        </a:cubicBezTo>
                        <a:lnTo>
                          <a:pt x="14498" y="11535"/>
                        </a:ln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97" name="Freeform 1496"/>
                  <p:cNvSpPr/>
                  <p:nvPr/>
                </p:nvSpPr>
                <p:spPr bwMode="auto">
                  <a:xfrm flipH="1">
                    <a:off x="2178924" y="4201688"/>
                    <a:ext cx="51657" cy="53638"/>
                  </a:xfrm>
                  <a:custGeom>
                    <a:avLst/>
                    <a:gdLst>
                      <a:gd name="connsiteX0" fmla="*/ 55764 w 60712"/>
                      <a:gd name="connsiteY0" fmla="*/ 35626 h 39584"/>
                      <a:gd name="connsiteX1" fmla="*/ 8262 w 60712"/>
                      <a:gd name="connsiteY1" fmla="*/ 29688 h 39584"/>
                      <a:gd name="connsiteX2" fmla="*/ 2325 w 60712"/>
                      <a:gd name="connsiteY2" fmla="*/ 11875 h 39584"/>
                      <a:gd name="connsiteX3" fmla="*/ 20138 w 60712"/>
                      <a:gd name="connsiteY3" fmla="*/ 0 h 39584"/>
                      <a:gd name="connsiteX4" fmla="*/ 37951 w 60712"/>
                      <a:gd name="connsiteY4" fmla="*/ 5938 h 39584"/>
                      <a:gd name="connsiteX5" fmla="*/ 55764 w 60712"/>
                      <a:gd name="connsiteY5" fmla="*/ 35626 h 39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712" h="39584">
                        <a:moveTo>
                          <a:pt x="55764" y="35626"/>
                        </a:moveTo>
                        <a:cubicBezTo>
                          <a:pt x="50816" y="39584"/>
                          <a:pt x="22844" y="36169"/>
                          <a:pt x="8262" y="29688"/>
                        </a:cubicBezTo>
                        <a:cubicBezTo>
                          <a:pt x="2543" y="27146"/>
                          <a:pt x="0" y="17686"/>
                          <a:pt x="2325" y="11875"/>
                        </a:cubicBezTo>
                        <a:cubicBezTo>
                          <a:pt x="4975" y="5249"/>
                          <a:pt x="14200" y="3958"/>
                          <a:pt x="20138" y="0"/>
                        </a:cubicBezTo>
                        <a:cubicBezTo>
                          <a:pt x="26076" y="1979"/>
                          <a:pt x="33525" y="1512"/>
                          <a:pt x="37951" y="5938"/>
                        </a:cubicBezTo>
                        <a:cubicBezTo>
                          <a:pt x="50179" y="18166"/>
                          <a:pt x="60712" y="31668"/>
                          <a:pt x="55764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498" name="Freeform 1497"/>
                  <p:cNvSpPr/>
                  <p:nvPr/>
                </p:nvSpPr>
                <p:spPr bwMode="auto">
                  <a:xfrm rot="5400000">
                    <a:off x="2123703" y="4112824"/>
                    <a:ext cx="58235" cy="71252"/>
                  </a:xfrm>
                  <a:custGeom>
                    <a:avLst/>
                    <a:gdLst>
                      <a:gd name="connsiteX0" fmla="*/ 30921 w 41655"/>
                      <a:gd name="connsiteY0" fmla="*/ 35626 h 45445"/>
                      <a:gd name="connsiteX1" fmla="*/ 7170 w 41655"/>
                      <a:gd name="connsiteY1" fmla="*/ 5938 h 45445"/>
                      <a:gd name="connsiteX2" fmla="*/ 24983 w 41655"/>
                      <a:gd name="connsiteY2" fmla="*/ 0 h 45445"/>
                      <a:gd name="connsiteX3" fmla="*/ 36859 w 41655"/>
                      <a:gd name="connsiteY3" fmla="*/ 11876 h 45445"/>
                      <a:gd name="connsiteX4" fmla="*/ 30921 w 41655"/>
                      <a:gd name="connsiteY4" fmla="*/ 35626 h 4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55" h="45445">
                        <a:moveTo>
                          <a:pt x="30921" y="35626"/>
                        </a:moveTo>
                        <a:cubicBezTo>
                          <a:pt x="25973" y="34636"/>
                          <a:pt x="0" y="20278"/>
                          <a:pt x="7170" y="5938"/>
                        </a:cubicBezTo>
                        <a:cubicBezTo>
                          <a:pt x="9969" y="340"/>
                          <a:pt x="19045" y="1979"/>
                          <a:pt x="24983" y="0"/>
                        </a:cubicBezTo>
                        <a:cubicBezTo>
                          <a:pt x="28942" y="3959"/>
                          <a:pt x="36067" y="6334"/>
                          <a:pt x="36859" y="11876"/>
                        </a:cubicBezTo>
                        <a:cubicBezTo>
                          <a:pt x="41655" y="45445"/>
                          <a:pt x="35869" y="36616"/>
                          <a:pt x="30921" y="35626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499" name="Freeform 1498"/>
                  <p:cNvSpPr/>
                  <p:nvPr/>
                </p:nvSpPr>
                <p:spPr bwMode="auto">
                  <a:xfrm>
                    <a:off x="2251710" y="4186052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0" name="Freeform 1499"/>
                  <p:cNvSpPr/>
                  <p:nvPr/>
                </p:nvSpPr>
                <p:spPr bwMode="auto">
                  <a:xfrm>
                    <a:off x="2015796" y="4205844"/>
                    <a:ext cx="78219" cy="67294"/>
                  </a:xfrm>
                  <a:custGeom>
                    <a:avLst/>
                    <a:gdLst>
                      <a:gd name="connsiteX0" fmla="*/ 30717 w 46822"/>
                      <a:gd name="connsiteY0" fmla="*/ 1979 h 45106"/>
                      <a:gd name="connsiteX1" fmla="*/ 1029 w 46822"/>
                      <a:gd name="connsiteY1" fmla="*/ 25730 h 45106"/>
                      <a:gd name="connsiteX2" fmla="*/ 6967 w 46822"/>
                      <a:gd name="connsiteY2" fmla="*/ 43543 h 45106"/>
                      <a:gd name="connsiteX3" fmla="*/ 30717 w 46822"/>
                      <a:gd name="connsiteY3" fmla="*/ 37605 h 45106"/>
                      <a:gd name="connsiteX4" fmla="*/ 30717 w 46822"/>
                      <a:gd name="connsiteY4" fmla="*/ 1979 h 45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22" h="45106">
                        <a:moveTo>
                          <a:pt x="30717" y="1979"/>
                        </a:moveTo>
                        <a:cubicBezTo>
                          <a:pt x="25769" y="0"/>
                          <a:pt x="4188" y="6772"/>
                          <a:pt x="1029" y="25730"/>
                        </a:cubicBezTo>
                        <a:cubicBezTo>
                          <a:pt x="0" y="31904"/>
                          <a:pt x="4988" y="37605"/>
                          <a:pt x="6967" y="43543"/>
                        </a:cubicBezTo>
                        <a:cubicBezTo>
                          <a:pt x="14884" y="41564"/>
                          <a:pt x="27503" y="45106"/>
                          <a:pt x="30717" y="37605"/>
                        </a:cubicBezTo>
                        <a:cubicBezTo>
                          <a:pt x="46822" y="27"/>
                          <a:pt x="35665" y="3958"/>
                          <a:pt x="30717" y="197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defTabSz="914400" eaLnBrk="1" latinLnBrk="0" hangingPunct="1">
                      <a:lnSpc>
                        <a:spcPct val="100000"/>
                      </a:lnSpc>
                      <a:buClrTx/>
                      <a:buSzTx/>
                      <a:buFontTx/>
                      <a:buNone/>
                      <a:tabLst/>
                    </a:pPr>
                    <a:endParaRPr lang="en-US" dirty="0"/>
                  </a:p>
                </p:txBody>
              </p:sp>
              <p:sp>
                <p:nvSpPr>
                  <p:cNvPr id="1501" name="Freeform 1500"/>
                  <p:cNvSpPr/>
                  <p:nvPr/>
                </p:nvSpPr>
                <p:spPr bwMode="auto">
                  <a:xfrm>
                    <a:off x="1918262" y="413063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2" name="Oval 1501"/>
                  <p:cNvSpPr/>
                  <p:nvPr/>
                </p:nvSpPr>
                <p:spPr bwMode="auto">
                  <a:xfrm>
                    <a:off x="2183081" y="4142509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3" name="Freeform 1502"/>
                  <p:cNvSpPr/>
                  <p:nvPr/>
                </p:nvSpPr>
                <p:spPr bwMode="auto">
                  <a:xfrm>
                    <a:off x="2005346" y="412865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4" name="Oval 1503"/>
                  <p:cNvSpPr/>
                  <p:nvPr/>
                </p:nvSpPr>
                <p:spPr bwMode="auto">
                  <a:xfrm>
                    <a:off x="2216727" y="4223658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5" name="Freeform 1504"/>
                  <p:cNvSpPr/>
                  <p:nvPr/>
                </p:nvSpPr>
                <p:spPr bwMode="auto">
                  <a:xfrm>
                    <a:off x="1935034" y="4207824"/>
                    <a:ext cx="46511" cy="49721"/>
                  </a:xfrm>
                  <a:custGeom>
                    <a:avLst/>
                    <a:gdLst>
                      <a:gd name="connsiteX0" fmla="*/ 14498 w 46511"/>
                      <a:gd name="connsiteY0" fmla="*/ 3958 h 49721"/>
                      <a:gd name="connsiteX1" fmla="*/ 14498 w 46511"/>
                      <a:gd name="connsiteY1" fmla="*/ 45522 h 49721"/>
                      <a:gd name="connsiteX2" fmla="*/ 38249 w 46511"/>
                      <a:gd name="connsiteY2" fmla="*/ 39584 h 49721"/>
                      <a:gd name="connsiteX3" fmla="*/ 44186 w 46511"/>
                      <a:gd name="connsiteY3" fmla="*/ 21771 h 49721"/>
                      <a:gd name="connsiteX4" fmla="*/ 14498 w 46511"/>
                      <a:gd name="connsiteY4" fmla="*/ 3958 h 4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11" h="49721">
                        <a:moveTo>
                          <a:pt x="14498" y="3958"/>
                        </a:moveTo>
                        <a:cubicBezTo>
                          <a:pt x="9550" y="7916"/>
                          <a:pt x="0" y="36823"/>
                          <a:pt x="14498" y="45522"/>
                        </a:cubicBezTo>
                        <a:cubicBezTo>
                          <a:pt x="21496" y="49721"/>
                          <a:pt x="30332" y="41563"/>
                          <a:pt x="38249" y="39584"/>
                        </a:cubicBezTo>
                        <a:cubicBezTo>
                          <a:pt x="40228" y="33646"/>
                          <a:pt x="46511" y="27582"/>
                          <a:pt x="44186" y="21771"/>
                        </a:cubicBezTo>
                        <a:cubicBezTo>
                          <a:pt x="38557" y="7700"/>
                          <a:pt x="19446" y="0"/>
                          <a:pt x="14498" y="395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6" name="Freeform 1505"/>
                  <p:cNvSpPr/>
                  <p:nvPr/>
                </p:nvSpPr>
                <p:spPr bwMode="auto">
                  <a:xfrm>
                    <a:off x="2128058" y="4191989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7" name="Oval 1506"/>
                  <p:cNvSpPr/>
                  <p:nvPr/>
                </p:nvSpPr>
                <p:spPr bwMode="auto">
                  <a:xfrm>
                    <a:off x="1983179" y="4174177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8" name="Freeform 1507"/>
                  <p:cNvSpPr/>
                  <p:nvPr/>
                </p:nvSpPr>
                <p:spPr bwMode="auto">
                  <a:xfrm>
                    <a:off x="2230983" y="4128653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09" name="Freeform 1508"/>
                  <p:cNvSpPr/>
                  <p:nvPr/>
                </p:nvSpPr>
                <p:spPr bwMode="auto">
                  <a:xfrm>
                    <a:off x="1880656" y="4229594"/>
                    <a:ext cx="79742" cy="56529"/>
                  </a:xfrm>
                  <a:custGeom>
                    <a:avLst/>
                    <a:gdLst>
                      <a:gd name="connsiteX0" fmla="*/ 39188 w 79742"/>
                      <a:gd name="connsiteY0" fmla="*/ 5938 h 56529"/>
                      <a:gd name="connsiteX1" fmla="*/ 9499 w 79742"/>
                      <a:gd name="connsiteY1" fmla="*/ 11876 h 56529"/>
                      <a:gd name="connsiteX2" fmla="*/ 9499 w 79742"/>
                      <a:gd name="connsiteY2" fmla="*/ 47502 h 56529"/>
                      <a:gd name="connsiteX3" fmla="*/ 27312 w 79742"/>
                      <a:gd name="connsiteY3" fmla="*/ 53440 h 56529"/>
                      <a:gd name="connsiteX4" fmla="*/ 57001 w 79742"/>
                      <a:gd name="connsiteY4" fmla="*/ 47502 h 56529"/>
                      <a:gd name="connsiteX5" fmla="*/ 39188 w 79742"/>
                      <a:gd name="connsiteY5" fmla="*/ 5938 h 5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742" h="56529">
                        <a:moveTo>
                          <a:pt x="39188" y="5938"/>
                        </a:moveTo>
                        <a:cubicBezTo>
                          <a:pt x="31271" y="0"/>
                          <a:pt x="17896" y="6278"/>
                          <a:pt x="9499" y="11876"/>
                        </a:cubicBezTo>
                        <a:cubicBezTo>
                          <a:pt x="0" y="18209"/>
                          <a:pt x="3166" y="41169"/>
                          <a:pt x="9499" y="47502"/>
                        </a:cubicBezTo>
                        <a:cubicBezTo>
                          <a:pt x="13925" y="51928"/>
                          <a:pt x="21374" y="51461"/>
                          <a:pt x="27312" y="53440"/>
                        </a:cubicBezTo>
                        <a:cubicBezTo>
                          <a:pt x="37208" y="51461"/>
                          <a:pt x="52488" y="56529"/>
                          <a:pt x="57001" y="47502"/>
                        </a:cubicBezTo>
                        <a:cubicBezTo>
                          <a:pt x="79742" y="2019"/>
                          <a:pt x="47105" y="11876"/>
                          <a:pt x="39188" y="5938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0" name="Oval 1509"/>
                  <p:cNvSpPr/>
                  <p:nvPr/>
                </p:nvSpPr>
                <p:spPr bwMode="auto">
                  <a:xfrm>
                    <a:off x="1963387" y="4237512"/>
                    <a:ext cx="45719" cy="59377"/>
                  </a:xfrm>
                  <a:prstGeom prst="ellipse">
                    <a:avLst/>
                  </a:pr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511" name="Freeform 1510"/>
                  <p:cNvSpPr/>
                  <p:nvPr/>
                </p:nvSpPr>
                <p:spPr bwMode="auto">
                  <a:xfrm>
                    <a:off x="2151514" y="4244708"/>
                    <a:ext cx="57298" cy="54160"/>
                  </a:xfrm>
                  <a:custGeom>
                    <a:avLst/>
                    <a:gdLst>
                      <a:gd name="connsiteX0" fmla="*/ 57298 w 132924"/>
                      <a:gd name="connsiteY0" fmla="*/ 6659 h 71973"/>
                      <a:gd name="connsiteX1" fmla="*/ 9797 w 132924"/>
                      <a:gd name="connsiteY1" fmla="*/ 12596 h 71973"/>
                      <a:gd name="connsiteX2" fmla="*/ 15734 w 132924"/>
                      <a:gd name="connsiteY2" fmla="*/ 60098 h 71973"/>
                      <a:gd name="connsiteX3" fmla="*/ 51360 w 132924"/>
                      <a:gd name="connsiteY3" fmla="*/ 71973 h 71973"/>
                      <a:gd name="connsiteX4" fmla="*/ 69173 w 132924"/>
                      <a:gd name="connsiteY4" fmla="*/ 66035 h 71973"/>
                      <a:gd name="connsiteX5" fmla="*/ 122612 w 132924"/>
                      <a:gd name="connsiteY5" fmla="*/ 60098 h 71973"/>
                      <a:gd name="connsiteX6" fmla="*/ 104799 w 132924"/>
                      <a:gd name="connsiteY6" fmla="*/ 30409 h 71973"/>
                      <a:gd name="connsiteX7" fmla="*/ 92924 w 132924"/>
                      <a:gd name="connsiteY7" fmla="*/ 12596 h 71973"/>
                      <a:gd name="connsiteX8" fmla="*/ 57298 w 132924"/>
                      <a:gd name="connsiteY8" fmla="*/ 6659 h 7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924" h="71973">
                        <a:moveTo>
                          <a:pt x="57298" y="6659"/>
                        </a:moveTo>
                        <a:cubicBezTo>
                          <a:pt x="43444" y="6659"/>
                          <a:pt x="19594" y="0"/>
                          <a:pt x="9797" y="12596"/>
                        </a:cubicBezTo>
                        <a:cubicBezTo>
                          <a:pt x="0" y="25192"/>
                          <a:pt x="6583" y="47025"/>
                          <a:pt x="15734" y="60098"/>
                        </a:cubicBezTo>
                        <a:cubicBezTo>
                          <a:pt x="22912" y="70353"/>
                          <a:pt x="51360" y="71973"/>
                          <a:pt x="51360" y="71973"/>
                        </a:cubicBezTo>
                        <a:cubicBezTo>
                          <a:pt x="57298" y="69994"/>
                          <a:pt x="62999" y="67064"/>
                          <a:pt x="69173" y="66035"/>
                        </a:cubicBezTo>
                        <a:cubicBezTo>
                          <a:pt x="86852" y="63089"/>
                          <a:pt x="106581" y="68113"/>
                          <a:pt x="122612" y="60098"/>
                        </a:cubicBezTo>
                        <a:cubicBezTo>
                          <a:pt x="132924" y="54942"/>
                          <a:pt x="104982" y="30638"/>
                          <a:pt x="104799" y="30409"/>
                        </a:cubicBezTo>
                        <a:cubicBezTo>
                          <a:pt x="100341" y="24837"/>
                          <a:pt x="98496" y="17054"/>
                          <a:pt x="92924" y="12596"/>
                        </a:cubicBezTo>
                        <a:cubicBezTo>
                          <a:pt x="83156" y="4782"/>
                          <a:pt x="71152" y="6659"/>
                          <a:pt x="57298" y="6659"/>
                        </a:cubicBezTo>
                        <a:close/>
                      </a:path>
                    </a:pathLst>
                  </a:custGeom>
                  <a:solidFill>
                    <a:srgbClr val="F9B63D"/>
                  </a:solidFill>
                  <a:ln w="9525" cap="flat" cmpd="sng" algn="ctr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</p:grpSp>
          <p:grpSp>
            <p:nvGrpSpPr>
              <p:cNvPr id="2371" name="Group 95"/>
              <p:cNvGrpSpPr/>
              <p:nvPr/>
            </p:nvGrpSpPr>
            <p:grpSpPr>
              <a:xfrm flipV="1">
                <a:off x="988157" y="2201843"/>
                <a:ext cx="2079880" cy="360415"/>
                <a:chOff x="1549266" y="2291938"/>
                <a:chExt cx="2079880" cy="360415"/>
              </a:xfrm>
            </p:grpSpPr>
            <p:sp>
              <p:nvSpPr>
                <p:cNvPr id="4076" name="Diagonal Stripe 4075"/>
                <p:cNvSpPr/>
                <p:nvPr/>
              </p:nvSpPr>
              <p:spPr bwMode="auto">
                <a:xfrm>
                  <a:off x="2523507" y="2347356"/>
                  <a:ext cx="120732" cy="45719"/>
                </a:xfrm>
                <a:prstGeom prst="diagStrip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77" name="Freeform 4076"/>
                <p:cNvSpPr/>
                <p:nvPr/>
              </p:nvSpPr>
              <p:spPr bwMode="auto">
                <a:xfrm>
                  <a:off x="3436916" y="2305792"/>
                  <a:ext cx="148442" cy="71252"/>
                </a:xfrm>
                <a:custGeom>
                  <a:avLst/>
                  <a:gdLst>
                    <a:gd name="connsiteX0" fmla="*/ 0 w 148442"/>
                    <a:gd name="connsiteY0" fmla="*/ 59377 h 71252"/>
                    <a:gd name="connsiteX1" fmla="*/ 0 w 148442"/>
                    <a:gd name="connsiteY1" fmla="*/ 59377 h 71252"/>
                    <a:gd name="connsiteX2" fmla="*/ 47502 w 148442"/>
                    <a:gd name="connsiteY2" fmla="*/ 0 h 71252"/>
                    <a:gd name="connsiteX3" fmla="*/ 47502 w 148442"/>
                    <a:gd name="connsiteY3" fmla="*/ 0 h 71252"/>
                    <a:gd name="connsiteX4" fmla="*/ 89065 w 148442"/>
                    <a:gd name="connsiteY4" fmla="*/ 41564 h 71252"/>
                    <a:gd name="connsiteX5" fmla="*/ 148442 w 148442"/>
                    <a:gd name="connsiteY5" fmla="*/ 71252 h 71252"/>
                    <a:gd name="connsiteX6" fmla="*/ 35626 w 148442"/>
                    <a:gd name="connsiteY6" fmla="*/ 71252 h 71252"/>
                    <a:gd name="connsiteX7" fmla="*/ 35626 w 148442"/>
                    <a:gd name="connsiteY7" fmla="*/ 71252 h 71252"/>
                    <a:gd name="connsiteX8" fmla="*/ 0 w 148442"/>
                    <a:gd name="connsiteY8" fmla="*/ 59377 h 7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8442" h="71252">
                      <a:moveTo>
                        <a:pt x="0" y="59377"/>
                      </a:moveTo>
                      <a:lnTo>
                        <a:pt x="0" y="59377"/>
                      </a:lnTo>
                      <a:lnTo>
                        <a:pt x="47502" y="0"/>
                      </a:lnTo>
                      <a:lnTo>
                        <a:pt x="47502" y="0"/>
                      </a:lnTo>
                      <a:lnTo>
                        <a:pt x="89065" y="41564"/>
                      </a:lnTo>
                      <a:lnTo>
                        <a:pt x="148442" y="71252"/>
                      </a:lnTo>
                      <a:lnTo>
                        <a:pt x="35626" y="71252"/>
                      </a:lnTo>
                      <a:lnTo>
                        <a:pt x="35626" y="71252"/>
                      </a:lnTo>
                      <a:lnTo>
                        <a:pt x="0" y="59377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78" name="Freeform 4077"/>
                <p:cNvSpPr/>
                <p:nvPr/>
              </p:nvSpPr>
              <p:spPr bwMode="auto">
                <a:xfrm>
                  <a:off x="2011878" y="2296142"/>
                  <a:ext cx="131618" cy="79698"/>
                </a:xfrm>
                <a:custGeom>
                  <a:avLst/>
                  <a:gdLst>
                    <a:gd name="connsiteX0" fmla="*/ 12865 w 131618"/>
                    <a:gd name="connsiteY0" fmla="*/ 13608 h 79698"/>
                    <a:gd name="connsiteX1" fmla="*/ 30678 w 131618"/>
                    <a:gd name="connsiteY1" fmla="*/ 31421 h 79698"/>
                    <a:gd name="connsiteX2" fmla="*/ 48490 w 131618"/>
                    <a:gd name="connsiteY2" fmla="*/ 43297 h 79698"/>
                    <a:gd name="connsiteX3" fmla="*/ 78179 w 131618"/>
                    <a:gd name="connsiteY3" fmla="*/ 72985 h 79698"/>
                    <a:gd name="connsiteX4" fmla="*/ 101929 w 131618"/>
                    <a:gd name="connsiteY4" fmla="*/ 67047 h 79698"/>
                    <a:gd name="connsiteX5" fmla="*/ 107867 w 131618"/>
                    <a:gd name="connsiteY5" fmla="*/ 49234 h 79698"/>
                    <a:gd name="connsiteX6" fmla="*/ 131618 w 131618"/>
                    <a:gd name="connsiteY6" fmla="*/ 43297 h 79698"/>
                    <a:gd name="connsiteX7" fmla="*/ 125680 w 131618"/>
                    <a:gd name="connsiteY7" fmla="*/ 13608 h 79698"/>
                    <a:gd name="connsiteX8" fmla="*/ 107867 w 131618"/>
                    <a:gd name="connsiteY8" fmla="*/ 1733 h 79698"/>
                    <a:gd name="connsiteX9" fmla="*/ 12865 w 131618"/>
                    <a:gd name="connsiteY9" fmla="*/ 13608 h 7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618" h="79698">
                      <a:moveTo>
                        <a:pt x="12865" y="13608"/>
                      </a:moveTo>
                      <a:cubicBezTo>
                        <a:pt x="0" y="18556"/>
                        <a:pt x="24227" y="26045"/>
                        <a:pt x="30678" y="31421"/>
                      </a:cubicBezTo>
                      <a:cubicBezTo>
                        <a:pt x="36160" y="35990"/>
                        <a:pt x="44032" y="37725"/>
                        <a:pt x="48490" y="43297"/>
                      </a:cubicBezTo>
                      <a:cubicBezTo>
                        <a:pt x="77609" y="79698"/>
                        <a:pt x="20006" y="43900"/>
                        <a:pt x="78179" y="72985"/>
                      </a:cubicBezTo>
                      <a:cubicBezTo>
                        <a:pt x="86096" y="71006"/>
                        <a:pt x="95557" y="72145"/>
                        <a:pt x="101929" y="67047"/>
                      </a:cubicBezTo>
                      <a:cubicBezTo>
                        <a:pt x="106816" y="63137"/>
                        <a:pt x="102980" y="53144"/>
                        <a:pt x="107867" y="49234"/>
                      </a:cubicBezTo>
                      <a:cubicBezTo>
                        <a:pt x="114239" y="44136"/>
                        <a:pt x="123701" y="45276"/>
                        <a:pt x="131618" y="43297"/>
                      </a:cubicBezTo>
                      <a:cubicBezTo>
                        <a:pt x="129639" y="33401"/>
                        <a:pt x="130687" y="22371"/>
                        <a:pt x="125680" y="13608"/>
                      </a:cubicBezTo>
                      <a:cubicBezTo>
                        <a:pt x="122139" y="7412"/>
                        <a:pt x="114989" y="2178"/>
                        <a:pt x="107867" y="1733"/>
                      </a:cubicBezTo>
                      <a:cubicBezTo>
                        <a:pt x="80141" y="0"/>
                        <a:pt x="25730" y="8660"/>
                        <a:pt x="12865" y="1360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79" name="Freeform 4078"/>
                <p:cNvSpPr/>
                <p:nvPr/>
              </p:nvSpPr>
              <p:spPr bwMode="auto">
                <a:xfrm>
                  <a:off x="2181102" y="2303054"/>
                  <a:ext cx="158337" cy="74980"/>
                </a:xfrm>
                <a:custGeom>
                  <a:avLst/>
                  <a:gdLst>
                    <a:gd name="connsiteX0" fmla="*/ 3958 w 158337"/>
                    <a:gd name="connsiteY0" fmla="*/ 72011 h 74980"/>
                    <a:gd name="connsiteX1" fmla="*/ 33646 w 158337"/>
                    <a:gd name="connsiteY1" fmla="*/ 48260 h 74980"/>
                    <a:gd name="connsiteX2" fmla="*/ 57397 w 158337"/>
                    <a:gd name="connsiteY2" fmla="*/ 24510 h 74980"/>
                    <a:gd name="connsiteX3" fmla="*/ 69272 w 158337"/>
                    <a:gd name="connsiteY3" fmla="*/ 12634 h 74980"/>
                    <a:gd name="connsiteX4" fmla="*/ 158337 w 158337"/>
                    <a:gd name="connsiteY4" fmla="*/ 12634 h 74980"/>
                    <a:gd name="connsiteX5" fmla="*/ 152399 w 158337"/>
                    <a:gd name="connsiteY5" fmla="*/ 48260 h 74980"/>
                    <a:gd name="connsiteX6" fmla="*/ 140524 w 158337"/>
                    <a:gd name="connsiteY6" fmla="*/ 60136 h 74980"/>
                    <a:gd name="connsiteX7" fmla="*/ 57397 w 158337"/>
                    <a:gd name="connsiteY7" fmla="*/ 66073 h 74980"/>
                    <a:gd name="connsiteX8" fmla="*/ 3958 w 158337"/>
                    <a:gd name="connsiteY8" fmla="*/ 72011 h 74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337" h="74980">
                      <a:moveTo>
                        <a:pt x="3958" y="72011"/>
                      </a:moveTo>
                      <a:cubicBezTo>
                        <a:pt x="0" y="69042"/>
                        <a:pt x="28004" y="57663"/>
                        <a:pt x="33646" y="48260"/>
                      </a:cubicBezTo>
                      <a:cubicBezTo>
                        <a:pt x="49479" y="21871"/>
                        <a:pt x="25731" y="35064"/>
                        <a:pt x="57397" y="24510"/>
                      </a:cubicBezTo>
                      <a:cubicBezTo>
                        <a:pt x="61355" y="20551"/>
                        <a:pt x="63798" y="13807"/>
                        <a:pt x="69272" y="12634"/>
                      </a:cubicBezTo>
                      <a:cubicBezTo>
                        <a:pt x="128228" y="0"/>
                        <a:pt x="122781" y="783"/>
                        <a:pt x="158337" y="12634"/>
                      </a:cubicBezTo>
                      <a:cubicBezTo>
                        <a:pt x="156358" y="24509"/>
                        <a:pt x="156626" y="36987"/>
                        <a:pt x="152399" y="48260"/>
                      </a:cubicBezTo>
                      <a:cubicBezTo>
                        <a:pt x="150433" y="53502"/>
                        <a:pt x="146026" y="59104"/>
                        <a:pt x="140524" y="60136"/>
                      </a:cubicBezTo>
                      <a:cubicBezTo>
                        <a:pt x="113220" y="65255"/>
                        <a:pt x="85063" y="63558"/>
                        <a:pt x="57397" y="66073"/>
                      </a:cubicBezTo>
                      <a:cubicBezTo>
                        <a:pt x="41505" y="67518"/>
                        <a:pt x="7917" y="74980"/>
                        <a:pt x="3958" y="72011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0" name="Freeform 4079"/>
                <p:cNvSpPr/>
                <p:nvPr/>
              </p:nvSpPr>
              <p:spPr bwMode="auto">
                <a:xfrm>
                  <a:off x="2563091" y="2292927"/>
                  <a:ext cx="181138" cy="68997"/>
                </a:xfrm>
                <a:custGeom>
                  <a:avLst/>
                  <a:gdLst>
                    <a:gd name="connsiteX0" fmla="*/ 19792 w 181138"/>
                    <a:gd name="connsiteY0" fmla="*/ 4948 h 68997"/>
                    <a:gd name="connsiteX1" fmla="*/ 174171 w 181138"/>
                    <a:gd name="connsiteY1" fmla="*/ 10886 h 68997"/>
                    <a:gd name="connsiteX2" fmla="*/ 180109 w 181138"/>
                    <a:gd name="connsiteY2" fmla="*/ 28699 h 68997"/>
                    <a:gd name="connsiteX3" fmla="*/ 168234 w 181138"/>
                    <a:gd name="connsiteY3" fmla="*/ 46512 h 68997"/>
                    <a:gd name="connsiteX4" fmla="*/ 156358 w 181138"/>
                    <a:gd name="connsiteY4" fmla="*/ 58387 h 68997"/>
                    <a:gd name="connsiteX5" fmla="*/ 55418 w 181138"/>
                    <a:gd name="connsiteY5" fmla="*/ 40574 h 68997"/>
                    <a:gd name="connsiteX6" fmla="*/ 19792 w 181138"/>
                    <a:gd name="connsiteY6" fmla="*/ 4948 h 6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1138" h="68997">
                      <a:moveTo>
                        <a:pt x="19792" y="4948"/>
                      </a:moveTo>
                      <a:cubicBezTo>
                        <a:pt x="39584" y="0"/>
                        <a:pt x="123229" y="3339"/>
                        <a:pt x="174171" y="10886"/>
                      </a:cubicBezTo>
                      <a:cubicBezTo>
                        <a:pt x="180362" y="11803"/>
                        <a:pt x="181138" y="22525"/>
                        <a:pt x="180109" y="28699"/>
                      </a:cubicBezTo>
                      <a:cubicBezTo>
                        <a:pt x="178936" y="35738"/>
                        <a:pt x="172692" y="40940"/>
                        <a:pt x="168234" y="46512"/>
                      </a:cubicBezTo>
                      <a:cubicBezTo>
                        <a:pt x="164737" y="50883"/>
                        <a:pt x="160317" y="54429"/>
                        <a:pt x="156358" y="58387"/>
                      </a:cubicBezTo>
                      <a:cubicBezTo>
                        <a:pt x="4144" y="47516"/>
                        <a:pt x="112264" y="68997"/>
                        <a:pt x="55418" y="40574"/>
                      </a:cubicBezTo>
                      <a:cubicBezTo>
                        <a:pt x="30960" y="28345"/>
                        <a:pt x="0" y="9896"/>
                        <a:pt x="19792" y="494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1" name="Freeform 4080"/>
                <p:cNvSpPr/>
                <p:nvPr/>
              </p:nvSpPr>
              <p:spPr bwMode="auto">
                <a:xfrm>
                  <a:off x="2737620" y="2317666"/>
                  <a:ext cx="169856" cy="63029"/>
                </a:xfrm>
                <a:custGeom>
                  <a:avLst/>
                  <a:gdLst>
                    <a:gd name="connsiteX0" fmla="*/ 5580 w 169856"/>
                    <a:gd name="connsiteY0" fmla="*/ 39586 h 63029"/>
                    <a:gd name="connsiteX1" fmla="*/ 17455 w 169856"/>
                    <a:gd name="connsiteY1" fmla="*/ 57399 h 63029"/>
                    <a:gd name="connsiteX2" fmla="*/ 154022 w 169856"/>
                    <a:gd name="connsiteY2" fmla="*/ 45524 h 63029"/>
                    <a:gd name="connsiteX3" fmla="*/ 165897 w 169856"/>
                    <a:gd name="connsiteY3" fmla="*/ 33648 h 63029"/>
                    <a:gd name="connsiteX4" fmla="*/ 88707 w 169856"/>
                    <a:gd name="connsiteY4" fmla="*/ 15835 h 63029"/>
                    <a:gd name="connsiteX5" fmla="*/ 5580 w 169856"/>
                    <a:gd name="connsiteY5" fmla="*/ 15835 h 63029"/>
                    <a:gd name="connsiteX6" fmla="*/ 5580 w 169856"/>
                    <a:gd name="connsiteY6" fmla="*/ 39586 h 63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856" h="63029">
                      <a:moveTo>
                        <a:pt x="5580" y="39586"/>
                      </a:moveTo>
                      <a:cubicBezTo>
                        <a:pt x="7559" y="46513"/>
                        <a:pt x="10354" y="56689"/>
                        <a:pt x="17455" y="57399"/>
                      </a:cubicBezTo>
                      <a:cubicBezTo>
                        <a:pt x="73760" y="63029"/>
                        <a:pt x="106499" y="55027"/>
                        <a:pt x="154022" y="45524"/>
                      </a:cubicBezTo>
                      <a:cubicBezTo>
                        <a:pt x="157980" y="41565"/>
                        <a:pt x="169856" y="37607"/>
                        <a:pt x="165897" y="33648"/>
                      </a:cubicBezTo>
                      <a:cubicBezTo>
                        <a:pt x="155030" y="22781"/>
                        <a:pt x="100136" y="17468"/>
                        <a:pt x="88707" y="15835"/>
                      </a:cubicBezTo>
                      <a:cubicBezTo>
                        <a:pt x="58170" y="5657"/>
                        <a:pt x="49128" y="0"/>
                        <a:pt x="5580" y="15835"/>
                      </a:cubicBezTo>
                      <a:cubicBezTo>
                        <a:pt x="0" y="17864"/>
                        <a:pt x="3601" y="32659"/>
                        <a:pt x="5580" y="3958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2" name="Freeform 4081"/>
                <p:cNvSpPr/>
                <p:nvPr/>
              </p:nvSpPr>
              <p:spPr bwMode="auto">
                <a:xfrm rot="10361752">
                  <a:off x="2881877" y="2303688"/>
                  <a:ext cx="215191" cy="83253"/>
                </a:xfrm>
                <a:custGeom>
                  <a:avLst/>
                  <a:gdLst>
                    <a:gd name="connsiteX0" fmla="*/ 27578 w 215191"/>
                    <a:gd name="connsiteY0" fmla="*/ 77315 h 83253"/>
                    <a:gd name="connsiteX1" fmla="*/ 81016 w 215191"/>
                    <a:gd name="connsiteY1" fmla="*/ 59502 h 83253"/>
                    <a:gd name="connsiteX2" fmla="*/ 86954 w 215191"/>
                    <a:gd name="connsiteY2" fmla="*/ 41689 h 83253"/>
                    <a:gd name="connsiteX3" fmla="*/ 104767 w 215191"/>
                    <a:gd name="connsiteY3" fmla="*/ 47627 h 83253"/>
                    <a:gd name="connsiteX4" fmla="*/ 128518 w 215191"/>
                    <a:gd name="connsiteY4" fmla="*/ 77315 h 83253"/>
                    <a:gd name="connsiteX5" fmla="*/ 146331 w 215191"/>
                    <a:gd name="connsiteY5" fmla="*/ 83253 h 83253"/>
                    <a:gd name="connsiteX6" fmla="*/ 170081 w 215191"/>
                    <a:gd name="connsiteY6" fmla="*/ 77315 h 83253"/>
                    <a:gd name="connsiteX7" fmla="*/ 187894 w 215191"/>
                    <a:gd name="connsiteY7" fmla="*/ 71377 h 83253"/>
                    <a:gd name="connsiteX8" fmla="*/ 199770 w 215191"/>
                    <a:gd name="connsiteY8" fmla="*/ 83253 h 83253"/>
                    <a:gd name="connsiteX9" fmla="*/ 170081 w 215191"/>
                    <a:gd name="connsiteY9" fmla="*/ 12001 h 83253"/>
                    <a:gd name="connsiteX10" fmla="*/ 152268 w 215191"/>
                    <a:gd name="connsiteY10" fmla="*/ 6063 h 83253"/>
                    <a:gd name="connsiteX11" fmla="*/ 9765 w 215191"/>
                    <a:gd name="connsiteY11" fmla="*/ 12001 h 83253"/>
                    <a:gd name="connsiteX12" fmla="*/ 15702 w 215191"/>
                    <a:gd name="connsiteY12" fmla="*/ 41689 h 83253"/>
                    <a:gd name="connsiteX13" fmla="*/ 33515 w 215191"/>
                    <a:gd name="connsiteY13" fmla="*/ 77315 h 83253"/>
                    <a:gd name="connsiteX14" fmla="*/ 27578 w 215191"/>
                    <a:gd name="connsiteY14" fmla="*/ 77315 h 8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5191" h="83253">
                      <a:moveTo>
                        <a:pt x="27578" y="77315"/>
                      </a:moveTo>
                      <a:cubicBezTo>
                        <a:pt x="35495" y="74346"/>
                        <a:pt x="68172" y="75558"/>
                        <a:pt x="81016" y="59502"/>
                      </a:cubicBezTo>
                      <a:cubicBezTo>
                        <a:pt x="84926" y="54615"/>
                        <a:pt x="84975" y="47627"/>
                        <a:pt x="86954" y="41689"/>
                      </a:cubicBezTo>
                      <a:cubicBezTo>
                        <a:pt x="92892" y="43668"/>
                        <a:pt x="99880" y="43717"/>
                        <a:pt x="104767" y="47627"/>
                      </a:cubicBezTo>
                      <a:cubicBezTo>
                        <a:pt x="129043" y="67049"/>
                        <a:pt x="104303" y="62786"/>
                        <a:pt x="128518" y="77315"/>
                      </a:cubicBezTo>
                      <a:cubicBezTo>
                        <a:pt x="133885" y="80535"/>
                        <a:pt x="140393" y="81274"/>
                        <a:pt x="146331" y="83253"/>
                      </a:cubicBezTo>
                      <a:cubicBezTo>
                        <a:pt x="154248" y="81274"/>
                        <a:pt x="162235" y="79557"/>
                        <a:pt x="170081" y="77315"/>
                      </a:cubicBezTo>
                      <a:cubicBezTo>
                        <a:pt x="176099" y="75595"/>
                        <a:pt x="181757" y="70149"/>
                        <a:pt x="187894" y="71377"/>
                      </a:cubicBezTo>
                      <a:cubicBezTo>
                        <a:pt x="193384" y="72475"/>
                        <a:pt x="195811" y="79294"/>
                        <a:pt x="199770" y="83253"/>
                      </a:cubicBezTo>
                      <a:cubicBezTo>
                        <a:pt x="192691" y="5392"/>
                        <a:pt x="215191" y="24889"/>
                        <a:pt x="170081" y="12001"/>
                      </a:cubicBezTo>
                      <a:cubicBezTo>
                        <a:pt x="164063" y="10282"/>
                        <a:pt x="158206" y="8042"/>
                        <a:pt x="152268" y="6063"/>
                      </a:cubicBezTo>
                      <a:cubicBezTo>
                        <a:pt x="104767" y="8042"/>
                        <a:pt x="55768" y="0"/>
                        <a:pt x="9765" y="12001"/>
                      </a:cubicBezTo>
                      <a:cubicBezTo>
                        <a:pt x="0" y="14548"/>
                        <a:pt x="13254" y="31898"/>
                        <a:pt x="15702" y="41689"/>
                      </a:cubicBezTo>
                      <a:cubicBezTo>
                        <a:pt x="18921" y="54566"/>
                        <a:pt x="23841" y="67641"/>
                        <a:pt x="33515" y="77315"/>
                      </a:cubicBezTo>
                      <a:cubicBezTo>
                        <a:pt x="36645" y="80445"/>
                        <a:pt x="19661" y="80284"/>
                        <a:pt x="27578" y="77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3" name="Freeform 4082"/>
                <p:cNvSpPr/>
                <p:nvPr/>
              </p:nvSpPr>
              <p:spPr bwMode="auto">
                <a:xfrm rot="713748" flipV="1">
                  <a:off x="3045696" y="2328433"/>
                  <a:ext cx="259774" cy="63163"/>
                </a:xfrm>
                <a:custGeom>
                  <a:avLst/>
                  <a:gdLst>
                    <a:gd name="connsiteX0" fmla="*/ 0 w 112816"/>
                    <a:gd name="connsiteY0" fmla="*/ 29170 h 76672"/>
                    <a:gd name="connsiteX1" fmla="*/ 17813 w 112816"/>
                    <a:gd name="connsiteY1" fmla="*/ 35108 h 76672"/>
                    <a:gd name="connsiteX2" fmla="*/ 35626 w 112816"/>
                    <a:gd name="connsiteY2" fmla="*/ 76672 h 76672"/>
                    <a:gd name="connsiteX3" fmla="*/ 77190 w 112816"/>
                    <a:gd name="connsiteY3" fmla="*/ 70734 h 76672"/>
                    <a:gd name="connsiteX4" fmla="*/ 95003 w 112816"/>
                    <a:gd name="connsiteY4" fmla="*/ 58859 h 76672"/>
                    <a:gd name="connsiteX5" fmla="*/ 112816 w 112816"/>
                    <a:gd name="connsiteY5" fmla="*/ 70734 h 76672"/>
                    <a:gd name="connsiteX6" fmla="*/ 89065 w 112816"/>
                    <a:gd name="connsiteY6" fmla="*/ 35108 h 76672"/>
                    <a:gd name="connsiteX7" fmla="*/ 71252 w 112816"/>
                    <a:gd name="connsiteY7" fmla="*/ 29170 h 76672"/>
                    <a:gd name="connsiteX8" fmla="*/ 59377 w 112816"/>
                    <a:gd name="connsiteY8" fmla="*/ 11357 h 76672"/>
                    <a:gd name="connsiteX9" fmla="*/ 17813 w 112816"/>
                    <a:gd name="connsiteY9" fmla="*/ 11357 h 76672"/>
                    <a:gd name="connsiteX10" fmla="*/ 0 w 112816"/>
                    <a:gd name="connsiteY10" fmla="*/ 29170 h 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816" h="76672">
                      <a:moveTo>
                        <a:pt x="0" y="29170"/>
                      </a:moveTo>
                      <a:cubicBezTo>
                        <a:pt x="0" y="33128"/>
                        <a:pt x="12446" y="31888"/>
                        <a:pt x="17813" y="35108"/>
                      </a:cubicBezTo>
                      <a:cubicBezTo>
                        <a:pt x="35098" y="45479"/>
                        <a:pt x="31706" y="57070"/>
                        <a:pt x="35626" y="76672"/>
                      </a:cubicBezTo>
                      <a:cubicBezTo>
                        <a:pt x="49481" y="74693"/>
                        <a:pt x="63785" y="74756"/>
                        <a:pt x="77190" y="70734"/>
                      </a:cubicBezTo>
                      <a:cubicBezTo>
                        <a:pt x="84025" y="68683"/>
                        <a:pt x="87867" y="58859"/>
                        <a:pt x="95003" y="58859"/>
                      </a:cubicBezTo>
                      <a:cubicBezTo>
                        <a:pt x="102139" y="58859"/>
                        <a:pt x="106878" y="66776"/>
                        <a:pt x="112816" y="70734"/>
                      </a:cubicBezTo>
                      <a:cubicBezTo>
                        <a:pt x="106591" y="52059"/>
                        <a:pt x="108127" y="47816"/>
                        <a:pt x="89065" y="35108"/>
                      </a:cubicBezTo>
                      <a:cubicBezTo>
                        <a:pt x="83857" y="31636"/>
                        <a:pt x="77190" y="31149"/>
                        <a:pt x="71252" y="29170"/>
                      </a:cubicBezTo>
                      <a:cubicBezTo>
                        <a:pt x="67294" y="23232"/>
                        <a:pt x="64949" y="15815"/>
                        <a:pt x="59377" y="11357"/>
                      </a:cubicBezTo>
                      <a:cubicBezTo>
                        <a:pt x="45181" y="0"/>
                        <a:pt x="32826" y="7604"/>
                        <a:pt x="17813" y="11357"/>
                      </a:cubicBezTo>
                      <a:cubicBezTo>
                        <a:pt x="10803" y="39402"/>
                        <a:pt x="0" y="25212"/>
                        <a:pt x="0" y="2917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grpSp>
              <p:nvGrpSpPr>
                <p:cNvPr id="2372" name="Group 83"/>
                <p:cNvGrpSpPr/>
                <p:nvPr/>
              </p:nvGrpSpPr>
              <p:grpSpPr>
                <a:xfrm rot="10800000">
                  <a:off x="1631867" y="2370626"/>
                  <a:ext cx="1957450" cy="281727"/>
                  <a:chOff x="1738745" y="2572506"/>
                  <a:chExt cx="1957450" cy="281727"/>
                </a:xfrm>
              </p:grpSpPr>
              <p:sp>
                <p:nvSpPr>
                  <p:cNvPr id="4093" name="Diagonal Stripe 44"/>
                  <p:cNvSpPr/>
                  <p:nvPr/>
                </p:nvSpPr>
                <p:spPr bwMode="auto">
                  <a:xfrm>
                    <a:off x="2551217" y="2808514"/>
                    <a:ext cx="120732" cy="45719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4" name="Diagonal Stripe 4093"/>
                  <p:cNvSpPr/>
                  <p:nvPr/>
                </p:nvSpPr>
                <p:spPr bwMode="auto">
                  <a:xfrm flipH="1">
                    <a:off x="3552702" y="2683823"/>
                    <a:ext cx="45719" cy="152400"/>
                  </a:xfrm>
                  <a:prstGeom prst="diagStrip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5" name="Freeform 4094"/>
                  <p:cNvSpPr/>
                  <p:nvPr/>
                </p:nvSpPr>
                <p:spPr bwMode="auto">
                  <a:xfrm>
                    <a:off x="3577442" y="2702626"/>
                    <a:ext cx="118753" cy="53439"/>
                  </a:xfrm>
                  <a:custGeom>
                    <a:avLst/>
                    <a:gdLst>
                      <a:gd name="connsiteX0" fmla="*/ 0 w 118753"/>
                      <a:gd name="connsiteY0" fmla="*/ 41564 h 53439"/>
                      <a:gd name="connsiteX1" fmla="*/ 29688 w 118753"/>
                      <a:gd name="connsiteY1" fmla="*/ 0 h 53439"/>
                      <a:gd name="connsiteX2" fmla="*/ 65314 w 118753"/>
                      <a:gd name="connsiteY2" fmla="*/ 11876 h 53439"/>
                      <a:gd name="connsiteX3" fmla="*/ 118753 w 118753"/>
                      <a:gd name="connsiteY3" fmla="*/ 53439 h 53439"/>
                      <a:gd name="connsiteX4" fmla="*/ 0 w 118753"/>
                      <a:gd name="connsiteY4" fmla="*/ 41564 h 5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753" h="53439">
                        <a:moveTo>
                          <a:pt x="0" y="41564"/>
                        </a:moveTo>
                        <a:lnTo>
                          <a:pt x="29688" y="0"/>
                        </a:lnTo>
                        <a:lnTo>
                          <a:pt x="65314" y="11876"/>
                        </a:lnTo>
                        <a:lnTo>
                          <a:pt x="118753" y="53439"/>
                        </a:lnTo>
                        <a:lnTo>
                          <a:pt x="0" y="41564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6" name="Freeform 4095"/>
                  <p:cNvSpPr/>
                  <p:nvPr/>
                </p:nvSpPr>
                <p:spPr bwMode="auto">
                  <a:xfrm>
                    <a:off x="3464626" y="2766950"/>
                    <a:ext cx="148442" cy="71252"/>
                  </a:xfrm>
                  <a:custGeom>
                    <a:avLst/>
                    <a:gdLst>
                      <a:gd name="connsiteX0" fmla="*/ 0 w 148442"/>
                      <a:gd name="connsiteY0" fmla="*/ 59377 h 71252"/>
                      <a:gd name="connsiteX1" fmla="*/ 0 w 148442"/>
                      <a:gd name="connsiteY1" fmla="*/ 59377 h 71252"/>
                      <a:gd name="connsiteX2" fmla="*/ 47502 w 148442"/>
                      <a:gd name="connsiteY2" fmla="*/ 0 h 71252"/>
                      <a:gd name="connsiteX3" fmla="*/ 47502 w 148442"/>
                      <a:gd name="connsiteY3" fmla="*/ 0 h 71252"/>
                      <a:gd name="connsiteX4" fmla="*/ 89065 w 148442"/>
                      <a:gd name="connsiteY4" fmla="*/ 41564 h 71252"/>
                      <a:gd name="connsiteX5" fmla="*/ 148442 w 148442"/>
                      <a:gd name="connsiteY5" fmla="*/ 71252 h 71252"/>
                      <a:gd name="connsiteX6" fmla="*/ 35626 w 148442"/>
                      <a:gd name="connsiteY6" fmla="*/ 71252 h 71252"/>
                      <a:gd name="connsiteX7" fmla="*/ 35626 w 148442"/>
                      <a:gd name="connsiteY7" fmla="*/ 71252 h 71252"/>
                      <a:gd name="connsiteX8" fmla="*/ 0 w 148442"/>
                      <a:gd name="connsiteY8" fmla="*/ 59377 h 7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8442" h="71252">
                        <a:moveTo>
                          <a:pt x="0" y="59377"/>
                        </a:moveTo>
                        <a:lnTo>
                          <a:pt x="0" y="59377"/>
                        </a:lnTo>
                        <a:lnTo>
                          <a:pt x="47502" y="0"/>
                        </a:lnTo>
                        <a:lnTo>
                          <a:pt x="47502" y="0"/>
                        </a:lnTo>
                        <a:lnTo>
                          <a:pt x="89065" y="41564"/>
                        </a:lnTo>
                        <a:lnTo>
                          <a:pt x="148442" y="71252"/>
                        </a:lnTo>
                        <a:lnTo>
                          <a:pt x="35626" y="71252"/>
                        </a:lnTo>
                        <a:lnTo>
                          <a:pt x="35626" y="71252"/>
                        </a:lnTo>
                        <a:lnTo>
                          <a:pt x="0" y="59377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7" name="Freeform 4096"/>
                  <p:cNvSpPr/>
                  <p:nvPr/>
                </p:nvSpPr>
                <p:spPr bwMode="auto">
                  <a:xfrm>
                    <a:off x="1738745" y="2622467"/>
                    <a:ext cx="147453" cy="120227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8" name="Freeform 4097"/>
                  <p:cNvSpPr/>
                  <p:nvPr/>
                </p:nvSpPr>
                <p:spPr bwMode="auto">
                  <a:xfrm rot="713748" flipH="1">
                    <a:off x="1767444" y="2723410"/>
                    <a:ext cx="178129" cy="47972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099" name="Freeform 4098"/>
                  <p:cNvSpPr/>
                  <p:nvPr/>
                </p:nvSpPr>
                <p:spPr bwMode="auto">
                  <a:xfrm flipH="1" flipV="1">
                    <a:off x="1868385" y="2616528"/>
                    <a:ext cx="95002" cy="118754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0" name="Freeform 4099"/>
                  <p:cNvSpPr/>
                  <p:nvPr/>
                </p:nvSpPr>
                <p:spPr bwMode="auto">
                  <a:xfrm>
                    <a:off x="1963388" y="2610592"/>
                    <a:ext cx="141612" cy="83127"/>
                  </a:xfrm>
                  <a:custGeom>
                    <a:avLst/>
                    <a:gdLst>
                      <a:gd name="connsiteX0" fmla="*/ 4948 w 134685"/>
                      <a:gd name="connsiteY0" fmla="*/ 103515 h 116373"/>
                      <a:gd name="connsiteX1" fmla="*/ 28699 w 134685"/>
                      <a:gd name="connsiteY1" fmla="*/ 56014 h 116373"/>
                      <a:gd name="connsiteX2" fmla="*/ 52450 w 134685"/>
                      <a:gd name="connsiteY2" fmla="*/ 50076 h 116373"/>
                      <a:gd name="connsiteX3" fmla="*/ 70263 w 134685"/>
                      <a:gd name="connsiteY3" fmla="*/ 8513 h 116373"/>
                      <a:gd name="connsiteX4" fmla="*/ 94013 w 134685"/>
                      <a:gd name="connsiteY4" fmla="*/ 2575 h 116373"/>
                      <a:gd name="connsiteX5" fmla="*/ 129639 w 134685"/>
                      <a:gd name="connsiteY5" fmla="*/ 8513 h 116373"/>
                      <a:gd name="connsiteX6" fmla="*/ 117764 w 134685"/>
                      <a:gd name="connsiteY6" fmla="*/ 26326 h 116373"/>
                      <a:gd name="connsiteX7" fmla="*/ 99951 w 134685"/>
                      <a:gd name="connsiteY7" fmla="*/ 38201 h 116373"/>
                      <a:gd name="connsiteX8" fmla="*/ 88076 w 134685"/>
                      <a:gd name="connsiteY8" fmla="*/ 56014 h 116373"/>
                      <a:gd name="connsiteX9" fmla="*/ 82138 w 134685"/>
                      <a:gd name="connsiteY9" fmla="*/ 109453 h 116373"/>
                      <a:gd name="connsiteX10" fmla="*/ 58387 w 134685"/>
                      <a:gd name="connsiteY10" fmla="*/ 103515 h 116373"/>
                      <a:gd name="connsiteX11" fmla="*/ 4948 w 134685"/>
                      <a:gd name="connsiteY11" fmla="*/ 103515 h 11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685" h="116373">
                        <a:moveTo>
                          <a:pt x="4948" y="103515"/>
                        </a:moveTo>
                        <a:cubicBezTo>
                          <a:pt x="0" y="95598"/>
                          <a:pt x="6164" y="68891"/>
                          <a:pt x="28699" y="56014"/>
                        </a:cubicBezTo>
                        <a:cubicBezTo>
                          <a:pt x="35784" y="51965"/>
                          <a:pt x="44533" y="52055"/>
                          <a:pt x="52450" y="50076"/>
                        </a:cubicBezTo>
                        <a:cubicBezTo>
                          <a:pt x="55600" y="40626"/>
                          <a:pt x="63487" y="14159"/>
                          <a:pt x="70263" y="8513"/>
                        </a:cubicBezTo>
                        <a:cubicBezTo>
                          <a:pt x="76532" y="3289"/>
                          <a:pt x="86096" y="4554"/>
                          <a:pt x="94013" y="2575"/>
                        </a:cubicBezTo>
                        <a:cubicBezTo>
                          <a:pt x="105888" y="4554"/>
                          <a:pt x="121126" y="0"/>
                          <a:pt x="129639" y="8513"/>
                        </a:cubicBezTo>
                        <a:cubicBezTo>
                          <a:pt x="134685" y="13559"/>
                          <a:pt x="122810" y="21280"/>
                          <a:pt x="117764" y="26326"/>
                        </a:cubicBezTo>
                        <a:cubicBezTo>
                          <a:pt x="112718" y="31372"/>
                          <a:pt x="105889" y="34243"/>
                          <a:pt x="99951" y="38201"/>
                        </a:cubicBezTo>
                        <a:cubicBezTo>
                          <a:pt x="95993" y="44139"/>
                          <a:pt x="89807" y="49091"/>
                          <a:pt x="88076" y="56014"/>
                        </a:cubicBezTo>
                        <a:cubicBezTo>
                          <a:pt x="83729" y="73402"/>
                          <a:pt x="91637" y="94255"/>
                          <a:pt x="82138" y="109453"/>
                        </a:cubicBezTo>
                        <a:cubicBezTo>
                          <a:pt x="77813" y="116373"/>
                          <a:pt x="66304" y="105494"/>
                          <a:pt x="58387" y="103515"/>
                        </a:cubicBezTo>
                        <a:cubicBezTo>
                          <a:pt x="14053" y="109849"/>
                          <a:pt x="9896" y="111432"/>
                          <a:pt x="4948" y="1035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1" name="Freeform 4100"/>
                  <p:cNvSpPr/>
                  <p:nvPr/>
                </p:nvSpPr>
                <p:spPr bwMode="auto">
                  <a:xfrm>
                    <a:off x="2069276" y="2621120"/>
                    <a:ext cx="104066" cy="113040"/>
                  </a:xfrm>
                  <a:custGeom>
                    <a:avLst/>
                    <a:gdLst>
                      <a:gd name="connsiteX0" fmla="*/ 990 w 104066"/>
                      <a:gd name="connsiteY0" fmla="*/ 31035 h 113040"/>
                      <a:gd name="connsiteX1" fmla="*/ 12865 w 104066"/>
                      <a:gd name="connsiteY1" fmla="*/ 48848 h 113040"/>
                      <a:gd name="connsiteX2" fmla="*/ 18803 w 104066"/>
                      <a:gd name="connsiteY2" fmla="*/ 102287 h 113040"/>
                      <a:gd name="connsiteX3" fmla="*/ 42553 w 104066"/>
                      <a:gd name="connsiteY3" fmla="*/ 108225 h 113040"/>
                      <a:gd name="connsiteX4" fmla="*/ 95992 w 104066"/>
                      <a:gd name="connsiteY4" fmla="*/ 102287 h 113040"/>
                      <a:gd name="connsiteX5" fmla="*/ 90055 w 104066"/>
                      <a:gd name="connsiteY5" fmla="*/ 72599 h 113040"/>
                      <a:gd name="connsiteX6" fmla="*/ 60366 w 104066"/>
                      <a:gd name="connsiteY6" fmla="*/ 48848 h 113040"/>
                      <a:gd name="connsiteX7" fmla="*/ 18803 w 104066"/>
                      <a:gd name="connsiteY7" fmla="*/ 19160 h 113040"/>
                      <a:gd name="connsiteX8" fmla="*/ 990 w 104066"/>
                      <a:gd name="connsiteY8" fmla="*/ 31035 h 113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066" h="113040">
                        <a:moveTo>
                          <a:pt x="990" y="31035"/>
                        </a:moveTo>
                        <a:cubicBezTo>
                          <a:pt x="0" y="35983"/>
                          <a:pt x="11134" y="41925"/>
                          <a:pt x="12865" y="48848"/>
                        </a:cubicBezTo>
                        <a:cubicBezTo>
                          <a:pt x="17212" y="66236"/>
                          <a:pt x="10788" y="86256"/>
                          <a:pt x="18803" y="102287"/>
                        </a:cubicBezTo>
                        <a:cubicBezTo>
                          <a:pt x="22452" y="109586"/>
                          <a:pt x="34636" y="106246"/>
                          <a:pt x="42553" y="108225"/>
                        </a:cubicBezTo>
                        <a:cubicBezTo>
                          <a:pt x="60366" y="106246"/>
                          <a:pt x="81654" y="113040"/>
                          <a:pt x="95992" y="102287"/>
                        </a:cubicBezTo>
                        <a:cubicBezTo>
                          <a:pt x="104066" y="96232"/>
                          <a:pt x="94030" y="81875"/>
                          <a:pt x="90055" y="72599"/>
                        </a:cubicBezTo>
                        <a:cubicBezTo>
                          <a:pt x="86672" y="64705"/>
                          <a:pt x="65578" y="52323"/>
                          <a:pt x="60366" y="48848"/>
                        </a:cubicBezTo>
                        <a:cubicBezTo>
                          <a:pt x="46383" y="27873"/>
                          <a:pt x="44350" y="0"/>
                          <a:pt x="18803" y="19160"/>
                        </a:cubicBezTo>
                        <a:cubicBezTo>
                          <a:pt x="15262" y="21815"/>
                          <a:pt x="1980" y="26087"/>
                          <a:pt x="990" y="3103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2" name="Freeform 4101"/>
                  <p:cNvSpPr/>
                  <p:nvPr/>
                </p:nvSpPr>
                <p:spPr bwMode="auto">
                  <a:xfrm>
                    <a:off x="2120023" y="2572506"/>
                    <a:ext cx="129258" cy="84597"/>
                  </a:xfrm>
                  <a:custGeom>
                    <a:avLst/>
                    <a:gdLst>
                      <a:gd name="connsiteX0" fmla="*/ 9619 w 129258"/>
                      <a:gd name="connsiteY0" fmla="*/ 79649 h 84597"/>
                      <a:gd name="connsiteX1" fmla="*/ 33370 w 129258"/>
                      <a:gd name="connsiteY1" fmla="*/ 73712 h 84597"/>
                      <a:gd name="connsiteX2" fmla="*/ 51183 w 129258"/>
                      <a:gd name="connsiteY2" fmla="*/ 67774 h 84597"/>
                      <a:gd name="connsiteX3" fmla="*/ 110560 w 129258"/>
                      <a:gd name="connsiteY3" fmla="*/ 55899 h 84597"/>
                      <a:gd name="connsiteX4" fmla="*/ 128373 w 129258"/>
                      <a:gd name="connsiteY4" fmla="*/ 44023 h 84597"/>
                      <a:gd name="connsiteX5" fmla="*/ 86809 w 129258"/>
                      <a:gd name="connsiteY5" fmla="*/ 2460 h 84597"/>
                      <a:gd name="connsiteX6" fmla="*/ 45245 w 129258"/>
                      <a:gd name="connsiteY6" fmla="*/ 8397 h 84597"/>
                      <a:gd name="connsiteX7" fmla="*/ 39308 w 129258"/>
                      <a:gd name="connsiteY7" fmla="*/ 38086 h 84597"/>
                      <a:gd name="connsiteX8" fmla="*/ 21495 w 129258"/>
                      <a:gd name="connsiteY8" fmla="*/ 44023 h 84597"/>
                      <a:gd name="connsiteX9" fmla="*/ 9619 w 129258"/>
                      <a:gd name="connsiteY9" fmla="*/ 79649 h 8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258" h="84597">
                        <a:moveTo>
                          <a:pt x="9619" y="79649"/>
                        </a:moveTo>
                        <a:cubicBezTo>
                          <a:pt x="11598" y="84597"/>
                          <a:pt x="25523" y="75954"/>
                          <a:pt x="33370" y="73712"/>
                        </a:cubicBezTo>
                        <a:cubicBezTo>
                          <a:pt x="39388" y="71993"/>
                          <a:pt x="45084" y="69181"/>
                          <a:pt x="51183" y="67774"/>
                        </a:cubicBezTo>
                        <a:cubicBezTo>
                          <a:pt x="70850" y="63235"/>
                          <a:pt x="110560" y="55899"/>
                          <a:pt x="110560" y="55899"/>
                        </a:cubicBezTo>
                        <a:cubicBezTo>
                          <a:pt x="116498" y="51940"/>
                          <a:pt x="129258" y="51104"/>
                          <a:pt x="128373" y="44023"/>
                        </a:cubicBezTo>
                        <a:cubicBezTo>
                          <a:pt x="124230" y="10882"/>
                          <a:pt x="108041" y="9537"/>
                          <a:pt x="86809" y="2460"/>
                        </a:cubicBezTo>
                        <a:cubicBezTo>
                          <a:pt x="72954" y="4439"/>
                          <a:pt x="56441" y="0"/>
                          <a:pt x="45245" y="8397"/>
                        </a:cubicBezTo>
                        <a:cubicBezTo>
                          <a:pt x="37171" y="14452"/>
                          <a:pt x="44906" y="29689"/>
                          <a:pt x="39308" y="38086"/>
                        </a:cubicBezTo>
                        <a:cubicBezTo>
                          <a:pt x="35836" y="43294"/>
                          <a:pt x="27433" y="42044"/>
                          <a:pt x="21495" y="44023"/>
                        </a:cubicBezTo>
                        <a:cubicBezTo>
                          <a:pt x="0" y="58354"/>
                          <a:pt x="7640" y="74701"/>
                          <a:pt x="9619" y="7964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3" name="Freeform 4102"/>
                  <p:cNvSpPr/>
                  <p:nvPr/>
                </p:nvSpPr>
                <p:spPr bwMode="auto">
                  <a:xfrm>
                    <a:off x="2176154" y="2637150"/>
                    <a:ext cx="137556" cy="93693"/>
                  </a:xfrm>
                  <a:custGeom>
                    <a:avLst/>
                    <a:gdLst>
                      <a:gd name="connsiteX0" fmla="*/ 6927 w 137556"/>
                      <a:gd name="connsiteY0" fmla="*/ 9068 h 93693"/>
                      <a:gd name="connsiteX1" fmla="*/ 30678 w 137556"/>
                      <a:gd name="connsiteY1" fmla="*/ 44694 h 93693"/>
                      <a:gd name="connsiteX2" fmla="*/ 42553 w 137556"/>
                      <a:gd name="connsiteY2" fmla="*/ 62507 h 93693"/>
                      <a:gd name="connsiteX3" fmla="*/ 60366 w 137556"/>
                      <a:gd name="connsiteY3" fmla="*/ 68444 h 93693"/>
                      <a:gd name="connsiteX4" fmla="*/ 101930 w 137556"/>
                      <a:gd name="connsiteY4" fmla="*/ 74382 h 93693"/>
                      <a:gd name="connsiteX5" fmla="*/ 107868 w 137556"/>
                      <a:gd name="connsiteY5" fmla="*/ 92195 h 93693"/>
                      <a:gd name="connsiteX6" fmla="*/ 137556 w 137556"/>
                      <a:gd name="connsiteY6" fmla="*/ 68444 h 93693"/>
                      <a:gd name="connsiteX7" fmla="*/ 131618 w 137556"/>
                      <a:gd name="connsiteY7" fmla="*/ 26881 h 93693"/>
                      <a:gd name="connsiteX8" fmla="*/ 72242 w 137556"/>
                      <a:gd name="connsiteY8" fmla="*/ 9068 h 93693"/>
                      <a:gd name="connsiteX9" fmla="*/ 6927 w 137556"/>
                      <a:gd name="connsiteY9" fmla="*/ 9068 h 93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7556" h="93693">
                        <a:moveTo>
                          <a:pt x="6927" y="9068"/>
                        </a:moveTo>
                        <a:cubicBezTo>
                          <a:pt x="0" y="15006"/>
                          <a:pt x="5968" y="15042"/>
                          <a:pt x="30678" y="44694"/>
                        </a:cubicBezTo>
                        <a:cubicBezTo>
                          <a:pt x="35246" y="50176"/>
                          <a:pt x="36981" y="58049"/>
                          <a:pt x="42553" y="62507"/>
                        </a:cubicBezTo>
                        <a:cubicBezTo>
                          <a:pt x="47440" y="66417"/>
                          <a:pt x="54229" y="67217"/>
                          <a:pt x="60366" y="68444"/>
                        </a:cubicBezTo>
                        <a:cubicBezTo>
                          <a:pt x="74090" y="71189"/>
                          <a:pt x="88075" y="72403"/>
                          <a:pt x="101930" y="74382"/>
                        </a:cubicBezTo>
                        <a:cubicBezTo>
                          <a:pt x="103909" y="80320"/>
                          <a:pt x="101796" y="90677"/>
                          <a:pt x="107868" y="92195"/>
                        </a:cubicBezTo>
                        <a:cubicBezTo>
                          <a:pt x="113862" y="93693"/>
                          <a:pt x="133561" y="72439"/>
                          <a:pt x="137556" y="68444"/>
                        </a:cubicBezTo>
                        <a:cubicBezTo>
                          <a:pt x="135577" y="54590"/>
                          <a:pt x="136044" y="40158"/>
                          <a:pt x="131618" y="26881"/>
                        </a:cubicBezTo>
                        <a:cubicBezTo>
                          <a:pt x="124569" y="5735"/>
                          <a:pt x="79381" y="9960"/>
                          <a:pt x="72242" y="9068"/>
                        </a:cubicBezTo>
                        <a:cubicBezTo>
                          <a:pt x="45041" y="0"/>
                          <a:pt x="13854" y="3130"/>
                          <a:pt x="6927" y="90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4" name="Freeform 4103"/>
                  <p:cNvSpPr/>
                  <p:nvPr/>
                </p:nvSpPr>
                <p:spPr bwMode="auto">
                  <a:xfrm>
                    <a:off x="2152403" y="2699657"/>
                    <a:ext cx="160416" cy="81306"/>
                  </a:xfrm>
                  <a:custGeom>
                    <a:avLst/>
                    <a:gdLst>
                      <a:gd name="connsiteX0" fmla="*/ 990 w 160416"/>
                      <a:gd name="connsiteY0" fmla="*/ 47501 h 81306"/>
                      <a:gd name="connsiteX1" fmla="*/ 18803 w 160416"/>
                      <a:gd name="connsiteY1" fmla="*/ 41564 h 81306"/>
                      <a:gd name="connsiteX2" fmla="*/ 30678 w 160416"/>
                      <a:gd name="connsiteY2" fmla="*/ 5938 h 81306"/>
                      <a:gd name="connsiteX3" fmla="*/ 54429 w 160416"/>
                      <a:gd name="connsiteY3" fmla="*/ 0 h 81306"/>
                      <a:gd name="connsiteX4" fmla="*/ 95993 w 160416"/>
                      <a:gd name="connsiteY4" fmla="*/ 11875 h 81306"/>
                      <a:gd name="connsiteX5" fmla="*/ 155369 w 160416"/>
                      <a:gd name="connsiteY5" fmla="*/ 47501 h 81306"/>
                      <a:gd name="connsiteX6" fmla="*/ 60367 w 160416"/>
                      <a:gd name="connsiteY6" fmla="*/ 53439 h 81306"/>
                      <a:gd name="connsiteX7" fmla="*/ 24741 w 160416"/>
                      <a:gd name="connsiteY7" fmla="*/ 65314 h 81306"/>
                      <a:gd name="connsiteX8" fmla="*/ 990 w 160416"/>
                      <a:gd name="connsiteY8" fmla="*/ 47501 h 8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416" h="81306">
                        <a:moveTo>
                          <a:pt x="990" y="47501"/>
                        </a:moveTo>
                        <a:cubicBezTo>
                          <a:pt x="0" y="43543"/>
                          <a:pt x="15165" y="46657"/>
                          <a:pt x="18803" y="41564"/>
                        </a:cubicBezTo>
                        <a:cubicBezTo>
                          <a:pt x="26079" y="31378"/>
                          <a:pt x="18534" y="8974"/>
                          <a:pt x="30678" y="5938"/>
                        </a:cubicBezTo>
                        <a:lnTo>
                          <a:pt x="54429" y="0"/>
                        </a:lnTo>
                        <a:cubicBezTo>
                          <a:pt x="56482" y="513"/>
                          <a:pt x="91736" y="8682"/>
                          <a:pt x="95993" y="11875"/>
                        </a:cubicBezTo>
                        <a:cubicBezTo>
                          <a:pt x="149556" y="52048"/>
                          <a:pt x="99887" y="36406"/>
                          <a:pt x="155369" y="47501"/>
                        </a:cubicBezTo>
                        <a:cubicBezTo>
                          <a:pt x="121567" y="81306"/>
                          <a:pt x="160416" y="48437"/>
                          <a:pt x="60367" y="53439"/>
                        </a:cubicBezTo>
                        <a:cubicBezTo>
                          <a:pt x="47865" y="54064"/>
                          <a:pt x="24741" y="65314"/>
                          <a:pt x="24741" y="65314"/>
                        </a:cubicBezTo>
                        <a:cubicBezTo>
                          <a:pt x="2729" y="57978"/>
                          <a:pt x="1980" y="51459"/>
                          <a:pt x="990" y="475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5" name="Freeform 4104"/>
                  <p:cNvSpPr/>
                  <p:nvPr/>
                </p:nvSpPr>
                <p:spPr bwMode="auto">
                  <a:xfrm>
                    <a:off x="1957451" y="2699657"/>
                    <a:ext cx="103853" cy="102919"/>
                  </a:xfrm>
                  <a:custGeom>
                    <a:avLst/>
                    <a:gdLst>
                      <a:gd name="connsiteX0" fmla="*/ 77189 w 103853"/>
                      <a:gd name="connsiteY0" fmla="*/ 100940 h 102919"/>
                      <a:gd name="connsiteX1" fmla="*/ 41563 w 103853"/>
                      <a:gd name="connsiteY1" fmla="*/ 71252 h 102919"/>
                      <a:gd name="connsiteX2" fmla="*/ 5937 w 103853"/>
                      <a:gd name="connsiteY2" fmla="*/ 59376 h 102919"/>
                      <a:gd name="connsiteX3" fmla="*/ 0 w 103853"/>
                      <a:gd name="connsiteY3" fmla="*/ 41563 h 102919"/>
                      <a:gd name="connsiteX4" fmla="*/ 17813 w 103853"/>
                      <a:gd name="connsiteY4" fmla="*/ 11875 h 102919"/>
                      <a:gd name="connsiteX5" fmla="*/ 53439 w 103853"/>
                      <a:gd name="connsiteY5" fmla="*/ 0 h 102919"/>
                      <a:gd name="connsiteX6" fmla="*/ 89065 w 103853"/>
                      <a:gd name="connsiteY6" fmla="*/ 17813 h 102919"/>
                      <a:gd name="connsiteX7" fmla="*/ 100940 w 103853"/>
                      <a:gd name="connsiteY7" fmla="*/ 35626 h 102919"/>
                      <a:gd name="connsiteX8" fmla="*/ 95002 w 103853"/>
                      <a:gd name="connsiteY8" fmla="*/ 83127 h 102919"/>
                      <a:gd name="connsiteX9" fmla="*/ 77189 w 103853"/>
                      <a:gd name="connsiteY9" fmla="*/ 100940 h 102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3853" h="102919">
                        <a:moveTo>
                          <a:pt x="77189" y="100940"/>
                        </a:moveTo>
                        <a:cubicBezTo>
                          <a:pt x="68283" y="98961"/>
                          <a:pt x="56444" y="77866"/>
                          <a:pt x="41563" y="71252"/>
                        </a:cubicBezTo>
                        <a:cubicBezTo>
                          <a:pt x="30124" y="66168"/>
                          <a:pt x="5937" y="59376"/>
                          <a:pt x="5937" y="59376"/>
                        </a:cubicBezTo>
                        <a:cubicBezTo>
                          <a:pt x="3958" y="53438"/>
                          <a:pt x="0" y="47822"/>
                          <a:pt x="0" y="41563"/>
                        </a:cubicBezTo>
                        <a:cubicBezTo>
                          <a:pt x="0" y="31404"/>
                          <a:pt x="8405" y="16579"/>
                          <a:pt x="17813" y="11875"/>
                        </a:cubicBezTo>
                        <a:cubicBezTo>
                          <a:pt x="29009" y="6277"/>
                          <a:pt x="53439" y="0"/>
                          <a:pt x="53439" y="0"/>
                        </a:cubicBezTo>
                        <a:cubicBezTo>
                          <a:pt x="67928" y="4829"/>
                          <a:pt x="77553" y="6301"/>
                          <a:pt x="89065" y="17813"/>
                        </a:cubicBezTo>
                        <a:cubicBezTo>
                          <a:pt x="94111" y="22859"/>
                          <a:pt x="96982" y="29688"/>
                          <a:pt x="100940" y="35626"/>
                        </a:cubicBezTo>
                        <a:cubicBezTo>
                          <a:pt x="98961" y="51460"/>
                          <a:pt x="103853" y="69850"/>
                          <a:pt x="95002" y="83127"/>
                        </a:cubicBezTo>
                        <a:cubicBezTo>
                          <a:pt x="89404" y="91524"/>
                          <a:pt x="86095" y="102919"/>
                          <a:pt x="77189" y="1009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6" name="Freeform 4105"/>
                  <p:cNvSpPr/>
                  <p:nvPr/>
                </p:nvSpPr>
                <p:spPr bwMode="auto">
                  <a:xfrm>
                    <a:off x="2039588" y="2757300"/>
                    <a:ext cx="131618" cy="79698"/>
                  </a:xfrm>
                  <a:custGeom>
                    <a:avLst/>
                    <a:gdLst>
                      <a:gd name="connsiteX0" fmla="*/ 12865 w 131618"/>
                      <a:gd name="connsiteY0" fmla="*/ 13608 h 79698"/>
                      <a:gd name="connsiteX1" fmla="*/ 30678 w 131618"/>
                      <a:gd name="connsiteY1" fmla="*/ 31421 h 79698"/>
                      <a:gd name="connsiteX2" fmla="*/ 48490 w 131618"/>
                      <a:gd name="connsiteY2" fmla="*/ 43297 h 79698"/>
                      <a:gd name="connsiteX3" fmla="*/ 78179 w 131618"/>
                      <a:gd name="connsiteY3" fmla="*/ 72985 h 79698"/>
                      <a:gd name="connsiteX4" fmla="*/ 101929 w 131618"/>
                      <a:gd name="connsiteY4" fmla="*/ 67047 h 79698"/>
                      <a:gd name="connsiteX5" fmla="*/ 107867 w 131618"/>
                      <a:gd name="connsiteY5" fmla="*/ 49234 h 79698"/>
                      <a:gd name="connsiteX6" fmla="*/ 131618 w 131618"/>
                      <a:gd name="connsiteY6" fmla="*/ 43297 h 79698"/>
                      <a:gd name="connsiteX7" fmla="*/ 125680 w 131618"/>
                      <a:gd name="connsiteY7" fmla="*/ 13608 h 79698"/>
                      <a:gd name="connsiteX8" fmla="*/ 107867 w 131618"/>
                      <a:gd name="connsiteY8" fmla="*/ 1733 h 79698"/>
                      <a:gd name="connsiteX9" fmla="*/ 12865 w 131618"/>
                      <a:gd name="connsiteY9" fmla="*/ 13608 h 79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8" h="79698">
                        <a:moveTo>
                          <a:pt x="12865" y="13608"/>
                        </a:moveTo>
                        <a:cubicBezTo>
                          <a:pt x="0" y="18556"/>
                          <a:pt x="24227" y="26045"/>
                          <a:pt x="30678" y="31421"/>
                        </a:cubicBezTo>
                        <a:cubicBezTo>
                          <a:pt x="36160" y="35990"/>
                          <a:pt x="44032" y="37725"/>
                          <a:pt x="48490" y="43297"/>
                        </a:cubicBezTo>
                        <a:cubicBezTo>
                          <a:pt x="77609" y="79698"/>
                          <a:pt x="20006" y="43900"/>
                          <a:pt x="78179" y="72985"/>
                        </a:cubicBezTo>
                        <a:cubicBezTo>
                          <a:pt x="86096" y="71006"/>
                          <a:pt x="95557" y="72145"/>
                          <a:pt x="101929" y="67047"/>
                        </a:cubicBezTo>
                        <a:cubicBezTo>
                          <a:pt x="106816" y="63137"/>
                          <a:pt x="102980" y="53144"/>
                          <a:pt x="107867" y="49234"/>
                        </a:cubicBezTo>
                        <a:cubicBezTo>
                          <a:pt x="114239" y="44136"/>
                          <a:pt x="123701" y="45276"/>
                          <a:pt x="131618" y="43297"/>
                        </a:cubicBezTo>
                        <a:cubicBezTo>
                          <a:pt x="129639" y="33401"/>
                          <a:pt x="130687" y="22371"/>
                          <a:pt x="125680" y="13608"/>
                        </a:cubicBezTo>
                        <a:cubicBezTo>
                          <a:pt x="122139" y="7412"/>
                          <a:pt x="114989" y="2178"/>
                          <a:pt x="107867" y="1733"/>
                        </a:cubicBezTo>
                        <a:cubicBezTo>
                          <a:pt x="80141" y="0"/>
                          <a:pt x="25730" y="8660"/>
                          <a:pt x="12865" y="13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7" name="Freeform 4106"/>
                  <p:cNvSpPr/>
                  <p:nvPr/>
                </p:nvSpPr>
                <p:spPr bwMode="auto">
                  <a:xfrm>
                    <a:off x="1915887" y="2578734"/>
                    <a:ext cx="118753" cy="61546"/>
                  </a:xfrm>
                  <a:custGeom>
                    <a:avLst/>
                    <a:gdLst>
                      <a:gd name="connsiteX0" fmla="*/ 0 w 118753"/>
                      <a:gd name="connsiteY0" fmla="*/ 25920 h 61546"/>
                      <a:gd name="connsiteX1" fmla="*/ 17813 w 118753"/>
                      <a:gd name="connsiteY1" fmla="*/ 31858 h 61546"/>
                      <a:gd name="connsiteX2" fmla="*/ 29688 w 118753"/>
                      <a:gd name="connsiteY2" fmla="*/ 49671 h 61546"/>
                      <a:gd name="connsiteX3" fmla="*/ 47501 w 118753"/>
                      <a:gd name="connsiteY3" fmla="*/ 61546 h 61546"/>
                      <a:gd name="connsiteX4" fmla="*/ 95002 w 118753"/>
                      <a:gd name="connsiteY4" fmla="*/ 55608 h 61546"/>
                      <a:gd name="connsiteX5" fmla="*/ 118753 w 118753"/>
                      <a:gd name="connsiteY5" fmla="*/ 25920 h 61546"/>
                      <a:gd name="connsiteX6" fmla="*/ 17813 w 118753"/>
                      <a:gd name="connsiteY6" fmla="*/ 19982 h 61546"/>
                      <a:gd name="connsiteX7" fmla="*/ 0 w 118753"/>
                      <a:gd name="connsiteY7" fmla="*/ 25920 h 61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8753" h="61546">
                        <a:moveTo>
                          <a:pt x="0" y="25920"/>
                        </a:moveTo>
                        <a:cubicBezTo>
                          <a:pt x="0" y="27899"/>
                          <a:pt x="12926" y="27948"/>
                          <a:pt x="17813" y="31858"/>
                        </a:cubicBezTo>
                        <a:cubicBezTo>
                          <a:pt x="23385" y="36316"/>
                          <a:pt x="24642" y="44625"/>
                          <a:pt x="29688" y="49671"/>
                        </a:cubicBezTo>
                        <a:cubicBezTo>
                          <a:pt x="34734" y="54717"/>
                          <a:pt x="41563" y="57588"/>
                          <a:pt x="47501" y="61546"/>
                        </a:cubicBezTo>
                        <a:cubicBezTo>
                          <a:pt x="63335" y="59567"/>
                          <a:pt x="79718" y="60193"/>
                          <a:pt x="95002" y="55608"/>
                        </a:cubicBezTo>
                        <a:cubicBezTo>
                          <a:pt x="102054" y="53492"/>
                          <a:pt x="116354" y="29519"/>
                          <a:pt x="118753" y="25920"/>
                        </a:cubicBezTo>
                        <a:cubicBezTo>
                          <a:pt x="83042" y="2113"/>
                          <a:pt x="87752" y="0"/>
                          <a:pt x="17813" y="19982"/>
                        </a:cubicBezTo>
                        <a:cubicBezTo>
                          <a:pt x="12104" y="21613"/>
                          <a:pt x="0" y="23941"/>
                          <a:pt x="0" y="2592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8" name="Freeform 4107"/>
                  <p:cNvSpPr/>
                  <p:nvPr/>
                </p:nvSpPr>
                <p:spPr bwMode="auto">
                  <a:xfrm>
                    <a:off x="2276105" y="2610592"/>
                    <a:ext cx="150421" cy="65314"/>
                  </a:xfrm>
                  <a:custGeom>
                    <a:avLst/>
                    <a:gdLst>
                      <a:gd name="connsiteX0" fmla="*/ 1979 w 150421"/>
                      <a:gd name="connsiteY0" fmla="*/ 35626 h 65314"/>
                      <a:gd name="connsiteX1" fmla="*/ 25730 w 150421"/>
                      <a:gd name="connsiteY1" fmla="*/ 5937 h 65314"/>
                      <a:gd name="connsiteX2" fmla="*/ 49480 w 150421"/>
                      <a:gd name="connsiteY2" fmla="*/ 0 h 65314"/>
                      <a:gd name="connsiteX3" fmla="*/ 67293 w 150421"/>
                      <a:gd name="connsiteY3" fmla="*/ 5937 h 65314"/>
                      <a:gd name="connsiteX4" fmla="*/ 108857 w 150421"/>
                      <a:gd name="connsiteY4" fmla="*/ 29688 h 65314"/>
                      <a:gd name="connsiteX5" fmla="*/ 132608 w 150421"/>
                      <a:gd name="connsiteY5" fmla="*/ 35626 h 65314"/>
                      <a:gd name="connsiteX6" fmla="*/ 150421 w 150421"/>
                      <a:gd name="connsiteY6" fmla="*/ 41563 h 65314"/>
                      <a:gd name="connsiteX7" fmla="*/ 144483 w 150421"/>
                      <a:gd name="connsiteY7" fmla="*/ 59376 h 65314"/>
                      <a:gd name="connsiteX8" fmla="*/ 126670 w 150421"/>
                      <a:gd name="connsiteY8" fmla="*/ 65314 h 65314"/>
                      <a:gd name="connsiteX9" fmla="*/ 67293 w 150421"/>
                      <a:gd name="connsiteY9" fmla="*/ 59376 h 65314"/>
                      <a:gd name="connsiteX10" fmla="*/ 37605 w 150421"/>
                      <a:gd name="connsiteY10" fmla="*/ 47501 h 65314"/>
                      <a:gd name="connsiteX11" fmla="*/ 1979 w 150421"/>
                      <a:gd name="connsiteY11" fmla="*/ 35626 h 65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0421" h="65314">
                        <a:moveTo>
                          <a:pt x="1979" y="35626"/>
                        </a:moveTo>
                        <a:cubicBezTo>
                          <a:pt x="0" y="28699"/>
                          <a:pt x="17269" y="10168"/>
                          <a:pt x="25730" y="5937"/>
                        </a:cubicBezTo>
                        <a:cubicBezTo>
                          <a:pt x="33029" y="2288"/>
                          <a:pt x="41563" y="1979"/>
                          <a:pt x="49480" y="0"/>
                        </a:cubicBezTo>
                        <a:cubicBezTo>
                          <a:pt x="55418" y="1979"/>
                          <a:pt x="61695" y="3138"/>
                          <a:pt x="67293" y="5937"/>
                        </a:cubicBezTo>
                        <a:cubicBezTo>
                          <a:pt x="101756" y="23169"/>
                          <a:pt x="67206" y="14069"/>
                          <a:pt x="108857" y="29688"/>
                        </a:cubicBezTo>
                        <a:cubicBezTo>
                          <a:pt x="116498" y="32553"/>
                          <a:pt x="124761" y="33384"/>
                          <a:pt x="132608" y="35626"/>
                        </a:cubicBezTo>
                        <a:cubicBezTo>
                          <a:pt x="138626" y="37345"/>
                          <a:pt x="144483" y="39584"/>
                          <a:pt x="150421" y="41563"/>
                        </a:cubicBezTo>
                        <a:cubicBezTo>
                          <a:pt x="148442" y="47501"/>
                          <a:pt x="148909" y="54950"/>
                          <a:pt x="144483" y="59376"/>
                        </a:cubicBezTo>
                        <a:cubicBezTo>
                          <a:pt x="140057" y="63802"/>
                          <a:pt x="132929" y="65314"/>
                          <a:pt x="126670" y="65314"/>
                        </a:cubicBezTo>
                        <a:cubicBezTo>
                          <a:pt x="106779" y="65314"/>
                          <a:pt x="87085" y="61355"/>
                          <a:pt x="67293" y="59376"/>
                        </a:cubicBezTo>
                        <a:cubicBezTo>
                          <a:pt x="57397" y="55418"/>
                          <a:pt x="47138" y="52267"/>
                          <a:pt x="37605" y="47501"/>
                        </a:cubicBezTo>
                        <a:cubicBezTo>
                          <a:pt x="31222" y="44310"/>
                          <a:pt x="3958" y="42553"/>
                          <a:pt x="1979" y="356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09" name="Freeform 4108"/>
                  <p:cNvSpPr/>
                  <p:nvPr/>
                </p:nvSpPr>
                <p:spPr bwMode="auto">
                  <a:xfrm>
                    <a:off x="2330534" y="2685888"/>
                    <a:ext cx="183471" cy="104493"/>
                  </a:xfrm>
                  <a:custGeom>
                    <a:avLst/>
                    <a:gdLst>
                      <a:gd name="connsiteX0" fmla="*/ 6927 w 183471"/>
                      <a:gd name="connsiteY0" fmla="*/ 67208 h 104493"/>
                      <a:gd name="connsiteX1" fmla="*/ 18802 w 183471"/>
                      <a:gd name="connsiteY1" fmla="*/ 49395 h 104493"/>
                      <a:gd name="connsiteX2" fmla="*/ 30677 w 183471"/>
                      <a:gd name="connsiteY2" fmla="*/ 37519 h 104493"/>
                      <a:gd name="connsiteX3" fmla="*/ 54428 w 183471"/>
                      <a:gd name="connsiteY3" fmla="*/ 7831 h 104493"/>
                      <a:gd name="connsiteX4" fmla="*/ 107867 w 183471"/>
                      <a:gd name="connsiteY4" fmla="*/ 13769 h 104493"/>
                      <a:gd name="connsiteX5" fmla="*/ 60366 w 183471"/>
                      <a:gd name="connsiteY5" fmla="*/ 73145 h 104493"/>
                      <a:gd name="connsiteX6" fmla="*/ 6927 w 183471"/>
                      <a:gd name="connsiteY6" fmla="*/ 67208 h 104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3471" h="104493">
                        <a:moveTo>
                          <a:pt x="6927" y="67208"/>
                        </a:moveTo>
                        <a:cubicBezTo>
                          <a:pt x="0" y="63250"/>
                          <a:pt x="14344" y="54967"/>
                          <a:pt x="18802" y="49395"/>
                        </a:cubicBezTo>
                        <a:cubicBezTo>
                          <a:pt x="22299" y="45023"/>
                          <a:pt x="27797" y="42319"/>
                          <a:pt x="30677" y="37519"/>
                        </a:cubicBezTo>
                        <a:cubicBezTo>
                          <a:pt x="49796" y="5654"/>
                          <a:pt x="18952" y="31481"/>
                          <a:pt x="54428" y="7831"/>
                        </a:cubicBezTo>
                        <a:cubicBezTo>
                          <a:pt x="72241" y="9810"/>
                          <a:pt x="96393" y="0"/>
                          <a:pt x="107867" y="13769"/>
                        </a:cubicBezTo>
                        <a:cubicBezTo>
                          <a:pt x="183471" y="104493"/>
                          <a:pt x="79748" y="75299"/>
                          <a:pt x="60366" y="73145"/>
                        </a:cubicBezTo>
                        <a:cubicBezTo>
                          <a:pt x="27014" y="64808"/>
                          <a:pt x="13854" y="71166"/>
                          <a:pt x="6927" y="672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0" name="Freeform 4109"/>
                  <p:cNvSpPr/>
                  <p:nvPr/>
                </p:nvSpPr>
                <p:spPr bwMode="auto">
                  <a:xfrm>
                    <a:off x="2423557" y="2600141"/>
                    <a:ext cx="158703" cy="99516"/>
                  </a:xfrm>
                  <a:custGeom>
                    <a:avLst/>
                    <a:gdLst>
                      <a:gd name="connsiteX0" fmla="*/ 8906 w 158703"/>
                      <a:gd name="connsiteY0" fmla="*/ 87640 h 99516"/>
                      <a:gd name="connsiteX1" fmla="*/ 14844 w 158703"/>
                      <a:gd name="connsiteY1" fmla="*/ 52014 h 99516"/>
                      <a:gd name="connsiteX2" fmla="*/ 50470 w 158703"/>
                      <a:gd name="connsiteY2" fmla="*/ 40139 h 99516"/>
                      <a:gd name="connsiteX3" fmla="*/ 68283 w 158703"/>
                      <a:gd name="connsiteY3" fmla="*/ 28264 h 99516"/>
                      <a:gd name="connsiteX4" fmla="*/ 74221 w 158703"/>
                      <a:gd name="connsiteY4" fmla="*/ 4513 h 99516"/>
                      <a:gd name="connsiteX5" fmla="*/ 103909 w 158703"/>
                      <a:gd name="connsiteY5" fmla="*/ 10451 h 99516"/>
                      <a:gd name="connsiteX6" fmla="*/ 139535 w 158703"/>
                      <a:gd name="connsiteY6" fmla="*/ 34201 h 99516"/>
                      <a:gd name="connsiteX7" fmla="*/ 157348 w 158703"/>
                      <a:gd name="connsiteY7" fmla="*/ 40139 h 99516"/>
                      <a:gd name="connsiteX8" fmla="*/ 127659 w 158703"/>
                      <a:gd name="connsiteY8" fmla="*/ 69827 h 99516"/>
                      <a:gd name="connsiteX9" fmla="*/ 109847 w 158703"/>
                      <a:gd name="connsiteY9" fmla="*/ 63890 h 99516"/>
                      <a:gd name="connsiteX10" fmla="*/ 97971 w 158703"/>
                      <a:gd name="connsiteY10" fmla="*/ 75765 h 99516"/>
                      <a:gd name="connsiteX11" fmla="*/ 80158 w 158703"/>
                      <a:gd name="connsiteY11" fmla="*/ 81703 h 99516"/>
                      <a:gd name="connsiteX12" fmla="*/ 68283 w 158703"/>
                      <a:gd name="connsiteY12" fmla="*/ 99516 h 99516"/>
                      <a:gd name="connsiteX13" fmla="*/ 8906 w 158703"/>
                      <a:gd name="connsiteY13" fmla="*/ 87640 h 99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58703" h="99516">
                        <a:moveTo>
                          <a:pt x="8906" y="87640"/>
                        </a:moveTo>
                        <a:cubicBezTo>
                          <a:pt x="0" y="79723"/>
                          <a:pt x="6916" y="61074"/>
                          <a:pt x="14844" y="52014"/>
                        </a:cubicBezTo>
                        <a:cubicBezTo>
                          <a:pt x="23087" y="42594"/>
                          <a:pt x="38595" y="44097"/>
                          <a:pt x="50470" y="40139"/>
                        </a:cubicBezTo>
                        <a:cubicBezTo>
                          <a:pt x="57240" y="37882"/>
                          <a:pt x="62345" y="32222"/>
                          <a:pt x="68283" y="28264"/>
                        </a:cubicBezTo>
                        <a:cubicBezTo>
                          <a:pt x="70262" y="20347"/>
                          <a:pt x="66922" y="8163"/>
                          <a:pt x="74221" y="4513"/>
                        </a:cubicBezTo>
                        <a:cubicBezTo>
                          <a:pt x="83248" y="0"/>
                          <a:pt x="94722" y="6275"/>
                          <a:pt x="103909" y="10451"/>
                        </a:cubicBezTo>
                        <a:cubicBezTo>
                          <a:pt x="116902" y="16357"/>
                          <a:pt x="125995" y="29687"/>
                          <a:pt x="139535" y="34201"/>
                        </a:cubicBezTo>
                        <a:lnTo>
                          <a:pt x="157348" y="40139"/>
                        </a:lnTo>
                        <a:cubicBezTo>
                          <a:pt x="141004" y="97341"/>
                          <a:pt x="158703" y="85349"/>
                          <a:pt x="127659" y="69827"/>
                        </a:cubicBezTo>
                        <a:cubicBezTo>
                          <a:pt x="122061" y="67028"/>
                          <a:pt x="115784" y="65869"/>
                          <a:pt x="109847" y="63890"/>
                        </a:cubicBezTo>
                        <a:cubicBezTo>
                          <a:pt x="105888" y="67848"/>
                          <a:pt x="102771" y="72885"/>
                          <a:pt x="97971" y="75765"/>
                        </a:cubicBezTo>
                        <a:cubicBezTo>
                          <a:pt x="92604" y="78985"/>
                          <a:pt x="85045" y="77793"/>
                          <a:pt x="80158" y="81703"/>
                        </a:cubicBezTo>
                        <a:cubicBezTo>
                          <a:pt x="74586" y="86161"/>
                          <a:pt x="72241" y="93578"/>
                          <a:pt x="68283" y="99516"/>
                        </a:cubicBezTo>
                        <a:cubicBezTo>
                          <a:pt x="12877" y="93359"/>
                          <a:pt x="17812" y="95557"/>
                          <a:pt x="8906" y="8764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1" name="Freeform 4110"/>
                  <p:cNvSpPr/>
                  <p:nvPr/>
                </p:nvSpPr>
                <p:spPr bwMode="auto">
                  <a:xfrm>
                    <a:off x="2557154" y="2616529"/>
                    <a:ext cx="120523" cy="23751"/>
                  </a:xfrm>
                  <a:custGeom>
                    <a:avLst/>
                    <a:gdLst>
                      <a:gd name="connsiteX0" fmla="*/ 0 w 120523"/>
                      <a:gd name="connsiteY0" fmla="*/ 23751 h 23751"/>
                      <a:gd name="connsiteX1" fmla="*/ 35626 w 120523"/>
                      <a:gd name="connsiteY1" fmla="*/ 11876 h 23751"/>
                      <a:gd name="connsiteX2" fmla="*/ 53439 w 120523"/>
                      <a:gd name="connsiteY2" fmla="*/ 5938 h 23751"/>
                      <a:gd name="connsiteX3" fmla="*/ 106878 w 120523"/>
                      <a:gd name="connsiteY3" fmla="*/ 0 h 23751"/>
                      <a:gd name="connsiteX4" fmla="*/ 118753 w 120523"/>
                      <a:gd name="connsiteY4" fmla="*/ 11876 h 23751"/>
                      <a:gd name="connsiteX5" fmla="*/ 100940 w 120523"/>
                      <a:gd name="connsiteY5" fmla="*/ 17813 h 23751"/>
                      <a:gd name="connsiteX6" fmla="*/ 0 w 120523"/>
                      <a:gd name="connsiteY6" fmla="*/ 23751 h 23751"/>
                      <a:gd name="connsiteX7" fmla="*/ 0 w 120523"/>
                      <a:gd name="connsiteY7" fmla="*/ 23751 h 23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523" h="23751">
                        <a:moveTo>
                          <a:pt x="0" y="23751"/>
                        </a:moveTo>
                        <a:lnTo>
                          <a:pt x="35626" y="11876"/>
                        </a:lnTo>
                        <a:cubicBezTo>
                          <a:pt x="41564" y="9897"/>
                          <a:pt x="47218" y="6629"/>
                          <a:pt x="53439" y="5938"/>
                        </a:cubicBezTo>
                        <a:lnTo>
                          <a:pt x="106878" y="0"/>
                        </a:lnTo>
                        <a:cubicBezTo>
                          <a:pt x="110836" y="3959"/>
                          <a:pt x="120523" y="6565"/>
                          <a:pt x="118753" y="11876"/>
                        </a:cubicBezTo>
                        <a:cubicBezTo>
                          <a:pt x="116774" y="17814"/>
                          <a:pt x="107168" y="17190"/>
                          <a:pt x="100940" y="17813"/>
                        </a:cubicBezTo>
                        <a:cubicBezTo>
                          <a:pt x="67402" y="21167"/>
                          <a:pt x="33647" y="21772"/>
                          <a:pt x="0" y="23751"/>
                        </a:cubicBezTo>
                        <a:lnTo>
                          <a:pt x="0" y="2375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2" name="Freeform 4111"/>
                  <p:cNvSpPr/>
                  <p:nvPr/>
                </p:nvSpPr>
                <p:spPr bwMode="auto">
                  <a:xfrm>
                    <a:off x="2496792" y="2674565"/>
                    <a:ext cx="131614" cy="94852"/>
                  </a:xfrm>
                  <a:custGeom>
                    <a:avLst/>
                    <a:gdLst>
                      <a:gd name="connsiteX0" fmla="*/ 6923 w 131614"/>
                      <a:gd name="connsiteY0" fmla="*/ 84468 h 94852"/>
                      <a:gd name="connsiteX1" fmla="*/ 30674 w 131614"/>
                      <a:gd name="connsiteY1" fmla="*/ 48842 h 94852"/>
                      <a:gd name="connsiteX2" fmla="*/ 48487 w 131614"/>
                      <a:gd name="connsiteY2" fmla="*/ 36967 h 94852"/>
                      <a:gd name="connsiteX3" fmla="*/ 66300 w 131614"/>
                      <a:gd name="connsiteY3" fmla="*/ 1341 h 94852"/>
                      <a:gd name="connsiteX4" fmla="*/ 90050 w 131614"/>
                      <a:gd name="connsiteY4" fmla="*/ 7279 h 94852"/>
                      <a:gd name="connsiteX5" fmla="*/ 107863 w 131614"/>
                      <a:gd name="connsiteY5" fmla="*/ 60718 h 94852"/>
                      <a:gd name="connsiteX6" fmla="*/ 131614 w 131614"/>
                      <a:gd name="connsiteY6" fmla="*/ 66655 h 94852"/>
                      <a:gd name="connsiteX7" fmla="*/ 119739 w 131614"/>
                      <a:gd name="connsiteY7" fmla="*/ 78531 h 94852"/>
                      <a:gd name="connsiteX8" fmla="*/ 18799 w 131614"/>
                      <a:gd name="connsiteY8" fmla="*/ 90406 h 94852"/>
                      <a:gd name="connsiteX9" fmla="*/ 6923 w 131614"/>
                      <a:gd name="connsiteY9" fmla="*/ 84468 h 94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1614" h="94852">
                        <a:moveTo>
                          <a:pt x="6923" y="84468"/>
                        </a:moveTo>
                        <a:cubicBezTo>
                          <a:pt x="8902" y="77541"/>
                          <a:pt x="0" y="94852"/>
                          <a:pt x="30674" y="48842"/>
                        </a:cubicBezTo>
                        <a:cubicBezTo>
                          <a:pt x="34632" y="42904"/>
                          <a:pt x="42549" y="40925"/>
                          <a:pt x="48487" y="36967"/>
                        </a:cubicBezTo>
                        <a:cubicBezTo>
                          <a:pt x="50191" y="30152"/>
                          <a:pt x="52489" y="3643"/>
                          <a:pt x="66300" y="1341"/>
                        </a:cubicBezTo>
                        <a:cubicBezTo>
                          <a:pt x="74349" y="0"/>
                          <a:pt x="82133" y="5300"/>
                          <a:pt x="90050" y="7279"/>
                        </a:cubicBezTo>
                        <a:cubicBezTo>
                          <a:pt x="92592" y="25073"/>
                          <a:pt x="87768" y="50670"/>
                          <a:pt x="107863" y="60718"/>
                        </a:cubicBezTo>
                        <a:cubicBezTo>
                          <a:pt x="115162" y="64368"/>
                          <a:pt x="123697" y="64676"/>
                          <a:pt x="131614" y="66655"/>
                        </a:cubicBezTo>
                        <a:cubicBezTo>
                          <a:pt x="127656" y="70614"/>
                          <a:pt x="125241" y="77499"/>
                          <a:pt x="119739" y="78531"/>
                        </a:cubicBezTo>
                        <a:cubicBezTo>
                          <a:pt x="101719" y="81910"/>
                          <a:pt x="46890" y="76360"/>
                          <a:pt x="18799" y="90406"/>
                        </a:cubicBezTo>
                        <a:cubicBezTo>
                          <a:pt x="16295" y="91658"/>
                          <a:pt x="4944" y="91395"/>
                          <a:pt x="6923" y="8446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3" name="Freeform 4112"/>
                  <p:cNvSpPr/>
                  <p:nvPr/>
                </p:nvSpPr>
                <p:spPr bwMode="auto">
                  <a:xfrm>
                    <a:off x="2608614" y="2646218"/>
                    <a:ext cx="79169" cy="97971"/>
                  </a:xfrm>
                  <a:custGeom>
                    <a:avLst/>
                    <a:gdLst>
                      <a:gd name="connsiteX0" fmla="*/ 1979 w 79169"/>
                      <a:gd name="connsiteY0" fmla="*/ 89065 h 97971"/>
                      <a:gd name="connsiteX1" fmla="*/ 7917 w 79169"/>
                      <a:gd name="connsiteY1" fmla="*/ 17813 h 97971"/>
                      <a:gd name="connsiteX2" fmla="*/ 25730 w 79169"/>
                      <a:gd name="connsiteY2" fmla="*/ 11875 h 97971"/>
                      <a:gd name="connsiteX3" fmla="*/ 79169 w 79169"/>
                      <a:gd name="connsiteY3" fmla="*/ 0 h 97971"/>
                      <a:gd name="connsiteX4" fmla="*/ 67293 w 79169"/>
                      <a:gd name="connsiteY4" fmla="*/ 35626 h 97971"/>
                      <a:gd name="connsiteX5" fmla="*/ 49480 w 79169"/>
                      <a:gd name="connsiteY5" fmla="*/ 65314 h 97971"/>
                      <a:gd name="connsiteX6" fmla="*/ 19792 w 79169"/>
                      <a:gd name="connsiteY6" fmla="*/ 71252 h 97971"/>
                      <a:gd name="connsiteX7" fmla="*/ 1979 w 79169"/>
                      <a:gd name="connsiteY7" fmla="*/ 89065 h 97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169" h="97971">
                        <a:moveTo>
                          <a:pt x="1979" y="89065"/>
                        </a:moveTo>
                        <a:cubicBezTo>
                          <a:pt x="0" y="80159"/>
                          <a:pt x="908" y="40592"/>
                          <a:pt x="7917" y="17813"/>
                        </a:cubicBezTo>
                        <a:cubicBezTo>
                          <a:pt x="9758" y="11831"/>
                          <a:pt x="19712" y="13595"/>
                          <a:pt x="25730" y="11875"/>
                        </a:cubicBezTo>
                        <a:cubicBezTo>
                          <a:pt x="45303" y="6282"/>
                          <a:pt x="58752" y="4083"/>
                          <a:pt x="79169" y="0"/>
                        </a:cubicBezTo>
                        <a:lnTo>
                          <a:pt x="67293" y="35626"/>
                        </a:lnTo>
                        <a:cubicBezTo>
                          <a:pt x="63634" y="46602"/>
                          <a:pt x="62161" y="59879"/>
                          <a:pt x="49480" y="65314"/>
                        </a:cubicBezTo>
                        <a:cubicBezTo>
                          <a:pt x="40204" y="69289"/>
                          <a:pt x="29688" y="69273"/>
                          <a:pt x="19792" y="71252"/>
                        </a:cubicBezTo>
                        <a:cubicBezTo>
                          <a:pt x="332" y="84225"/>
                          <a:pt x="3958" y="97971"/>
                          <a:pt x="1979" y="8906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4" name="Freeform 4113"/>
                  <p:cNvSpPr/>
                  <p:nvPr/>
                </p:nvSpPr>
                <p:spPr bwMode="auto">
                  <a:xfrm>
                    <a:off x="2667001" y="2657111"/>
                    <a:ext cx="145473" cy="137548"/>
                  </a:xfrm>
                  <a:custGeom>
                    <a:avLst/>
                    <a:gdLst>
                      <a:gd name="connsiteX0" fmla="*/ 8906 w 145473"/>
                      <a:gd name="connsiteY0" fmla="*/ 36608 h 137548"/>
                      <a:gd name="connsiteX1" fmla="*/ 26719 w 145473"/>
                      <a:gd name="connsiteY1" fmla="*/ 54421 h 137548"/>
                      <a:gd name="connsiteX2" fmla="*/ 56408 w 145473"/>
                      <a:gd name="connsiteY2" fmla="*/ 90047 h 137548"/>
                      <a:gd name="connsiteX3" fmla="*/ 80158 w 145473"/>
                      <a:gd name="connsiteY3" fmla="*/ 95985 h 137548"/>
                      <a:gd name="connsiteX4" fmla="*/ 97971 w 145473"/>
                      <a:gd name="connsiteY4" fmla="*/ 101922 h 137548"/>
                      <a:gd name="connsiteX5" fmla="*/ 145473 w 145473"/>
                      <a:gd name="connsiteY5" fmla="*/ 107860 h 137548"/>
                      <a:gd name="connsiteX6" fmla="*/ 139535 w 145473"/>
                      <a:gd name="connsiteY6" fmla="*/ 60359 h 137548"/>
                      <a:gd name="connsiteX7" fmla="*/ 133597 w 145473"/>
                      <a:gd name="connsiteY7" fmla="*/ 42546 h 137548"/>
                      <a:gd name="connsiteX8" fmla="*/ 115784 w 145473"/>
                      <a:gd name="connsiteY8" fmla="*/ 36608 h 137548"/>
                      <a:gd name="connsiteX9" fmla="*/ 80158 w 145473"/>
                      <a:gd name="connsiteY9" fmla="*/ 6920 h 137548"/>
                      <a:gd name="connsiteX10" fmla="*/ 8906 w 145473"/>
                      <a:gd name="connsiteY10" fmla="*/ 36608 h 137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473" h="137548">
                        <a:moveTo>
                          <a:pt x="8906" y="36608"/>
                        </a:moveTo>
                        <a:cubicBezTo>
                          <a:pt x="0" y="44525"/>
                          <a:pt x="21343" y="47970"/>
                          <a:pt x="26719" y="54421"/>
                        </a:cubicBezTo>
                        <a:cubicBezTo>
                          <a:pt x="37897" y="67835"/>
                          <a:pt x="39851" y="80585"/>
                          <a:pt x="56408" y="90047"/>
                        </a:cubicBezTo>
                        <a:cubicBezTo>
                          <a:pt x="63493" y="94096"/>
                          <a:pt x="72312" y="93743"/>
                          <a:pt x="80158" y="95985"/>
                        </a:cubicBezTo>
                        <a:cubicBezTo>
                          <a:pt x="86176" y="97704"/>
                          <a:pt x="92033" y="99943"/>
                          <a:pt x="97971" y="101922"/>
                        </a:cubicBezTo>
                        <a:cubicBezTo>
                          <a:pt x="139535" y="129632"/>
                          <a:pt x="125680" y="137548"/>
                          <a:pt x="145473" y="107860"/>
                        </a:cubicBezTo>
                        <a:cubicBezTo>
                          <a:pt x="143494" y="92026"/>
                          <a:pt x="142390" y="76058"/>
                          <a:pt x="139535" y="60359"/>
                        </a:cubicBezTo>
                        <a:cubicBezTo>
                          <a:pt x="138415" y="54201"/>
                          <a:pt x="138023" y="46972"/>
                          <a:pt x="133597" y="42546"/>
                        </a:cubicBezTo>
                        <a:cubicBezTo>
                          <a:pt x="129171" y="38120"/>
                          <a:pt x="121722" y="38587"/>
                          <a:pt x="115784" y="36608"/>
                        </a:cubicBezTo>
                        <a:cubicBezTo>
                          <a:pt x="108731" y="29555"/>
                          <a:pt x="91525" y="10020"/>
                          <a:pt x="80158" y="6920"/>
                        </a:cubicBezTo>
                        <a:cubicBezTo>
                          <a:pt x="54785" y="0"/>
                          <a:pt x="17812" y="28691"/>
                          <a:pt x="8906" y="3660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5" name="Freeform 4114"/>
                  <p:cNvSpPr/>
                  <p:nvPr/>
                </p:nvSpPr>
                <p:spPr bwMode="auto">
                  <a:xfrm>
                    <a:off x="2741222" y="2622467"/>
                    <a:ext cx="219694" cy="71252"/>
                  </a:xfrm>
                  <a:custGeom>
                    <a:avLst/>
                    <a:gdLst>
                      <a:gd name="connsiteX0" fmla="*/ 23751 w 184068"/>
                      <a:gd name="connsiteY0" fmla="*/ 53439 h 94747"/>
                      <a:gd name="connsiteX1" fmla="*/ 41564 w 184068"/>
                      <a:gd name="connsiteY1" fmla="*/ 17813 h 94747"/>
                      <a:gd name="connsiteX2" fmla="*/ 47501 w 184068"/>
                      <a:gd name="connsiteY2" fmla="*/ 0 h 94747"/>
                      <a:gd name="connsiteX3" fmla="*/ 65314 w 184068"/>
                      <a:gd name="connsiteY3" fmla="*/ 11876 h 94747"/>
                      <a:gd name="connsiteX4" fmla="*/ 83127 w 184068"/>
                      <a:gd name="connsiteY4" fmla="*/ 29689 h 94747"/>
                      <a:gd name="connsiteX5" fmla="*/ 184068 w 184068"/>
                      <a:gd name="connsiteY5" fmla="*/ 35626 h 94747"/>
                      <a:gd name="connsiteX6" fmla="*/ 23751 w 184068"/>
                      <a:gd name="connsiteY6" fmla="*/ 53439 h 94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068" h="94747">
                        <a:moveTo>
                          <a:pt x="23751" y="53439"/>
                        </a:moveTo>
                        <a:cubicBezTo>
                          <a:pt x="0" y="50470"/>
                          <a:pt x="18543" y="63854"/>
                          <a:pt x="41564" y="17813"/>
                        </a:cubicBezTo>
                        <a:cubicBezTo>
                          <a:pt x="44363" y="12215"/>
                          <a:pt x="45522" y="5938"/>
                          <a:pt x="47501" y="0"/>
                        </a:cubicBezTo>
                        <a:cubicBezTo>
                          <a:pt x="53439" y="3959"/>
                          <a:pt x="59832" y="7307"/>
                          <a:pt x="65314" y="11876"/>
                        </a:cubicBezTo>
                        <a:cubicBezTo>
                          <a:pt x="71765" y="17252"/>
                          <a:pt x="74893" y="28042"/>
                          <a:pt x="83127" y="29689"/>
                        </a:cubicBezTo>
                        <a:cubicBezTo>
                          <a:pt x="116178" y="36299"/>
                          <a:pt x="150421" y="33647"/>
                          <a:pt x="184068" y="35626"/>
                        </a:cubicBezTo>
                        <a:cubicBezTo>
                          <a:pt x="164360" y="94747"/>
                          <a:pt x="47502" y="56408"/>
                          <a:pt x="23751" y="5343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6" name="Freeform 4115"/>
                  <p:cNvSpPr/>
                  <p:nvPr/>
                </p:nvSpPr>
                <p:spPr bwMode="auto">
                  <a:xfrm>
                    <a:off x="2779817" y="2679458"/>
                    <a:ext cx="180341" cy="111488"/>
                  </a:xfrm>
                  <a:custGeom>
                    <a:avLst/>
                    <a:gdLst>
                      <a:gd name="connsiteX0" fmla="*/ 2969 w 180341"/>
                      <a:gd name="connsiteY0" fmla="*/ 67701 h 111488"/>
                      <a:gd name="connsiteX1" fmla="*/ 62345 w 180341"/>
                      <a:gd name="connsiteY1" fmla="*/ 55825 h 111488"/>
                      <a:gd name="connsiteX2" fmla="*/ 92034 w 180341"/>
                      <a:gd name="connsiteY2" fmla="*/ 32075 h 111488"/>
                      <a:gd name="connsiteX3" fmla="*/ 109847 w 180341"/>
                      <a:gd name="connsiteY3" fmla="*/ 26137 h 111488"/>
                      <a:gd name="connsiteX4" fmla="*/ 151410 w 180341"/>
                      <a:gd name="connsiteY4" fmla="*/ 2386 h 111488"/>
                      <a:gd name="connsiteX5" fmla="*/ 163286 w 180341"/>
                      <a:gd name="connsiteY5" fmla="*/ 14262 h 111488"/>
                      <a:gd name="connsiteX6" fmla="*/ 163286 w 180341"/>
                      <a:gd name="connsiteY6" fmla="*/ 73638 h 111488"/>
                      <a:gd name="connsiteX7" fmla="*/ 133597 w 180341"/>
                      <a:gd name="connsiteY7" fmla="*/ 67701 h 111488"/>
                      <a:gd name="connsiteX8" fmla="*/ 97971 w 180341"/>
                      <a:gd name="connsiteY8" fmla="*/ 55825 h 111488"/>
                      <a:gd name="connsiteX9" fmla="*/ 80158 w 180341"/>
                      <a:gd name="connsiteY9" fmla="*/ 49888 h 111488"/>
                      <a:gd name="connsiteX10" fmla="*/ 109847 w 180341"/>
                      <a:gd name="connsiteY10" fmla="*/ 103327 h 111488"/>
                      <a:gd name="connsiteX11" fmla="*/ 80158 w 180341"/>
                      <a:gd name="connsiteY11" fmla="*/ 85514 h 111488"/>
                      <a:gd name="connsiteX12" fmla="*/ 2969 w 180341"/>
                      <a:gd name="connsiteY12" fmla="*/ 67701 h 111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80341" h="111488">
                        <a:moveTo>
                          <a:pt x="2969" y="67701"/>
                        </a:moveTo>
                        <a:cubicBezTo>
                          <a:pt x="0" y="62753"/>
                          <a:pt x="42553" y="59784"/>
                          <a:pt x="62345" y="55825"/>
                        </a:cubicBezTo>
                        <a:cubicBezTo>
                          <a:pt x="80169" y="52260"/>
                          <a:pt x="78758" y="40041"/>
                          <a:pt x="92034" y="32075"/>
                        </a:cubicBezTo>
                        <a:cubicBezTo>
                          <a:pt x="97401" y="28855"/>
                          <a:pt x="103909" y="28116"/>
                          <a:pt x="109847" y="26137"/>
                        </a:cubicBezTo>
                        <a:cubicBezTo>
                          <a:pt x="114459" y="22678"/>
                          <a:pt x="139480" y="0"/>
                          <a:pt x="151410" y="2386"/>
                        </a:cubicBezTo>
                        <a:cubicBezTo>
                          <a:pt x="156900" y="3484"/>
                          <a:pt x="159327" y="10303"/>
                          <a:pt x="163286" y="14262"/>
                        </a:cubicBezTo>
                        <a:cubicBezTo>
                          <a:pt x="169072" y="31621"/>
                          <a:pt x="180341" y="56583"/>
                          <a:pt x="163286" y="73638"/>
                        </a:cubicBezTo>
                        <a:cubicBezTo>
                          <a:pt x="156150" y="80774"/>
                          <a:pt x="143334" y="70356"/>
                          <a:pt x="133597" y="67701"/>
                        </a:cubicBezTo>
                        <a:cubicBezTo>
                          <a:pt x="121520" y="64407"/>
                          <a:pt x="109846" y="59783"/>
                          <a:pt x="97971" y="55825"/>
                        </a:cubicBezTo>
                        <a:lnTo>
                          <a:pt x="80158" y="49888"/>
                        </a:lnTo>
                        <a:cubicBezTo>
                          <a:pt x="68911" y="83634"/>
                          <a:pt x="69795" y="63275"/>
                          <a:pt x="109847" y="103327"/>
                        </a:cubicBezTo>
                        <a:cubicBezTo>
                          <a:pt x="118008" y="111488"/>
                          <a:pt x="90247" y="91119"/>
                          <a:pt x="80158" y="85514"/>
                        </a:cubicBezTo>
                        <a:cubicBezTo>
                          <a:pt x="49222" y="68327"/>
                          <a:pt x="5938" y="72649"/>
                          <a:pt x="2969" y="6770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7" name="Freeform 4116"/>
                  <p:cNvSpPr/>
                  <p:nvPr/>
                </p:nvSpPr>
                <p:spPr bwMode="auto">
                  <a:xfrm>
                    <a:off x="2910833" y="2603450"/>
                    <a:ext cx="129019" cy="83342"/>
                  </a:xfrm>
                  <a:custGeom>
                    <a:avLst/>
                    <a:gdLst>
                      <a:gd name="connsiteX0" fmla="*/ 26332 w 129019"/>
                      <a:gd name="connsiteY0" fmla="*/ 78394 h 83342"/>
                      <a:gd name="connsiteX1" fmla="*/ 44145 w 129019"/>
                      <a:gd name="connsiteY1" fmla="*/ 66518 h 83342"/>
                      <a:gd name="connsiteX2" fmla="*/ 121334 w 129019"/>
                      <a:gd name="connsiteY2" fmla="*/ 60581 h 83342"/>
                      <a:gd name="connsiteX3" fmla="*/ 127272 w 129019"/>
                      <a:gd name="connsiteY3" fmla="*/ 36830 h 83342"/>
                      <a:gd name="connsiteX4" fmla="*/ 121334 w 129019"/>
                      <a:gd name="connsiteY4" fmla="*/ 13079 h 83342"/>
                      <a:gd name="connsiteX5" fmla="*/ 32269 w 129019"/>
                      <a:gd name="connsiteY5" fmla="*/ 13079 h 83342"/>
                      <a:gd name="connsiteX6" fmla="*/ 20394 w 129019"/>
                      <a:gd name="connsiteY6" fmla="*/ 24955 h 83342"/>
                      <a:gd name="connsiteX7" fmla="*/ 2581 w 129019"/>
                      <a:gd name="connsiteY7" fmla="*/ 36830 h 83342"/>
                      <a:gd name="connsiteX8" fmla="*/ 26332 w 129019"/>
                      <a:gd name="connsiteY8" fmla="*/ 78394 h 83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9019" h="83342">
                        <a:moveTo>
                          <a:pt x="26332" y="78394"/>
                        </a:moveTo>
                        <a:cubicBezTo>
                          <a:pt x="33259" y="83342"/>
                          <a:pt x="37131" y="67833"/>
                          <a:pt x="44145" y="66518"/>
                        </a:cubicBezTo>
                        <a:cubicBezTo>
                          <a:pt x="69509" y="61762"/>
                          <a:pt x="97032" y="69260"/>
                          <a:pt x="121334" y="60581"/>
                        </a:cubicBezTo>
                        <a:cubicBezTo>
                          <a:pt x="129019" y="57836"/>
                          <a:pt x="125293" y="44747"/>
                          <a:pt x="127272" y="36830"/>
                        </a:cubicBezTo>
                        <a:cubicBezTo>
                          <a:pt x="125293" y="28913"/>
                          <a:pt x="128468" y="17042"/>
                          <a:pt x="121334" y="13079"/>
                        </a:cubicBezTo>
                        <a:cubicBezTo>
                          <a:pt x="97792" y="0"/>
                          <a:pt x="56436" y="9627"/>
                          <a:pt x="32269" y="13079"/>
                        </a:cubicBezTo>
                        <a:cubicBezTo>
                          <a:pt x="28311" y="17038"/>
                          <a:pt x="24765" y="21458"/>
                          <a:pt x="20394" y="24955"/>
                        </a:cubicBezTo>
                        <a:cubicBezTo>
                          <a:pt x="14822" y="29413"/>
                          <a:pt x="4838" y="30060"/>
                          <a:pt x="2581" y="36830"/>
                        </a:cubicBezTo>
                        <a:cubicBezTo>
                          <a:pt x="0" y="44572"/>
                          <a:pt x="19405" y="73446"/>
                          <a:pt x="26332" y="7839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8" name="Freeform 4117"/>
                  <p:cNvSpPr/>
                  <p:nvPr/>
                </p:nvSpPr>
                <p:spPr bwMode="auto">
                  <a:xfrm>
                    <a:off x="2931227" y="2679865"/>
                    <a:ext cx="124691" cy="110903"/>
                  </a:xfrm>
                  <a:custGeom>
                    <a:avLst/>
                    <a:gdLst>
                      <a:gd name="connsiteX0" fmla="*/ 0 w 124691"/>
                      <a:gd name="connsiteY0" fmla="*/ 61355 h 110903"/>
                      <a:gd name="connsiteX1" fmla="*/ 17813 w 124691"/>
                      <a:gd name="connsiteY1" fmla="*/ 55418 h 110903"/>
                      <a:gd name="connsiteX2" fmla="*/ 35626 w 124691"/>
                      <a:gd name="connsiteY2" fmla="*/ 43542 h 110903"/>
                      <a:gd name="connsiteX3" fmla="*/ 89065 w 124691"/>
                      <a:gd name="connsiteY3" fmla="*/ 19792 h 110903"/>
                      <a:gd name="connsiteX4" fmla="*/ 95002 w 124691"/>
                      <a:gd name="connsiteY4" fmla="*/ 1979 h 110903"/>
                      <a:gd name="connsiteX5" fmla="*/ 124691 w 124691"/>
                      <a:gd name="connsiteY5" fmla="*/ 31667 h 110903"/>
                      <a:gd name="connsiteX6" fmla="*/ 118753 w 124691"/>
                      <a:gd name="connsiteY6" fmla="*/ 67293 h 110903"/>
                      <a:gd name="connsiteX7" fmla="*/ 100940 w 124691"/>
                      <a:gd name="connsiteY7" fmla="*/ 79168 h 110903"/>
                      <a:gd name="connsiteX8" fmla="*/ 41564 w 124691"/>
                      <a:gd name="connsiteY8" fmla="*/ 91044 h 110903"/>
                      <a:gd name="connsiteX9" fmla="*/ 17813 w 124691"/>
                      <a:gd name="connsiteY9" fmla="*/ 85106 h 110903"/>
                      <a:gd name="connsiteX10" fmla="*/ 0 w 124691"/>
                      <a:gd name="connsiteY10" fmla="*/ 61355 h 110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4691" h="110903">
                        <a:moveTo>
                          <a:pt x="0" y="61355"/>
                        </a:moveTo>
                        <a:cubicBezTo>
                          <a:pt x="0" y="56407"/>
                          <a:pt x="12215" y="58217"/>
                          <a:pt x="17813" y="55418"/>
                        </a:cubicBezTo>
                        <a:cubicBezTo>
                          <a:pt x="24196" y="52227"/>
                          <a:pt x="29105" y="46440"/>
                          <a:pt x="35626" y="43542"/>
                        </a:cubicBezTo>
                        <a:cubicBezTo>
                          <a:pt x="99225" y="15275"/>
                          <a:pt x="48749" y="46669"/>
                          <a:pt x="89065" y="19792"/>
                        </a:cubicBezTo>
                        <a:cubicBezTo>
                          <a:pt x="91044" y="13854"/>
                          <a:pt x="89064" y="0"/>
                          <a:pt x="95002" y="1979"/>
                        </a:cubicBezTo>
                        <a:cubicBezTo>
                          <a:pt x="108279" y="6405"/>
                          <a:pt x="124691" y="31667"/>
                          <a:pt x="124691" y="31667"/>
                        </a:cubicBezTo>
                        <a:cubicBezTo>
                          <a:pt x="122712" y="43542"/>
                          <a:pt x="124137" y="56525"/>
                          <a:pt x="118753" y="67293"/>
                        </a:cubicBezTo>
                        <a:cubicBezTo>
                          <a:pt x="115562" y="73676"/>
                          <a:pt x="107323" y="75977"/>
                          <a:pt x="100940" y="79168"/>
                        </a:cubicBezTo>
                        <a:cubicBezTo>
                          <a:pt x="84358" y="87459"/>
                          <a:pt x="56884" y="88855"/>
                          <a:pt x="41564" y="91044"/>
                        </a:cubicBezTo>
                        <a:cubicBezTo>
                          <a:pt x="21704" y="110903"/>
                          <a:pt x="36538" y="103832"/>
                          <a:pt x="17813" y="85106"/>
                        </a:cubicBezTo>
                        <a:cubicBezTo>
                          <a:pt x="14684" y="81977"/>
                          <a:pt x="0" y="66303"/>
                          <a:pt x="0" y="6135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19" name="Freeform 4118"/>
                  <p:cNvSpPr/>
                  <p:nvPr/>
                </p:nvSpPr>
                <p:spPr bwMode="auto">
                  <a:xfrm>
                    <a:off x="3038105" y="2610270"/>
                    <a:ext cx="155354" cy="85062"/>
                  </a:xfrm>
                  <a:custGeom>
                    <a:avLst/>
                    <a:gdLst>
                      <a:gd name="connsiteX0" fmla="*/ 17813 w 155354"/>
                      <a:gd name="connsiteY0" fmla="*/ 65636 h 85062"/>
                      <a:gd name="connsiteX1" fmla="*/ 23750 w 155354"/>
                      <a:gd name="connsiteY1" fmla="*/ 47823 h 85062"/>
                      <a:gd name="connsiteX2" fmla="*/ 35626 w 155354"/>
                      <a:gd name="connsiteY2" fmla="*/ 35948 h 85062"/>
                      <a:gd name="connsiteX3" fmla="*/ 59376 w 155354"/>
                      <a:gd name="connsiteY3" fmla="*/ 30010 h 85062"/>
                      <a:gd name="connsiteX4" fmla="*/ 148441 w 155354"/>
                      <a:gd name="connsiteY4" fmla="*/ 24072 h 85062"/>
                      <a:gd name="connsiteX5" fmla="*/ 154379 w 155354"/>
                      <a:gd name="connsiteY5" fmla="*/ 6259 h 85062"/>
                      <a:gd name="connsiteX6" fmla="*/ 148441 w 155354"/>
                      <a:gd name="connsiteY6" fmla="*/ 71574 h 85062"/>
                      <a:gd name="connsiteX7" fmla="*/ 130628 w 155354"/>
                      <a:gd name="connsiteY7" fmla="*/ 77511 h 85062"/>
                      <a:gd name="connsiteX8" fmla="*/ 17813 w 155354"/>
                      <a:gd name="connsiteY8" fmla="*/ 65636 h 85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5354" h="85062">
                        <a:moveTo>
                          <a:pt x="17813" y="65636"/>
                        </a:moveTo>
                        <a:cubicBezTo>
                          <a:pt x="0" y="60688"/>
                          <a:pt x="20530" y="53190"/>
                          <a:pt x="23750" y="47823"/>
                        </a:cubicBezTo>
                        <a:cubicBezTo>
                          <a:pt x="26630" y="43023"/>
                          <a:pt x="30619" y="38452"/>
                          <a:pt x="35626" y="35948"/>
                        </a:cubicBezTo>
                        <a:cubicBezTo>
                          <a:pt x="42925" y="32299"/>
                          <a:pt x="51260" y="30864"/>
                          <a:pt x="59376" y="30010"/>
                        </a:cubicBezTo>
                        <a:cubicBezTo>
                          <a:pt x="88967" y="26895"/>
                          <a:pt x="118753" y="26051"/>
                          <a:pt x="148441" y="24072"/>
                        </a:cubicBezTo>
                        <a:cubicBezTo>
                          <a:pt x="150420" y="18134"/>
                          <a:pt x="154379" y="0"/>
                          <a:pt x="154379" y="6259"/>
                        </a:cubicBezTo>
                        <a:cubicBezTo>
                          <a:pt x="154379" y="28120"/>
                          <a:pt x="155354" y="50834"/>
                          <a:pt x="148441" y="71574"/>
                        </a:cubicBezTo>
                        <a:cubicBezTo>
                          <a:pt x="146462" y="77512"/>
                          <a:pt x="136824" y="76626"/>
                          <a:pt x="130628" y="77511"/>
                        </a:cubicBezTo>
                        <a:cubicBezTo>
                          <a:pt x="77771" y="85062"/>
                          <a:pt x="35626" y="70584"/>
                          <a:pt x="17813" y="6563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0" name="Freeform 4119"/>
                  <p:cNvSpPr/>
                  <p:nvPr/>
                </p:nvSpPr>
                <p:spPr bwMode="auto">
                  <a:xfrm>
                    <a:off x="3044042" y="2678032"/>
                    <a:ext cx="142753" cy="90563"/>
                  </a:xfrm>
                  <a:custGeom>
                    <a:avLst/>
                    <a:gdLst>
                      <a:gd name="connsiteX0" fmla="*/ 5938 w 142753"/>
                      <a:gd name="connsiteY0" fmla="*/ 75064 h 90563"/>
                      <a:gd name="connsiteX1" fmla="*/ 29689 w 142753"/>
                      <a:gd name="connsiteY1" fmla="*/ 69126 h 90563"/>
                      <a:gd name="connsiteX2" fmla="*/ 47502 w 142753"/>
                      <a:gd name="connsiteY2" fmla="*/ 51313 h 90563"/>
                      <a:gd name="connsiteX3" fmla="*/ 65315 w 142753"/>
                      <a:gd name="connsiteY3" fmla="*/ 39438 h 90563"/>
                      <a:gd name="connsiteX4" fmla="*/ 71252 w 142753"/>
                      <a:gd name="connsiteY4" fmla="*/ 21625 h 90563"/>
                      <a:gd name="connsiteX5" fmla="*/ 118754 w 142753"/>
                      <a:gd name="connsiteY5" fmla="*/ 15687 h 90563"/>
                      <a:gd name="connsiteX6" fmla="*/ 142504 w 142753"/>
                      <a:gd name="connsiteY6" fmla="*/ 69126 h 90563"/>
                      <a:gd name="connsiteX7" fmla="*/ 136567 w 142753"/>
                      <a:gd name="connsiteY7" fmla="*/ 86939 h 90563"/>
                      <a:gd name="connsiteX8" fmla="*/ 65315 w 142753"/>
                      <a:gd name="connsiteY8" fmla="*/ 81001 h 90563"/>
                      <a:gd name="connsiteX9" fmla="*/ 5938 w 142753"/>
                      <a:gd name="connsiteY9" fmla="*/ 75064 h 90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753" h="90563">
                        <a:moveTo>
                          <a:pt x="5938" y="75064"/>
                        </a:moveTo>
                        <a:cubicBezTo>
                          <a:pt x="0" y="73085"/>
                          <a:pt x="22604" y="73175"/>
                          <a:pt x="29689" y="69126"/>
                        </a:cubicBezTo>
                        <a:cubicBezTo>
                          <a:pt x="36980" y="64960"/>
                          <a:pt x="41051" y="56689"/>
                          <a:pt x="47502" y="51313"/>
                        </a:cubicBezTo>
                        <a:cubicBezTo>
                          <a:pt x="52984" y="46745"/>
                          <a:pt x="59377" y="43396"/>
                          <a:pt x="65315" y="39438"/>
                        </a:cubicBezTo>
                        <a:cubicBezTo>
                          <a:pt x="67294" y="33500"/>
                          <a:pt x="68032" y="26992"/>
                          <a:pt x="71252" y="21625"/>
                        </a:cubicBezTo>
                        <a:cubicBezTo>
                          <a:pt x="84227" y="0"/>
                          <a:pt x="93550" y="11486"/>
                          <a:pt x="118754" y="15687"/>
                        </a:cubicBezTo>
                        <a:cubicBezTo>
                          <a:pt x="132886" y="58083"/>
                          <a:pt x="123686" y="40898"/>
                          <a:pt x="142504" y="69126"/>
                        </a:cubicBezTo>
                        <a:cubicBezTo>
                          <a:pt x="140525" y="75064"/>
                          <a:pt x="142753" y="85987"/>
                          <a:pt x="136567" y="86939"/>
                        </a:cubicBezTo>
                        <a:cubicBezTo>
                          <a:pt x="113011" y="90563"/>
                          <a:pt x="89121" y="82135"/>
                          <a:pt x="65315" y="81001"/>
                        </a:cubicBezTo>
                        <a:cubicBezTo>
                          <a:pt x="47522" y="80154"/>
                          <a:pt x="11876" y="77043"/>
                          <a:pt x="5938" y="7506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1" name="Freeform 4120"/>
                  <p:cNvSpPr/>
                  <p:nvPr/>
                </p:nvSpPr>
                <p:spPr bwMode="auto">
                  <a:xfrm>
                    <a:off x="3170713" y="2634342"/>
                    <a:ext cx="128649" cy="54957"/>
                  </a:xfrm>
                  <a:custGeom>
                    <a:avLst/>
                    <a:gdLst>
                      <a:gd name="connsiteX0" fmla="*/ 9896 w 128649"/>
                      <a:gd name="connsiteY0" fmla="*/ 29689 h 54957"/>
                      <a:gd name="connsiteX1" fmla="*/ 39584 w 128649"/>
                      <a:gd name="connsiteY1" fmla="*/ 23751 h 54957"/>
                      <a:gd name="connsiteX2" fmla="*/ 57397 w 128649"/>
                      <a:gd name="connsiteY2" fmla="*/ 17813 h 54957"/>
                      <a:gd name="connsiteX3" fmla="*/ 63335 w 128649"/>
                      <a:gd name="connsiteY3" fmla="*/ 0 h 54957"/>
                      <a:gd name="connsiteX4" fmla="*/ 81148 w 128649"/>
                      <a:gd name="connsiteY4" fmla="*/ 5938 h 54957"/>
                      <a:gd name="connsiteX5" fmla="*/ 116774 w 128649"/>
                      <a:gd name="connsiteY5" fmla="*/ 11876 h 54957"/>
                      <a:gd name="connsiteX6" fmla="*/ 128649 w 128649"/>
                      <a:gd name="connsiteY6" fmla="*/ 29689 h 54957"/>
                      <a:gd name="connsiteX7" fmla="*/ 116774 w 128649"/>
                      <a:gd name="connsiteY7" fmla="*/ 47502 h 54957"/>
                      <a:gd name="connsiteX8" fmla="*/ 98961 w 128649"/>
                      <a:gd name="connsiteY8" fmla="*/ 53439 h 54957"/>
                      <a:gd name="connsiteX9" fmla="*/ 9896 w 128649"/>
                      <a:gd name="connsiteY9" fmla="*/ 29689 h 54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649" h="54957">
                        <a:moveTo>
                          <a:pt x="9896" y="29689"/>
                        </a:moveTo>
                        <a:cubicBezTo>
                          <a:pt x="0" y="24741"/>
                          <a:pt x="29793" y="26199"/>
                          <a:pt x="39584" y="23751"/>
                        </a:cubicBezTo>
                        <a:cubicBezTo>
                          <a:pt x="45656" y="22233"/>
                          <a:pt x="52971" y="22239"/>
                          <a:pt x="57397" y="17813"/>
                        </a:cubicBezTo>
                        <a:cubicBezTo>
                          <a:pt x="61823" y="13387"/>
                          <a:pt x="61356" y="5938"/>
                          <a:pt x="63335" y="0"/>
                        </a:cubicBezTo>
                        <a:cubicBezTo>
                          <a:pt x="69273" y="1979"/>
                          <a:pt x="75038" y="4580"/>
                          <a:pt x="81148" y="5938"/>
                        </a:cubicBezTo>
                        <a:cubicBezTo>
                          <a:pt x="92900" y="8550"/>
                          <a:pt x="106006" y="6492"/>
                          <a:pt x="116774" y="11876"/>
                        </a:cubicBezTo>
                        <a:cubicBezTo>
                          <a:pt x="123157" y="15067"/>
                          <a:pt x="124691" y="23751"/>
                          <a:pt x="128649" y="29689"/>
                        </a:cubicBezTo>
                        <a:cubicBezTo>
                          <a:pt x="124691" y="35627"/>
                          <a:pt x="122346" y="43044"/>
                          <a:pt x="116774" y="47502"/>
                        </a:cubicBezTo>
                        <a:cubicBezTo>
                          <a:pt x="111887" y="51412"/>
                          <a:pt x="105201" y="52959"/>
                          <a:pt x="98961" y="53439"/>
                        </a:cubicBezTo>
                        <a:cubicBezTo>
                          <a:pt x="79227" y="54957"/>
                          <a:pt x="19792" y="34637"/>
                          <a:pt x="9896" y="2968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2" name="Freeform 4121"/>
                  <p:cNvSpPr/>
                  <p:nvPr/>
                </p:nvSpPr>
                <p:spPr bwMode="auto">
                  <a:xfrm>
                    <a:off x="2208812" y="2764212"/>
                    <a:ext cx="158337" cy="74980"/>
                  </a:xfrm>
                  <a:custGeom>
                    <a:avLst/>
                    <a:gdLst>
                      <a:gd name="connsiteX0" fmla="*/ 3958 w 158337"/>
                      <a:gd name="connsiteY0" fmla="*/ 72011 h 74980"/>
                      <a:gd name="connsiteX1" fmla="*/ 33646 w 158337"/>
                      <a:gd name="connsiteY1" fmla="*/ 48260 h 74980"/>
                      <a:gd name="connsiteX2" fmla="*/ 57397 w 158337"/>
                      <a:gd name="connsiteY2" fmla="*/ 24510 h 74980"/>
                      <a:gd name="connsiteX3" fmla="*/ 69272 w 158337"/>
                      <a:gd name="connsiteY3" fmla="*/ 12634 h 74980"/>
                      <a:gd name="connsiteX4" fmla="*/ 158337 w 158337"/>
                      <a:gd name="connsiteY4" fmla="*/ 12634 h 74980"/>
                      <a:gd name="connsiteX5" fmla="*/ 152399 w 158337"/>
                      <a:gd name="connsiteY5" fmla="*/ 48260 h 74980"/>
                      <a:gd name="connsiteX6" fmla="*/ 140524 w 158337"/>
                      <a:gd name="connsiteY6" fmla="*/ 60136 h 74980"/>
                      <a:gd name="connsiteX7" fmla="*/ 57397 w 158337"/>
                      <a:gd name="connsiteY7" fmla="*/ 66073 h 74980"/>
                      <a:gd name="connsiteX8" fmla="*/ 3958 w 158337"/>
                      <a:gd name="connsiteY8" fmla="*/ 72011 h 7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337" h="74980">
                        <a:moveTo>
                          <a:pt x="3958" y="72011"/>
                        </a:moveTo>
                        <a:cubicBezTo>
                          <a:pt x="0" y="69042"/>
                          <a:pt x="28004" y="57663"/>
                          <a:pt x="33646" y="48260"/>
                        </a:cubicBezTo>
                        <a:cubicBezTo>
                          <a:pt x="49479" y="21871"/>
                          <a:pt x="25731" y="35064"/>
                          <a:pt x="57397" y="24510"/>
                        </a:cubicBezTo>
                        <a:cubicBezTo>
                          <a:pt x="61355" y="20551"/>
                          <a:pt x="63798" y="13807"/>
                          <a:pt x="69272" y="12634"/>
                        </a:cubicBezTo>
                        <a:cubicBezTo>
                          <a:pt x="128228" y="0"/>
                          <a:pt x="122781" y="783"/>
                          <a:pt x="158337" y="12634"/>
                        </a:cubicBezTo>
                        <a:cubicBezTo>
                          <a:pt x="156358" y="24509"/>
                          <a:pt x="156626" y="36987"/>
                          <a:pt x="152399" y="48260"/>
                        </a:cubicBezTo>
                        <a:cubicBezTo>
                          <a:pt x="150433" y="53502"/>
                          <a:pt x="146026" y="59104"/>
                          <a:pt x="140524" y="60136"/>
                        </a:cubicBezTo>
                        <a:cubicBezTo>
                          <a:pt x="113220" y="65255"/>
                          <a:pt x="85063" y="63558"/>
                          <a:pt x="57397" y="66073"/>
                        </a:cubicBezTo>
                        <a:cubicBezTo>
                          <a:pt x="41505" y="67518"/>
                          <a:pt x="7917" y="74980"/>
                          <a:pt x="3958" y="7201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3" name="Freeform 4122"/>
                  <p:cNvSpPr/>
                  <p:nvPr/>
                </p:nvSpPr>
                <p:spPr bwMode="auto">
                  <a:xfrm>
                    <a:off x="2398817" y="2732360"/>
                    <a:ext cx="138016" cy="117717"/>
                  </a:xfrm>
                  <a:custGeom>
                    <a:avLst/>
                    <a:gdLst>
                      <a:gd name="connsiteX0" fmla="*/ 9896 w 138016"/>
                      <a:gd name="connsiteY0" fmla="*/ 115738 h 117717"/>
                      <a:gd name="connsiteX1" fmla="*/ 33646 w 138016"/>
                      <a:gd name="connsiteY1" fmla="*/ 103863 h 117717"/>
                      <a:gd name="connsiteX2" fmla="*/ 57397 w 138016"/>
                      <a:gd name="connsiteY2" fmla="*/ 80112 h 117717"/>
                      <a:gd name="connsiteX3" fmla="*/ 63335 w 138016"/>
                      <a:gd name="connsiteY3" fmla="*/ 8860 h 117717"/>
                      <a:gd name="connsiteX4" fmla="*/ 93023 w 138016"/>
                      <a:gd name="connsiteY4" fmla="*/ 14798 h 117717"/>
                      <a:gd name="connsiteX5" fmla="*/ 134587 w 138016"/>
                      <a:gd name="connsiteY5" fmla="*/ 26673 h 117717"/>
                      <a:gd name="connsiteX6" fmla="*/ 116774 w 138016"/>
                      <a:gd name="connsiteY6" fmla="*/ 103863 h 117717"/>
                      <a:gd name="connsiteX7" fmla="*/ 93023 w 138016"/>
                      <a:gd name="connsiteY7" fmla="*/ 115738 h 117717"/>
                      <a:gd name="connsiteX8" fmla="*/ 9896 w 138016"/>
                      <a:gd name="connsiteY8" fmla="*/ 115738 h 11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016" h="117717">
                        <a:moveTo>
                          <a:pt x="9896" y="115738"/>
                        </a:moveTo>
                        <a:cubicBezTo>
                          <a:pt x="0" y="113759"/>
                          <a:pt x="26565" y="109174"/>
                          <a:pt x="33646" y="103863"/>
                        </a:cubicBezTo>
                        <a:cubicBezTo>
                          <a:pt x="42603" y="97145"/>
                          <a:pt x="57397" y="80112"/>
                          <a:pt x="57397" y="80112"/>
                        </a:cubicBezTo>
                        <a:cubicBezTo>
                          <a:pt x="59376" y="56361"/>
                          <a:pt x="51922" y="29783"/>
                          <a:pt x="63335" y="8860"/>
                        </a:cubicBezTo>
                        <a:cubicBezTo>
                          <a:pt x="68168" y="0"/>
                          <a:pt x="83171" y="12609"/>
                          <a:pt x="93023" y="14798"/>
                        </a:cubicBezTo>
                        <a:cubicBezTo>
                          <a:pt x="115387" y="19768"/>
                          <a:pt x="114752" y="20062"/>
                          <a:pt x="134587" y="26673"/>
                        </a:cubicBezTo>
                        <a:cubicBezTo>
                          <a:pt x="132583" y="46708"/>
                          <a:pt x="138016" y="86161"/>
                          <a:pt x="116774" y="103863"/>
                        </a:cubicBezTo>
                        <a:cubicBezTo>
                          <a:pt x="109974" y="109529"/>
                          <a:pt x="100940" y="111780"/>
                          <a:pt x="93023" y="115738"/>
                        </a:cubicBezTo>
                        <a:cubicBezTo>
                          <a:pt x="29242" y="109361"/>
                          <a:pt x="19792" y="117717"/>
                          <a:pt x="9896" y="11573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4" name="Freeform 4123"/>
                  <p:cNvSpPr/>
                  <p:nvPr/>
                </p:nvSpPr>
                <p:spPr bwMode="auto">
                  <a:xfrm>
                    <a:off x="2590801" y="2754085"/>
                    <a:ext cx="181138" cy="68997"/>
                  </a:xfrm>
                  <a:custGeom>
                    <a:avLst/>
                    <a:gdLst>
                      <a:gd name="connsiteX0" fmla="*/ 19792 w 181138"/>
                      <a:gd name="connsiteY0" fmla="*/ 4948 h 68997"/>
                      <a:gd name="connsiteX1" fmla="*/ 174171 w 181138"/>
                      <a:gd name="connsiteY1" fmla="*/ 10886 h 68997"/>
                      <a:gd name="connsiteX2" fmla="*/ 180109 w 181138"/>
                      <a:gd name="connsiteY2" fmla="*/ 28699 h 68997"/>
                      <a:gd name="connsiteX3" fmla="*/ 168234 w 181138"/>
                      <a:gd name="connsiteY3" fmla="*/ 46512 h 68997"/>
                      <a:gd name="connsiteX4" fmla="*/ 156358 w 181138"/>
                      <a:gd name="connsiteY4" fmla="*/ 58387 h 68997"/>
                      <a:gd name="connsiteX5" fmla="*/ 55418 w 181138"/>
                      <a:gd name="connsiteY5" fmla="*/ 40574 h 68997"/>
                      <a:gd name="connsiteX6" fmla="*/ 19792 w 181138"/>
                      <a:gd name="connsiteY6" fmla="*/ 4948 h 68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138" h="68997">
                        <a:moveTo>
                          <a:pt x="19792" y="4948"/>
                        </a:moveTo>
                        <a:cubicBezTo>
                          <a:pt x="39584" y="0"/>
                          <a:pt x="123229" y="3339"/>
                          <a:pt x="174171" y="10886"/>
                        </a:cubicBezTo>
                        <a:cubicBezTo>
                          <a:pt x="180362" y="11803"/>
                          <a:pt x="181138" y="22525"/>
                          <a:pt x="180109" y="28699"/>
                        </a:cubicBezTo>
                        <a:cubicBezTo>
                          <a:pt x="178936" y="35738"/>
                          <a:pt x="172692" y="40940"/>
                          <a:pt x="168234" y="46512"/>
                        </a:cubicBezTo>
                        <a:cubicBezTo>
                          <a:pt x="164737" y="50883"/>
                          <a:pt x="160317" y="54429"/>
                          <a:pt x="156358" y="58387"/>
                        </a:cubicBezTo>
                        <a:cubicBezTo>
                          <a:pt x="4144" y="47516"/>
                          <a:pt x="112264" y="68997"/>
                          <a:pt x="55418" y="40574"/>
                        </a:cubicBezTo>
                        <a:cubicBezTo>
                          <a:pt x="30960" y="28345"/>
                          <a:pt x="0" y="9896"/>
                          <a:pt x="19792" y="494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5" name="Freeform 4124"/>
                  <p:cNvSpPr/>
                  <p:nvPr/>
                </p:nvSpPr>
                <p:spPr bwMode="auto">
                  <a:xfrm>
                    <a:off x="2765330" y="2778824"/>
                    <a:ext cx="169856" cy="63029"/>
                  </a:xfrm>
                  <a:custGeom>
                    <a:avLst/>
                    <a:gdLst>
                      <a:gd name="connsiteX0" fmla="*/ 5580 w 169856"/>
                      <a:gd name="connsiteY0" fmla="*/ 39586 h 63029"/>
                      <a:gd name="connsiteX1" fmla="*/ 17455 w 169856"/>
                      <a:gd name="connsiteY1" fmla="*/ 57399 h 63029"/>
                      <a:gd name="connsiteX2" fmla="*/ 154022 w 169856"/>
                      <a:gd name="connsiteY2" fmla="*/ 45524 h 63029"/>
                      <a:gd name="connsiteX3" fmla="*/ 165897 w 169856"/>
                      <a:gd name="connsiteY3" fmla="*/ 33648 h 63029"/>
                      <a:gd name="connsiteX4" fmla="*/ 88707 w 169856"/>
                      <a:gd name="connsiteY4" fmla="*/ 15835 h 63029"/>
                      <a:gd name="connsiteX5" fmla="*/ 5580 w 169856"/>
                      <a:gd name="connsiteY5" fmla="*/ 15835 h 63029"/>
                      <a:gd name="connsiteX6" fmla="*/ 5580 w 169856"/>
                      <a:gd name="connsiteY6" fmla="*/ 39586 h 63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856" h="63029">
                        <a:moveTo>
                          <a:pt x="5580" y="39586"/>
                        </a:moveTo>
                        <a:cubicBezTo>
                          <a:pt x="7559" y="46513"/>
                          <a:pt x="10354" y="56689"/>
                          <a:pt x="17455" y="57399"/>
                        </a:cubicBezTo>
                        <a:cubicBezTo>
                          <a:pt x="73760" y="63029"/>
                          <a:pt x="106499" y="55027"/>
                          <a:pt x="154022" y="45524"/>
                        </a:cubicBezTo>
                        <a:cubicBezTo>
                          <a:pt x="157980" y="41565"/>
                          <a:pt x="169856" y="37607"/>
                          <a:pt x="165897" y="33648"/>
                        </a:cubicBezTo>
                        <a:cubicBezTo>
                          <a:pt x="155030" y="22781"/>
                          <a:pt x="100136" y="17468"/>
                          <a:pt x="88707" y="15835"/>
                        </a:cubicBezTo>
                        <a:cubicBezTo>
                          <a:pt x="58170" y="5657"/>
                          <a:pt x="49128" y="0"/>
                          <a:pt x="5580" y="15835"/>
                        </a:cubicBezTo>
                        <a:cubicBezTo>
                          <a:pt x="0" y="17864"/>
                          <a:pt x="3601" y="32659"/>
                          <a:pt x="5580" y="3958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6" name="Freeform 4125"/>
                  <p:cNvSpPr/>
                  <p:nvPr/>
                </p:nvSpPr>
                <p:spPr bwMode="auto">
                  <a:xfrm rot="10361752">
                    <a:off x="2909587" y="2764846"/>
                    <a:ext cx="215191" cy="83253"/>
                  </a:xfrm>
                  <a:custGeom>
                    <a:avLst/>
                    <a:gdLst>
                      <a:gd name="connsiteX0" fmla="*/ 27578 w 215191"/>
                      <a:gd name="connsiteY0" fmla="*/ 77315 h 83253"/>
                      <a:gd name="connsiteX1" fmla="*/ 81016 w 215191"/>
                      <a:gd name="connsiteY1" fmla="*/ 59502 h 83253"/>
                      <a:gd name="connsiteX2" fmla="*/ 86954 w 215191"/>
                      <a:gd name="connsiteY2" fmla="*/ 41689 h 83253"/>
                      <a:gd name="connsiteX3" fmla="*/ 104767 w 215191"/>
                      <a:gd name="connsiteY3" fmla="*/ 47627 h 83253"/>
                      <a:gd name="connsiteX4" fmla="*/ 128518 w 215191"/>
                      <a:gd name="connsiteY4" fmla="*/ 77315 h 83253"/>
                      <a:gd name="connsiteX5" fmla="*/ 146331 w 215191"/>
                      <a:gd name="connsiteY5" fmla="*/ 83253 h 83253"/>
                      <a:gd name="connsiteX6" fmla="*/ 170081 w 215191"/>
                      <a:gd name="connsiteY6" fmla="*/ 77315 h 83253"/>
                      <a:gd name="connsiteX7" fmla="*/ 187894 w 215191"/>
                      <a:gd name="connsiteY7" fmla="*/ 71377 h 83253"/>
                      <a:gd name="connsiteX8" fmla="*/ 199770 w 215191"/>
                      <a:gd name="connsiteY8" fmla="*/ 83253 h 83253"/>
                      <a:gd name="connsiteX9" fmla="*/ 170081 w 215191"/>
                      <a:gd name="connsiteY9" fmla="*/ 12001 h 83253"/>
                      <a:gd name="connsiteX10" fmla="*/ 152268 w 215191"/>
                      <a:gd name="connsiteY10" fmla="*/ 6063 h 83253"/>
                      <a:gd name="connsiteX11" fmla="*/ 9765 w 215191"/>
                      <a:gd name="connsiteY11" fmla="*/ 12001 h 83253"/>
                      <a:gd name="connsiteX12" fmla="*/ 15702 w 215191"/>
                      <a:gd name="connsiteY12" fmla="*/ 41689 h 83253"/>
                      <a:gd name="connsiteX13" fmla="*/ 33515 w 215191"/>
                      <a:gd name="connsiteY13" fmla="*/ 77315 h 83253"/>
                      <a:gd name="connsiteX14" fmla="*/ 27578 w 215191"/>
                      <a:gd name="connsiteY14" fmla="*/ 77315 h 8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15191" h="83253">
                        <a:moveTo>
                          <a:pt x="27578" y="77315"/>
                        </a:moveTo>
                        <a:cubicBezTo>
                          <a:pt x="35495" y="74346"/>
                          <a:pt x="68172" y="75558"/>
                          <a:pt x="81016" y="59502"/>
                        </a:cubicBezTo>
                        <a:cubicBezTo>
                          <a:pt x="84926" y="54615"/>
                          <a:pt x="84975" y="47627"/>
                          <a:pt x="86954" y="41689"/>
                        </a:cubicBezTo>
                        <a:cubicBezTo>
                          <a:pt x="92892" y="43668"/>
                          <a:pt x="99880" y="43717"/>
                          <a:pt x="104767" y="47627"/>
                        </a:cubicBezTo>
                        <a:cubicBezTo>
                          <a:pt x="129043" y="67049"/>
                          <a:pt x="104303" y="62786"/>
                          <a:pt x="128518" y="77315"/>
                        </a:cubicBezTo>
                        <a:cubicBezTo>
                          <a:pt x="133885" y="80535"/>
                          <a:pt x="140393" y="81274"/>
                          <a:pt x="146331" y="83253"/>
                        </a:cubicBezTo>
                        <a:cubicBezTo>
                          <a:pt x="154248" y="81274"/>
                          <a:pt x="162235" y="79557"/>
                          <a:pt x="170081" y="77315"/>
                        </a:cubicBezTo>
                        <a:cubicBezTo>
                          <a:pt x="176099" y="75595"/>
                          <a:pt x="181757" y="70149"/>
                          <a:pt x="187894" y="71377"/>
                        </a:cubicBezTo>
                        <a:cubicBezTo>
                          <a:pt x="193384" y="72475"/>
                          <a:pt x="195811" y="79294"/>
                          <a:pt x="199770" y="83253"/>
                        </a:cubicBezTo>
                        <a:cubicBezTo>
                          <a:pt x="192691" y="5392"/>
                          <a:pt x="215191" y="24889"/>
                          <a:pt x="170081" y="12001"/>
                        </a:cubicBezTo>
                        <a:cubicBezTo>
                          <a:pt x="164063" y="10282"/>
                          <a:pt x="158206" y="8042"/>
                          <a:pt x="152268" y="6063"/>
                        </a:cubicBezTo>
                        <a:cubicBezTo>
                          <a:pt x="104767" y="8042"/>
                          <a:pt x="55768" y="0"/>
                          <a:pt x="9765" y="12001"/>
                        </a:cubicBezTo>
                        <a:cubicBezTo>
                          <a:pt x="0" y="14548"/>
                          <a:pt x="13254" y="31898"/>
                          <a:pt x="15702" y="41689"/>
                        </a:cubicBezTo>
                        <a:cubicBezTo>
                          <a:pt x="18921" y="54566"/>
                          <a:pt x="23841" y="67641"/>
                          <a:pt x="33515" y="77315"/>
                        </a:cubicBezTo>
                        <a:cubicBezTo>
                          <a:pt x="36645" y="80445"/>
                          <a:pt x="19661" y="80284"/>
                          <a:pt x="27578" y="7731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7" name="Freeform 4126"/>
                  <p:cNvSpPr/>
                  <p:nvPr/>
                </p:nvSpPr>
                <p:spPr bwMode="auto">
                  <a:xfrm flipH="1" flipV="1">
                    <a:off x="3344883" y="2657587"/>
                    <a:ext cx="215038" cy="158298"/>
                  </a:xfrm>
                  <a:custGeom>
                    <a:avLst/>
                    <a:gdLst>
                      <a:gd name="connsiteX0" fmla="*/ 32609 w 92296"/>
                      <a:gd name="connsiteY0" fmla="*/ 47502 h 118247"/>
                      <a:gd name="connsiteX1" fmla="*/ 38546 w 92296"/>
                      <a:gd name="connsiteY1" fmla="*/ 23751 h 118247"/>
                      <a:gd name="connsiteX2" fmla="*/ 62297 w 92296"/>
                      <a:gd name="connsiteY2" fmla="*/ 0 h 118247"/>
                      <a:gd name="connsiteX3" fmla="*/ 80110 w 92296"/>
                      <a:gd name="connsiteY3" fmla="*/ 5938 h 118247"/>
                      <a:gd name="connsiteX4" fmla="*/ 80110 w 92296"/>
                      <a:gd name="connsiteY4" fmla="*/ 65315 h 118247"/>
                      <a:gd name="connsiteX5" fmla="*/ 62297 w 92296"/>
                      <a:gd name="connsiteY5" fmla="*/ 71252 h 118247"/>
                      <a:gd name="connsiteX6" fmla="*/ 50422 w 92296"/>
                      <a:gd name="connsiteY6" fmla="*/ 89065 h 118247"/>
                      <a:gd name="connsiteX7" fmla="*/ 14796 w 92296"/>
                      <a:gd name="connsiteY7" fmla="*/ 100941 h 118247"/>
                      <a:gd name="connsiteX8" fmla="*/ 2920 w 92296"/>
                      <a:gd name="connsiteY8" fmla="*/ 112816 h 118247"/>
                      <a:gd name="connsiteX9" fmla="*/ 8858 w 92296"/>
                      <a:gd name="connsiteY9" fmla="*/ 77190 h 118247"/>
                      <a:gd name="connsiteX10" fmla="*/ 14796 w 92296"/>
                      <a:gd name="connsiteY10" fmla="*/ 59377 h 118247"/>
                      <a:gd name="connsiteX11" fmla="*/ 38546 w 92296"/>
                      <a:gd name="connsiteY11" fmla="*/ 53439 h 118247"/>
                      <a:gd name="connsiteX12" fmla="*/ 32609 w 92296"/>
                      <a:gd name="connsiteY12" fmla="*/ 47502 h 118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2296" h="118247">
                        <a:moveTo>
                          <a:pt x="32609" y="47502"/>
                        </a:moveTo>
                        <a:cubicBezTo>
                          <a:pt x="32609" y="42554"/>
                          <a:pt x="34221" y="30671"/>
                          <a:pt x="38546" y="23751"/>
                        </a:cubicBezTo>
                        <a:cubicBezTo>
                          <a:pt x="44480" y="14256"/>
                          <a:pt x="62297" y="0"/>
                          <a:pt x="62297" y="0"/>
                        </a:cubicBezTo>
                        <a:cubicBezTo>
                          <a:pt x="68235" y="1979"/>
                          <a:pt x="75684" y="1512"/>
                          <a:pt x="80110" y="5938"/>
                        </a:cubicBezTo>
                        <a:cubicBezTo>
                          <a:pt x="92296" y="18124"/>
                          <a:pt x="82854" y="59826"/>
                          <a:pt x="80110" y="65315"/>
                        </a:cubicBezTo>
                        <a:cubicBezTo>
                          <a:pt x="77311" y="70913"/>
                          <a:pt x="68235" y="69273"/>
                          <a:pt x="62297" y="71252"/>
                        </a:cubicBezTo>
                        <a:cubicBezTo>
                          <a:pt x="58339" y="77190"/>
                          <a:pt x="56473" y="85283"/>
                          <a:pt x="50422" y="89065"/>
                        </a:cubicBezTo>
                        <a:cubicBezTo>
                          <a:pt x="39807" y="95700"/>
                          <a:pt x="14796" y="100941"/>
                          <a:pt x="14796" y="100941"/>
                        </a:cubicBezTo>
                        <a:cubicBezTo>
                          <a:pt x="10837" y="104899"/>
                          <a:pt x="4278" y="118247"/>
                          <a:pt x="2920" y="112816"/>
                        </a:cubicBezTo>
                        <a:cubicBezTo>
                          <a:pt x="0" y="101136"/>
                          <a:pt x="6246" y="88942"/>
                          <a:pt x="8858" y="77190"/>
                        </a:cubicBezTo>
                        <a:cubicBezTo>
                          <a:pt x="10216" y="71080"/>
                          <a:pt x="9909" y="63287"/>
                          <a:pt x="14796" y="59377"/>
                        </a:cubicBezTo>
                        <a:cubicBezTo>
                          <a:pt x="21168" y="54279"/>
                          <a:pt x="30629" y="55418"/>
                          <a:pt x="38546" y="53439"/>
                        </a:cubicBezTo>
                        <a:cubicBezTo>
                          <a:pt x="24216" y="31944"/>
                          <a:pt x="32609" y="52450"/>
                          <a:pt x="32609" y="4750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8" name="Freeform 4127"/>
                  <p:cNvSpPr/>
                  <p:nvPr/>
                </p:nvSpPr>
                <p:spPr bwMode="auto">
                  <a:xfrm rot="713748" flipV="1">
                    <a:off x="3073406" y="2789591"/>
                    <a:ext cx="259774" cy="63163"/>
                  </a:xfrm>
                  <a:custGeom>
                    <a:avLst/>
                    <a:gdLst>
                      <a:gd name="connsiteX0" fmla="*/ 0 w 112816"/>
                      <a:gd name="connsiteY0" fmla="*/ 29170 h 76672"/>
                      <a:gd name="connsiteX1" fmla="*/ 17813 w 112816"/>
                      <a:gd name="connsiteY1" fmla="*/ 35108 h 76672"/>
                      <a:gd name="connsiteX2" fmla="*/ 35626 w 112816"/>
                      <a:gd name="connsiteY2" fmla="*/ 76672 h 76672"/>
                      <a:gd name="connsiteX3" fmla="*/ 77190 w 112816"/>
                      <a:gd name="connsiteY3" fmla="*/ 70734 h 76672"/>
                      <a:gd name="connsiteX4" fmla="*/ 95003 w 112816"/>
                      <a:gd name="connsiteY4" fmla="*/ 58859 h 76672"/>
                      <a:gd name="connsiteX5" fmla="*/ 112816 w 112816"/>
                      <a:gd name="connsiteY5" fmla="*/ 70734 h 76672"/>
                      <a:gd name="connsiteX6" fmla="*/ 89065 w 112816"/>
                      <a:gd name="connsiteY6" fmla="*/ 35108 h 76672"/>
                      <a:gd name="connsiteX7" fmla="*/ 71252 w 112816"/>
                      <a:gd name="connsiteY7" fmla="*/ 29170 h 76672"/>
                      <a:gd name="connsiteX8" fmla="*/ 59377 w 112816"/>
                      <a:gd name="connsiteY8" fmla="*/ 11357 h 76672"/>
                      <a:gd name="connsiteX9" fmla="*/ 17813 w 112816"/>
                      <a:gd name="connsiteY9" fmla="*/ 11357 h 76672"/>
                      <a:gd name="connsiteX10" fmla="*/ 0 w 112816"/>
                      <a:gd name="connsiteY10" fmla="*/ 29170 h 76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816" h="76672">
                        <a:moveTo>
                          <a:pt x="0" y="29170"/>
                        </a:moveTo>
                        <a:cubicBezTo>
                          <a:pt x="0" y="33128"/>
                          <a:pt x="12446" y="31888"/>
                          <a:pt x="17813" y="35108"/>
                        </a:cubicBezTo>
                        <a:cubicBezTo>
                          <a:pt x="35098" y="45479"/>
                          <a:pt x="31706" y="57070"/>
                          <a:pt x="35626" y="76672"/>
                        </a:cubicBezTo>
                        <a:cubicBezTo>
                          <a:pt x="49481" y="74693"/>
                          <a:pt x="63785" y="74756"/>
                          <a:pt x="77190" y="70734"/>
                        </a:cubicBezTo>
                        <a:cubicBezTo>
                          <a:pt x="84025" y="68683"/>
                          <a:pt x="87867" y="58859"/>
                          <a:pt x="95003" y="58859"/>
                        </a:cubicBezTo>
                        <a:cubicBezTo>
                          <a:pt x="102139" y="58859"/>
                          <a:pt x="106878" y="66776"/>
                          <a:pt x="112816" y="70734"/>
                        </a:cubicBezTo>
                        <a:cubicBezTo>
                          <a:pt x="106591" y="52059"/>
                          <a:pt x="108127" y="47816"/>
                          <a:pt x="89065" y="35108"/>
                        </a:cubicBezTo>
                        <a:cubicBezTo>
                          <a:pt x="83857" y="31636"/>
                          <a:pt x="77190" y="31149"/>
                          <a:pt x="71252" y="29170"/>
                        </a:cubicBezTo>
                        <a:cubicBezTo>
                          <a:pt x="67294" y="23232"/>
                          <a:pt x="64949" y="15815"/>
                          <a:pt x="59377" y="11357"/>
                        </a:cubicBezTo>
                        <a:cubicBezTo>
                          <a:pt x="45181" y="0"/>
                          <a:pt x="32826" y="7604"/>
                          <a:pt x="17813" y="11357"/>
                        </a:cubicBezTo>
                        <a:cubicBezTo>
                          <a:pt x="10803" y="39402"/>
                          <a:pt x="0" y="25212"/>
                          <a:pt x="0" y="2917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29" name="Freeform 4128"/>
                  <p:cNvSpPr/>
                  <p:nvPr/>
                </p:nvSpPr>
                <p:spPr bwMode="auto">
                  <a:xfrm>
                    <a:off x="3180609" y="2679862"/>
                    <a:ext cx="190005" cy="156359"/>
                  </a:xfrm>
                  <a:custGeom>
                    <a:avLst/>
                    <a:gdLst>
                      <a:gd name="connsiteX0" fmla="*/ 0 w 115931"/>
                      <a:gd name="connsiteY0" fmla="*/ 24758 h 103349"/>
                      <a:gd name="connsiteX1" fmla="*/ 0 w 115931"/>
                      <a:gd name="connsiteY1" fmla="*/ 24758 h 103349"/>
                      <a:gd name="connsiteX2" fmla="*/ 35626 w 115931"/>
                      <a:gd name="connsiteY2" fmla="*/ 66322 h 103349"/>
                      <a:gd name="connsiteX3" fmla="*/ 59376 w 115931"/>
                      <a:gd name="connsiteY3" fmla="*/ 96010 h 103349"/>
                      <a:gd name="connsiteX4" fmla="*/ 106878 w 115931"/>
                      <a:gd name="connsiteY4" fmla="*/ 90072 h 103349"/>
                      <a:gd name="connsiteX5" fmla="*/ 95002 w 115931"/>
                      <a:gd name="connsiteY5" fmla="*/ 42571 h 103349"/>
                      <a:gd name="connsiteX6" fmla="*/ 59376 w 115931"/>
                      <a:gd name="connsiteY6" fmla="*/ 6945 h 103349"/>
                      <a:gd name="connsiteX7" fmla="*/ 29688 w 115931"/>
                      <a:gd name="connsiteY7" fmla="*/ 30696 h 103349"/>
                      <a:gd name="connsiteX8" fmla="*/ 0 w 115931"/>
                      <a:gd name="connsiteY8" fmla="*/ 24758 h 10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931" h="103349">
                        <a:moveTo>
                          <a:pt x="0" y="24758"/>
                        </a:moveTo>
                        <a:lnTo>
                          <a:pt x="0" y="24758"/>
                        </a:lnTo>
                        <a:cubicBezTo>
                          <a:pt x="11875" y="38613"/>
                          <a:pt x="25829" y="50927"/>
                          <a:pt x="35626" y="66322"/>
                        </a:cubicBezTo>
                        <a:cubicBezTo>
                          <a:pt x="57706" y="101019"/>
                          <a:pt x="22604" y="83752"/>
                          <a:pt x="59376" y="96010"/>
                        </a:cubicBezTo>
                        <a:cubicBezTo>
                          <a:pt x="75210" y="94031"/>
                          <a:pt x="98027" y="103349"/>
                          <a:pt x="106878" y="90072"/>
                        </a:cubicBezTo>
                        <a:cubicBezTo>
                          <a:pt x="115931" y="76492"/>
                          <a:pt x="103100" y="56742"/>
                          <a:pt x="95002" y="42571"/>
                        </a:cubicBezTo>
                        <a:cubicBezTo>
                          <a:pt x="86670" y="27990"/>
                          <a:pt x="59376" y="6945"/>
                          <a:pt x="59376" y="6945"/>
                        </a:cubicBezTo>
                        <a:cubicBezTo>
                          <a:pt x="14600" y="21871"/>
                          <a:pt x="68058" y="0"/>
                          <a:pt x="29688" y="30696"/>
                        </a:cubicBezTo>
                        <a:cubicBezTo>
                          <a:pt x="24801" y="34606"/>
                          <a:pt x="4948" y="25748"/>
                          <a:pt x="0" y="24758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30" name="Freeform 4129"/>
                  <p:cNvSpPr/>
                  <p:nvPr/>
                </p:nvSpPr>
                <p:spPr bwMode="auto">
                  <a:xfrm>
                    <a:off x="3311237" y="2639736"/>
                    <a:ext cx="160317" cy="59920"/>
                  </a:xfrm>
                  <a:custGeom>
                    <a:avLst/>
                    <a:gdLst>
                      <a:gd name="connsiteX0" fmla="*/ 14378 w 150944"/>
                      <a:gd name="connsiteY0" fmla="*/ 83671 h 105216"/>
                      <a:gd name="connsiteX1" fmla="*/ 20316 w 150944"/>
                      <a:gd name="connsiteY1" fmla="*/ 53983 h 105216"/>
                      <a:gd name="connsiteX2" fmla="*/ 61879 w 150944"/>
                      <a:gd name="connsiteY2" fmla="*/ 53983 h 105216"/>
                      <a:gd name="connsiteX3" fmla="*/ 73755 w 150944"/>
                      <a:gd name="connsiteY3" fmla="*/ 65858 h 105216"/>
                      <a:gd name="connsiteX4" fmla="*/ 150944 w 150944"/>
                      <a:gd name="connsiteY4" fmla="*/ 83671 h 105216"/>
                      <a:gd name="connsiteX5" fmla="*/ 145007 w 150944"/>
                      <a:gd name="connsiteY5" fmla="*/ 59920 h 105216"/>
                      <a:gd name="connsiteX6" fmla="*/ 133131 w 150944"/>
                      <a:gd name="connsiteY6" fmla="*/ 48045 h 105216"/>
                      <a:gd name="connsiteX7" fmla="*/ 85630 w 150944"/>
                      <a:gd name="connsiteY7" fmla="*/ 6481 h 105216"/>
                      <a:gd name="connsiteX8" fmla="*/ 55942 w 150944"/>
                      <a:gd name="connsiteY8" fmla="*/ 544 h 105216"/>
                      <a:gd name="connsiteX9" fmla="*/ 8440 w 150944"/>
                      <a:gd name="connsiteY9" fmla="*/ 6481 h 105216"/>
                      <a:gd name="connsiteX10" fmla="*/ 14378 w 150944"/>
                      <a:gd name="connsiteY10" fmla="*/ 83671 h 105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0944" h="105216">
                        <a:moveTo>
                          <a:pt x="14378" y="83671"/>
                        </a:moveTo>
                        <a:cubicBezTo>
                          <a:pt x="16357" y="91588"/>
                          <a:pt x="14718" y="62380"/>
                          <a:pt x="20316" y="53983"/>
                        </a:cubicBezTo>
                        <a:cubicBezTo>
                          <a:pt x="28835" y="41205"/>
                          <a:pt x="54268" y="52080"/>
                          <a:pt x="61879" y="53983"/>
                        </a:cubicBezTo>
                        <a:cubicBezTo>
                          <a:pt x="65838" y="57941"/>
                          <a:pt x="70171" y="61557"/>
                          <a:pt x="73755" y="65858"/>
                        </a:cubicBezTo>
                        <a:cubicBezTo>
                          <a:pt x="106554" y="105216"/>
                          <a:pt x="75586" y="91207"/>
                          <a:pt x="150944" y="83671"/>
                        </a:cubicBezTo>
                        <a:cubicBezTo>
                          <a:pt x="148965" y="75754"/>
                          <a:pt x="148657" y="67219"/>
                          <a:pt x="145007" y="59920"/>
                        </a:cubicBezTo>
                        <a:cubicBezTo>
                          <a:pt x="142503" y="54913"/>
                          <a:pt x="136628" y="52416"/>
                          <a:pt x="133131" y="48045"/>
                        </a:cubicBezTo>
                        <a:cubicBezTo>
                          <a:pt x="117862" y="28960"/>
                          <a:pt x="118147" y="12984"/>
                          <a:pt x="85630" y="6481"/>
                        </a:cubicBezTo>
                        <a:lnTo>
                          <a:pt x="55942" y="544"/>
                        </a:lnTo>
                        <a:cubicBezTo>
                          <a:pt x="40108" y="2523"/>
                          <a:pt x="23022" y="0"/>
                          <a:pt x="8440" y="6481"/>
                        </a:cubicBezTo>
                        <a:cubicBezTo>
                          <a:pt x="0" y="10232"/>
                          <a:pt x="12399" y="75754"/>
                          <a:pt x="14378" y="83671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  <p:sp>
                <p:nvSpPr>
                  <p:cNvPr id="4131" name="Freeform 4130"/>
                  <p:cNvSpPr/>
                  <p:nvPr/>
                </p:nvSpPr>
                <p:spPr bwMode="auto">
                  <a:xfrm>
                    <a:off x="2680854" y="2595975"/>
                    <a:ext cx="119743" cy="45719"/>
                  </a:xfrm>
                  <a:custGeom>
                    <a:avLst/>
                    <a:gdLst>
                      <a:gd name="connsiteX0" fmla="*/ 990 w 78180"/>
                      <a:gd name="connsiteY0" fmla="*/ 56180 h 71253"/>
                      <a:gd name="connsiteX1" fmla="*/ 54429 w 78180"/>
                      <a:gd name="connsiteY1" fmla="*/ 62118 h 71253"/>
                      <a:gd name="connsiteX2" fmla="*/ 78180 w 78180"/>
                      <a:gd name="connsiteY2" fmla="*/ 56180 h 71253"/>
                      <a:gd name="connsiteX3" fmla="*/ 72242 w 78180"/>
                      <a:gd name="connsiteY3" fmla="*/ 38367 h 71253"/>
                      <a:gd name="connsiteX4" fmla="*/ 48491 w 78180"/>
                      <a:gd name="connsiteY4" fmla="*/ 8679 h 71253"/>
                      <a:gd name="connsiteX5" fmla="*/ 990 w 78180"/>
                      <a:gd name="connsiteY5" fmla="*/ 56180 h 7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180" h="71253">
                        <a:moveTo>
                          <a:pt x="990" y="56180"/>
                        </a:moveTo>
                        <a:cubicBezTo>
                          <a:pt x="1980" y="65087"/>
                          <a:pt x="22457" y="71253"/>
                          <a:pt x="54429" y="62118"/>
                        </a:cubicBezTo>
                        <a:cubicBezTo>
                          <a:pt x="62276" y="59876"/>
                          <a:pt x="70263" y="58159"/>
                          <a:pt x="78180" y="56180"/>
                        </a:cubicBezTo>
                        <a:cubicBezTo>
                          <a:pt x="76201" y="50242"/>
                          <a:pt x="76152" y="43254"/>
                          <a:pt x="72242" y="38367"/>
                        </a:cubicBezTo>
                        <a:cubicBezTo>
                          <a:pt x="41547" y="0"/>
                          <a:pt x="63416" y="53453"/>
                          <a:pt x="48491" y="8679"/>
                        </a:cubicBezTo>
                        <a:cubicBezTo>
                          <a:pt x="4969" y="14897"/>
                          <a:pt x="0" y="47274"/>
                          <a:pt x="990" y="5618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b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8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Humanst521 BT" pitchFamily="34" charset="0"/>
                    </a:endParaRPr>
                  </a:p>
                </p:txBody>
              </p:sp>
            </p:grpSp>
            <p:sp>
              <p:nvSpPr>
                <p:cNvPr id="4085" name="Freeform 4084"/>
                <p:cNvSpPr/>
                <p:nvPr/>
              </p:nvSpPr>
              <p:spPr bwMode="auto">
                <a:xfrm>
                  <a:off x="1834121" y="2315688"/>
                  <a:ext cx="166871" cy="110001"/>
                </a:xfrm>
                <a:custGeom>
                  <a:avLst/>
                  <a:gdLst>
                    <a:gd name="connsiteX0" fmla="*/ 6554 w 166871"/>
                    <a:gd name="connsiteY0" fmla="*/ 65315 h 110001"/>
                    <a:gd name="connsiteX1" fmla="*/ 54056 w 166871"/>
                    <a:gd name="connsiteY1" fmla="*/ 41564 h 110001"/>
                    <a:gd name="connsiteX2" fmla="*/ 59993 w 166871"/>
                    <a:gd name="connsiteY2" fmla="*/ 23751 h 110001"/>
                    <a:gd name="connsiteX3" fmla="*/ 54056 w 166871"/>
                    <a:gd name="connsiteY3" fmla="*/ 5938 h 110001"/>
                    <a:gd name="connsiteX4" fmla="*/ 71869 w 166871"/>
                    <a:gd name="connsiteY4" fmla="*/ 0 h 110001"/>
                    <a:gd name="connsiteX5" fmla="*/ 119370 w 166871"/>
                    <a:gd name="connsiteY5" fmla="*/ 5938 h 110001"/>
                    <a:gd name="connsiteX6" fmla="*/ 125308 w 166871"/>
                    <a:gd name="connsiteY6" fmla="*/ 47502 h 110001"/>
                    <a:gd name="connsiteX7" fmla="*/ 131245 w 166871"/>
                    <a:gd name="connsiteY7" fmla="*/ 100941 h 110001"/>
                    <a:gd name="connsiteX8" fmla="*/ 166871 w 166871"/>
                    <a:gd name="connsiteY8" fmla="*/ 95003 h 110001"/>
                    <a:gd name="connsiteX9" fmla="*/ 71869 w 166871"/>
                    <a:gd name="connsiteY9" fmla="*/ 83128 h 110001"/>
                    <a:gd name="connsiteX10" fmla="*/ 6554 w 166871"/>
                    <a:gd name="connsiteY10" fmla="*/ 65315 h 11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871" h="110001">
                      <a:moveTo>
                        <a:pt x="6554" y="65315"/>
                      </a:moveTo>
                      <a:cubicBezTo>
                        <a:pt x="3585" y="58388"/>
                        <a:pt x="43693" y="58835"/>
                        <a:pt x="54056" y="41564"/>
                      </a:cubicBezTo>
                      <a:cubicBezTo>
                        <a:pt x="57276" y="36197"/>
                        <a:pt x="58014" y="29689"/>
                        <a:pt x="59993" y="23751"/>
                      </a:cubicBezTo>
                      <a:cubicBezTo>
                        <a:pt x="58014" y="17813"/>
                        <a:pt x="51257" y="11536"/>
                        <a:pt x="54056" y="5938"/>
                      </a:cubicBezTo>
                      <a:cubicBezTo>
                        <a:pt x="56855" y="340"/>
                        <a:pt x="65610" y="0"/>
                        <a:pt x="71869" y="0"/>
                      </a:cubicBezTo>
                      <a:cubicBezTo>
                        <a:pt x="87826" y="0"/>
                        <a:pt x="103536" y="3959"/>
                        <a:pt x="119370" y="5938"/>
                      </a:cubicBezTo>
                      <a:cubicBezTo>
                        <a:pt x="121349" y="19793"/>
                        <a:pt x="123572" y="33615"/>
                        <a:pt x="125308" y="47502"/>
                      </a:cubicBezTo>
                      <a:cubicBezTo>
                        <a:pt x="127531" y="65286"/>
                        <a:pt x="119443" y="87453"/>
                        <a:pt x="131245" y="100941"/>
                      </a:cubicBezTo>
                      <a:cubicBezTo>
                        <a:pt x="139173" y="110001"/>
                        <a:pt x="154996" y="96982"/>
                        <a:pt x="166871" y="95003"/>
                      </a:cubicBezTo>
                      <a:cubicBezTo>
                        <a:pt x="122062" y="80066"/>
                        <a:pt x="165667" y="93001"/>
                        <a:pt x="71869" y="83128"/>
                      </a:cubicBezTo>
                      <a:cubicBezTo>
                        <a:pt x="0" y="75563"/>
                        <a:pt x="9523" y="72242"/>
                        <a:pt x="6554" y="6531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6" name="Freeform 4085"/>
                <p:cNvSpPr/>
                <p:nvPr/>
              </p:nvSpPr>
              <p:spPr bwMode="auto">
                <a:xfrm>
                  <a:off x="3320143" y="2355695"/>
                  <a:ext cx="132719" cy="119971"/>
                </a:xfrm>
                <a:custGeom>
                  <a:avLst/>
                  <a:gdLst>
                    <a:gd name="connsiteX0" fmla="*/ 4948 w 132719"/>
                    <a:gd name="connsiteY0" fmla="*/ 90622 h 119971"/>
                    <a:gd name="connsiteX1" fmla="*/ 10886 w 132719"/>
                    <a:gd name="connsiteY1" fmla="*/ 13432 h 119971"/>
                    <a:gd name="connsiteX2" fmla="*/ 28699 w 132719"/>
                    <a:gd name="connsiteY2" fmla="*/ 1557 h 119971"/>
                    <a:gd name="connsiteX3" fmla="*/ 94013 w 132719"/>
                    <a:gd name="connsiteY3" fmla="*/ 7495 h 119971"/>
                    <a:gd name="connsiteX4" fmla="*/ 111826 w 132719"/>
                    <a:gd name="connsiteY4" fmla="*/ 13432 h 119971"/>
                    <a:gd name="connsiteX5" fmla="*/ 123701 w 132719"/>
                    <a:gd name="connsiteY5" fmla="*/ 49058 h 119971"/>
                    <a:gd name="connsiteX6" fmla="*/ 40574 w 132719"/>
                    <a:gd name="connsiteY6" fmla="*/ 84684 h 119971"/>
                    <a:gd name="connsiteX7" fmla="*/ 4948 w 132719"/>
                    <a:gd name="connsiteY7" fmla="*/ 90622 h 11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9" h="119971">
                      <a:moveTo>
                        <a:pt x="4948" y="90622"/>
                      </a:moveTo>
                      <a:cubicBezTo>
                        <a:pt x="0" y="78747"/>
                        <a:pt x="4237" y="38367"/>
                        <a:pt x="10886" y="13432"/>
                      </a:cubicBezTo>
                      <a:cubicBezTo>
                        <a:pt x="12725" y="6537"/>
                        <a:pt x="21581" y="2065"/>
                        <a:pt x="28699" y="1557"/>
                      </a:cubicBezTo>
                      <a:cubicBezTo>
                        <a:pt x="50505" y="0"/>
                        <a:pt x="72242" y="5516"/>
                        <a:pt x="94013" y="7495"/>
                      </a:cubicBezTo>
                      <a:cubicBezTo>
                        <a:pt x="99951" y="9474"/>
                        <a:pt x="108188" y="8339"/>
                        <a:pt x="111826" y="13432"/>
                      </a:cubicBezTo>
                      <a:cubicBezTo>
                        <a:pt x="119102" y="23618"/>
                        <a:pt x="123701" y="49058"/>
                        <a:pt x="123701" y="49058"/>
                      </a:cubicBezTo>
                      <a:cubicBezTo>
                        <a:pt x="113570" y="119971"/>
                        <a:pt x="132719" y="84684"/>
                        <a:pt x="40574" y="84684"/>
                      </a:cubicBezTo>
                      <a:cubicBezTo>
                        <a:pt x="8945" y="84684"/>
                        <a:pt x="9896" y="102497"/>
                        <a:pt x="4948" y="9062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87" name="Freeform 4086"/>
                <p:cNvSpPr/>
                <p:nvPr/>
              </p:nvSpPr>
              <p:spPr bwMode="auto">
                <a:xfrm>
                  <a:off x="3469574" y="2379923"/>
                  <a:ext cx="159572" cy="96082"/>
                </a:xfrm>
                <a:custGeom>
                  <a:avLst/>
                  <a:gdLst>
                    <a:gd name="connsiteX0" fmla="*/ 3958 w 159572"/>
                    <a:gd name="connsiteY0" fmla="*/ 72332 h 96082"/>
                    <a:gd name="connsiteX1" fmla="*/ 27709 w 159572"/>
                    <a:gd name="connsiteY1" fmla="*/ 42643 h 96082"/>
                    <a:gd name="connsiteX2" fmla="*/ 63335 w 159572"/>
                    <a:gd name="connsiteY2" fmla="*/ 36706 h 96082"/>
                    <a:gd name="connsiteX3" fmla="*/ 75210 w 159572"/>
                    <a:gd name="connsiteY3" fmla="*/ 12955 h 96082"/>
                    <a:gd name="connsiteX4" fmla="*/ 134587 w 159572"/>
                    <a:gd name="connsiteY4" fmla="*/ 12955 h 96082"/>
                    <a:gd name="connsiteX5" fmla="*/ 140525 w 159572"/>
                    <a:gd name="connsiteY5" fmla="*/ 54519 h 96082"/>
                    <a:gd name="connsiteX6" fmla="*/ 104899 w 159572"/>
                    <a:gd name="connsiteY6" fmla="*/ 60456 h 96082"/>
                    <a:gd name="connsiteX7" fmla="*/ 93023 w 159572"/>
                    <a:gd name="connsiteY7" fmla="*/ 72332 h 96082"/>
                    <a:gd name="connsiteX8" fmla="*/ 98961 w 159572"/>
                    <a:gd name="connsiteY8" fmla="*/ 96082 h 96082"/>
                    <a:gd name="connsiteX9" fmla="*/ 51460 w 159572"/>
                    <a:gd name="connsiteY9" fmla="*/ 60456 h 96082"/>
                    <a:gd name="connsiteX10" fmla="*/ 3958 w 159572"/>
                    <a:gd name="connsiteY10" fmla="*/ 72332 h 9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572" h="96082">
                      <a:moveTo>
                        <a:pt x="3958" y="72332"/>
                      </a:moveTo>
                      <a:cubicBezTo>
                        <a:pt x="0" y="69363"/>
                        <a:pt x="20191" y="45462"/>
                        <a:pt x="27709" y="42643"/>
                      </a:cubicBezTo>
                      <a:cubicBezTo>
                        <a:pt x="38982" y="38416"/>
                        <a:pt x="51460" y="38685"/>
                        <a:pt x="63335" y="36706"/>
                      </a:cubicBezTo>
                      <a:cubicBezTo>
                        <a:pt x="67293" y="28789"/>
                        <a:pt x="68951" y="19214"/>
                        <a:pt x="75210" y="12955"/>
                      </a:cubicBezTo>
                      <a:cubicBezTo>
                        <a:pt x="88164" y="0"/>
                        <a:pt x="127380" y="11925"/>
                        <a:pt x="134587" y="12955"/>
                      </a:cubicBezTo>
                      <a:cubicBezTo>
                        <a:pt x="141038" y="22632"/>
                        <a:pt x="159572" y="40914"/>
                        <a:pt x="140525" y="54519"/>
                      </a:cubicBezTo>
                      <a:cubicBezTo>
                        <a:pt x="130728" y="61517"/>
                        <a:pt x="116774" y="58477"/>
                        <a:pt x="104899" y="60456"/>
                      </a:cubicBezTo>
                      <a:cubicBezTo>
                        <a:pt x="100940" y="64415"/>
                        <a:pt x="93943" y="66810"/>
                        <a:pt x="93023" y="72332"/>
                      </a:cubicBezTo>
                      <a:cubicBezTo>
                        <a:pt x="91681" y="80381"/>
                        <a:pt x="107121" y="96082"/>
                        <a:pt x="98961" y="96082"/>
                      </a:cubicBezTo>
                      <a:cubicBezTo>
                        <a:pt x="85530" y="96082"/>
                        <a:pt x="62894" y="71891"/>
                        <a:pt x="51460" y="60456"/>
                      </a:cubicBezTo>
                      <a:cubicBezTo>
                        <a:pt x="35385" y="76531"/>
                        <a:pt x="7917" y="75301"/>
                        <a:pt x="3958" y="72332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088" name="Freeform 4087"/>
                <p:cNvSpPr/>
                <p:nvPr/>
              </p:nvSpPr>
              <p:spPr bwMode="auto">
                <a:xfrm>
                  <a:off x="1635826" y="2303813"/>
                  <a:ext cx="166260" cy="83127"/>
                </a:xfrm>
                <a:custGeom>
                  <a:avLst/>
                  <a:gdLst>
                    <a:gd name="connsiteX0" fmla="*/ 14844 w 166260"/>
                    <a:gd name="connsiteY0" fmla="*/ 59377 h 83127"/>
                    <a:gd name="connsiteX1" fmla="*/ 103909 w 166260"/>
                    <a:gd name="connsiteY1" fmla="*/ 29688 h 83127"/>
                    <a:gd name="connsiteX2" fmla="*/ 115784 w 166260"/>
                    <a:gd name="connsiteY2" fmla="*/ 11875 h 83127"/>
                    <a:gd name="connsiteX3" fmla="*/ 127660 w 166260"/>
                    <a:gd name="connsiteY3" fmla="*/ 0 h 83127"/>
                    <a:gd name="connsiteX4" fmla="*/ 145473 w 166260"/>
                    <a:gd name="connsiteY4" fmla="*/ 5938 h 83127"/>
                    <a:gd name="connsiteX5" fmla="*/ 151410 w 166260"/>
                    <a:gd name="connsiteY5" fmla="*/ 65314 h 83127"/>
                    <a:gd name="connsiteX6" fmla="*/ 145473 w 166260"/>
                    <a:gd name="connsiteY6" fmla="*/ 83127 h 83127"/>
                    <a:gd name="connsiteX7" fmla="*/ 103909 w 166260"/>
                    <a:gd name="connsiteY7" fmla="*/ 77190 h 83127"/>
                    <a:gd name="connsiteX8" fmla="*/ 14844 w 166260"/>
                    <a:gd name="connsiteY8" fmla="*/ 71252 h 83127"/>
                    <a:gd name="connsiteX9" fmla="*/ 14844 w 166260"/>
                    <a:gd name="connsiteY9" fmla="*/ 59377 h 83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60" h="83127">
                      <a:moveTo>
                        <a:pt x="14844" y="59377"/>
                      </a:moveTo>
                      <a:cubicBezTo>
                        <a:pt x="29688" y="52450"/>
                        <a:pt x="8296" y="53592"/>
                        <a:pt x="103909" y="29688"/>
                      </a:cubicBezTo>
                      <a:cubicBezTo>
                        <a:pt x="110832" y="27957"/>
                        <a:pt x="111326" y="17447"/>
                        <a:pt x="115784" y="11875"/>
                      </a:cubicBezTo>
                      <a:cubicBezTo>
                        <a:pt x="119281" y="7504"/>
                        <a:pt x="123701" y="3958"/>
                        <a:pt x="127660" y="0"/>
                      </a:cubicBezTo>
                      <a:cubicBezTo>
                        <a:pt x="133598" y="1979"/>
                        <a:pt x="140586" y="2028"/>
                        <a:pt x="145473" y="5938"/>
                      </a:cubicBezTo>
                      <a:cubicBezTo>
                        <a:pt x="166260" y="22568"/>
                        <a:pt x="156104" y="41844"/>
                        <a:pt x="151410" y="65314"/>
                      </a:cubicBezTo>
                      <a:cubicBezTo>
                        <a:pt x="150183" y="71451"/>
                        <a:pt x="147452" y="77189"/>
                        <a:pt x="145473" y="83127"/>
                      </a:cubicBezTo>
                      <a:cubicBezTo>
                        <a:pt x="131618" y="81148"/>
                        <a:pt x="117847" y="78457"/>
                        <a:pt x="103909" y="77190"/>
                      </a:cubicBezTo>
                      <a:cubicBezTo>
                        <a:pt x="74277" y="74496"/>
                        <a:pt x="44337" y="75185"/>
                        <a:pt x="14844" y="71252"/>
                      </a:cubicBezTo>
                      <a:cubicBezTo>
                        <a:pt x="12882" y="70990"/>
                        <a:pt x="0" y="66304"/>
                        <a:pt x="14844" y="5937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89" name="Freeform 4088"/>
                <p:cNvSpPr/>
                <p:nvPr/>
              </p:nvSpPr>
              <p:spPr bwMode="auto">
                <a:xfrm>
                  <a:off x="1549266" y="2291938"/>
                  <a:ext cx="128123" cy="164275"/>
                </a:xfrm>
                <a:custGeom>
                  <a:avLst/>
                  <a:gdLst>
                    <a:gd name="connsiteX0" fmla="*/ 119217 w 128123"/>
                    <a:gd name="connsiteY0" fmla="*/ 160317 h 164275"/>
                    <a:gd name="connsiteX1" fmla="*/ 107342 w 128123"/>
                    <a:gd name="connsiteY1" fmla="*/ 112815 h 164275"/>
                    <a:gd name="connsiteX2" fmla="*/ 101404 w 128123"/>
                    <a:gd name="connsiteY2" fmla="*/ 59376 h 164275"/>
                    <a:gd name="connsiteX3" fmla="*/ 83591 w 128123"/>
                    <a:gd name="connsiteY3" fmla="*/ 23750 h 164275"/>
                    <a:gd name="connsiteX4" fmla="*/ 65778 w 128123"/>
                    <a:gd name="connsiteY4" fmla="*/ 5937 h 164275"/>
                    <a:gd name="connsiteX5" fmla="*/ 47965 w 128123"/>
                    <a:gd name="connsiteY5" fmla="*/ 0 h 164275"/>
                    <a:gd name="connsiteX6" fmla="*/ 36090 w 128123"/>
                    <a:gd name="connsiteY6" fmla="*/ 130628 h 164275"/>
                    <a:gd name="connsiteX7" fmla="*/ 53903 w 128123"/>
                    <a:gd name="connsiteY7" fmla="*/ 136566 h 164275"/>
                    <a:gd name="connsiteX8" fmla="*/ 119217 w 128123"/>
                    <a:gd name="connsiteY8" fmla="*/ 160317 h 16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8123" h="164275">
                      <a:moveTo>
                        <a:pt x="119217" y="160317"/>
                      </a:moveTo>
                      <a:cubicBezTo>
                        <a:pt x="128123" y="156359"/>
                        <a:pt x="111300" y="128649"/>
                        <a:pt x="107342" y="112815"/>
                      </a:cubicBezTo>
                      <a:cubicBezTo>
                        <a:pt x="102995" y="95427"/>
                        <a:pt x="104351" y="77055"/>
                        <a:pt x="101404" y="59376"/>
                      </a:cubicBezTo>
                      <a:cubicBezTo>
                        <a:pt x="99172" y="45987"/>
                        <a:pt x="92139" y="34007"/>
                        <a:pt x="83591" y="23750"/>
                      </a:cubicBezTo>
                      <a:cubicBezTo>
                        <a:pt x="78215" y="17299"/>
                        <a:pt x="72765" y="10595"/>
                        <a:pt x="65778" y="5937"/>
                      </a:cubicBezTo>
                      <a:cubicBezTo>
                        <a:pt x="60570" y="2465"/>
                        <a:pt x="53903" y="1979"/>
                        <a:pt x="47965" y="0"/>
                      </a:cubicBezTo>
                      <a:cubicBezTo>
                        <a:pt x="0" y="31976"/>
                        <a:pt x="14105" y="15208"/>
                        <a:pt x="36090" y="130628"/>
                      </a:cubicBezTo>
                      <a:cubicBezTo>
                        <a:pt x="37261" y="136776"/>
                        <a:pt x="48305" y="133767"/>
                        <a:pt x="53903" y="136566"/>
                      </a:cubicBezTo>
                      <a:cubicBezTo>
                        <a:pt x="90827" y="155028"/>
                        <a:pt x="110311" y="164275"/>
                        <a:pt x="119217" y="160317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defTabSz="914400" eaLnBrk="1" latinLnBrk="0" hangingPunct="1">
                    <a:lnSpc>
                      <a:spcPct val="100000"/>
                    </a:lnSpc>
                    <a:buClrTx/>
                    <a:buSzTx/>
                    <a:buFontTx/>
                    <a:buNone/>
                    <a:tabLst/>
                  </a:pPr>
                  <a:endParaRPr lang="en-US" dirty="0"/>
                </a:p>
              </p:txBody>
            </p:sp>
            <p:sp>
              <p:nvSpPr>
                <p:cNvPr id="4090" name="Freeform 4089"/>
                <p:cNvSpPr/>
                <p:nvPr/>
              </p:nvSpPr>
              <p:spPr bwMode="auto">
                <a:xfrm>
                  <a:off x="1571501" y="2426524"/>
                  <a:ext cx="105889" cy="131250"/>
                </a:xfrm>
                <a:custGeom>
                  <a:avLst/>
                  <a:gdLst>
                    <a:gd name="connsiteX0" fmla="*/ 100941 w 105889"/>
                    <a:gd name="connsiteY0" fmla="*/ 53439 h 131250"/>
                    <a:gd name="connsiteX1" fmla="*/ 71252 w 105889"/>
                    <a:gd name="connsiteY1" fmla="*/ 23751 h 131250"/>
                    <a:gd name="connsiteX2" fmla="*/ 59377 w 105889"/>
                    <a:gd name="connsiteY2" fmla="*/ 5938 h 131250"/>
                    <a:gd name="connsiteX3" fmla="*/ 41564 w 105889"/>
                    <a:gd name="connsiteY3" fmla="*/ 0 h 131250"/>
                    <a:gd name="connsiteX4" fmla="*/ 0 w 105889"/>
                    <a:gd name="connsiteY4" fmla="*/ 41564 h 131250"/>
                    <a:gd name="connsiteX5" fmla="*/ 5938 w 105889"/>
                    <a:gd name="connsiteY5" fmla="*/ 65315 h 131250"/>
                    <a:gd name="connsiteX6" fmla="*/ 11876 w 105889"/>
                    <a:gd name="connsiteY6" fmla="*/ 124691 h 131250"/>
                    <a:gd name="connsiteX7" fmla="*/ 23751 w 105889"/>
                    <a:gd name="connsiteY7" fmla="*/ 106878 h 131250"/>
                    <a:gd name="connsiteX8" fmla="*/ 41564 w 105889"/>
                    <a:gd name="connsiteY8" fmla="*/ 100941 h 131250"/>
                    <a:gd name="connsiteX9" fmla="*/ 100941 w 105889"/>
                    <a:gd name="connsiteY9" fmla="*/ 53439 h 131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9" h="131250">
                      <a:moveTo>
                        <a:pt x="100941" y="53439"/>
                      </a:moveTo>
                      <a:cubicBezTo>
                        <a:pt x="105889" y="40574"/>
                        <a:pt x="81148" y="33647"/>
                        <a:pt x="71252" y="23751"/>
                      </a:cubicBezTo>
                      <a:cubicBezTo>
                        <a:pt x="66206" y="18705"/>
                        <a:pt x="64949" y="10396"/>
                        <a:pt x="59377" y="5938"/>
                      </a:cubicBezTo>
                      <a:cubicBezTo>
                        <a:pt x="54490" y="2028"/>
                        <a:pt x="47502" y="1979"/>
                        <a:pt x="41564" y="0"/>
                      </a:cubicBezTo>
                      <a:cubicBezTo>
                        <a:pt x="730" y="27223"/>
                        <a:pt x="10452" y="10211"/>
                        <a:pt x="0" y="41564"/>
                      </a:cubicBezTo>
                      <a:cubicBezTo>
                        <a:pt x="1979" y="49481"/>
                        <a:pt x="4784" y="57236"/>
                        <a:pt x="5938" y="65315"/>
                      </a:cubicBezTo>
                      <a:cubicBezTo>
                        <a:pt x="8751" y="85006"/>
                        <a:pt x="4041" y="106409"/>
                        <a:pt x="11876" y="124691"/>
                      </a:cubicBezTo>
                      <a:cubicBezTo>
                        <a:pt x="14687" y="131250"/>
                        <a:pt x="18179" y="111336"/>
                        <a:pt x="23751" y="106878"/>
                      </a:cubicBezTo>
                      <a:cubicBezTo>
                        <a:pt x="28638" y="102968"/>
                        <a:pt x="35626" y="102920"/>
                        <a:pt x="41564" y="100941"/>
                      </a:cubicBezTo>
                      <a:cubicBezTo>
                        <a:pt x="72313" y="70192"/>
                        <a:pt x="95993" y="66304"/>
                        <a:pt x="100941" y="5343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91" name="Freeform 4090"/>
                <p:cNvSpPr/>
                <p:nvPr/>
              </p:nvSpPr>
              <p:spPr bwMode="auto">
                <a:xfrm rot="11457246">
                  <a:off x="1604158" y="2552640"/>
                  <a:ext cx="158703" cy="99516"/>
                </a:xfrm>
                <a:custGeom>
                  <a:avLst/>
                  <a:gdLst>
                    <a:gd name="connsiteX0" fmla="*/ 8906 w 158703"/>
                    <a:gd name="connsiteY0" fmla="*/ 87640 h 99516"/>
                    <a:gd name="connsiteX1" fmla="*/ 14844 w 158703"/>
                    <a:gd name="connsiteY1" fmla="*/ 52014 h 99516"/>
                    <a:gd name="connsiteX2" fmla="*/ 50470 w 158703"/>
                    <a:gd name="connsiteY2" fmla="*/ 40139 h 99516"/>
                    <a:gd name="connsiteX3" fmla="*/ 68283 w 158703"/>
                    <a:gd name="connsiteY3" fmla="*/ 28264 h 99516"/>
                    <a:gd name="connsiteX4" fmla="*/ 74221 w 158703"/>
                    <a:gd name="connsiteY4" fmla="*/ 4513 h 99516"/>
                    <a:gd name="connsiteX5" fmla="*/ 103909 w 158703"/>
                    <a:gd name="connsiteY5" fmla="*/ 10451 h 99516"/>
                    <a:gd name="connsiteX6" fmla="*/ 139535 w 158703"/>
                    <a:gd name="connsiteY6" fmla="*/ 34201 h 99516"/>
                    <a:gd name="connsiteX7" fmla="*/ 157348 w 158703"/>
                    <a:gd name="connsiteY7" fmla="*/ 40139 h 99516"/>
                    <a:gd name="connsiteX8" fmla="*/ 127659 w 158703"/>
                    <a:gd name="connsiteY8" fmla="*/ 69827 h 99516"/>
                    <a:gd name="connsiteX9" fmla="*/ 109847 w 158703"/>
                    <a:gd name="connsiteY9" fmla="*/ 63890 h 99516"/>
                    <a:gd name="connsiteX10" fmla="*/ 97971 w 158703"/>
                    <a:gd name="connsiteY10" fmla="*/ 75765 h 99516"/>
                    <a:gd name="connsiteX11" fmla="*/ 80158 w 158703"/>
                    <a:gd name="connsiteY11" fmla="*/ 81703 h 99516"/>
                    <a:gd name="connsiteX12" fmla="*/ 68283 w 158703"/>
                    <a:gd name="connsiteY12" fmla="*/ 99516 h 99516"/>
                    <a:gd name="connsiteX13" fmla="*/ 8906 w 158703"/>
                    <a:gd name="connsiteY13" fmla="*/ 87640 h 99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8703" h="99516">
                      <a:moveTo>
                        <a:pt x="8906" y="87640"/>
                      </a:moveTo>
                      <a:cubicBezTo>
                        <a:pt x="0" y="79723"/>
                        <a:pt x="6916" y="61074"/>
                        <a:pt x="14844" y="52014"/>
                      </a:cubicBezTo>
                      <a:cubicBezTo>
                        <a:pt x="23087" y="42594"/>
                        <a:pt x="38595" y="44097"/>
                        <a:pt x="50470" y="40139"/>
                      </a:cubicBezTo>
                      <a:cubicBezTo>
                        <a:pt x="57240" y="37882"/>
                        <a:pt x="62345" y="32222"/>
                        <a:pt x="68283" y="28264"/>
                      </a:cubicBezTo>
                      <a:cubicBezTo>
                        <a:pt x="70262" y="20347"/>
                        <a:pt x="66922" y="8163"/>
                        <a:pt x="74221" y="4513"/>
                      </a:cubicBezTo>
                      <a:cubicBezTo>
                        <a:pt x="83248" y="0"/>
                        <a:pt x="94722" y="6275"/>
                        <a:pt x="103909" y="10451"/>
                      </a:cubicBezTo>
                      <a:cubicBezTo>
                        <a:pt x="116902" y="16357"/>
                        <a:pt x="125995" y="29687"/>
                        <a:pt x="139535" y="34201"/>
                      </a:cubicBezTo>
                      <a:lnTo>
                        <a:pt x="157348" y="40139"/>
                      </a:lnTo>
                      <a:cubicBezTo>
                        <a:pt x="141004" y="97341"/>
                        <a:pt x="158703" y="85349"/>
                        <a:pt x="127659" y="69827"/>
                      </a:cubicBezTo>
                      <a:cubicBezTo>
                        <a:pt x="122061" y="67028"/>
                        <a:pt x="115784" y="65869"/>
                        <a:pt x="109847" y="63890"/>
                      </a:cubicBezTo>
                      <a:cubicBezTo>
                        <a:pt x="105888" y="67848"/>
                        <a:pt x="102771" y="72885"/>
                        <a:pt x="97971" y="75765"/>
                      </a:cubicBezTo>
                      <a:cubicBezTo>
                        <a:pt x="92604" y="78985"/>
                        <a:pt x="85045" y="77793"/>
                        <a:pt x="80158" y="81703"/>
                      </a:cubicBezTo>
                      <a:cubicBezTo>
                        <a:pt x="74586" y="86161"/>
                        <a:pt x="72241" y="93578"/>
                        <a:pt x="68283" y="99516"/>
                      </a:cubicBezTo>
                      <a:cubicBezTo>
                        <a:pt x="12877" y="93359"/>
                        <a:pt x="17812" y="95557"/>
                        <a:pt x="8906" y="8764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  <p:sp>
              <p:nvSpPr>
                <p:cNvPr id="4092" name="Freeform 4091"/>
                <p:cNvSpPr/>
                <p:nvPr/>
              </p:nvSpPr>
              <p:spPr bwMode="auto">
                <a:xfrm rot="9629512">
                  <a:off x="1777340" y="2563093"/>
                  <a:ext cx="150421" cy="65314"/>
                </a:xfrm>
                <a:custGeom>
                  <a:avLst/>
                  <a:gdLst>
                    <a:gd name="connsiteX0" fmla="*/ 1979 w 150421"/>
                    <a:gd name="connsiteY0" fmla="*/ 35626 h 65314"/>
                    <a:gd name="connsiteX1" fmla="*/ 25730 w 150421"/>
                    <a:gd name="connsiteY1" fmla="*/ 5937 h 65314"/>
                    <a:gd name="connsiteX2" fmla="*/ 49480 w 150421"/>
                    <a:gd name="connsiteY2" fmla="*/ 0 h 65314"/>
                    <a:gd name="connsiteX3" fmla="*/ 67293 w 150421"/>
                    <a:gd name="connsiteY3" fmla="*/ 5937 h 65314"/>
                    <a:gd name="connsiteX4" fmla="*/ 108857 w 150421"/>
                    <a:gd name="connsiteY4" fmla="*/ 29688 h 65314"/>
                    <a:gd name="connsiteX5" fmla="*/ 132608 w 150421"/>
                    <a:gd name="connsiteY5" fmla="*/ 35626 h 65314"/>
                    <a:gd name="connsiteX6" fmla="*/ 150421 w 150421"/>
                    <a:gd name="connsiteY6" fmla="*/ 41563 h 65314"/>
                    <a:gd name="connsiteX7" fmla="*/ 144483 w 150421"/>
                    <a:gd name="connsiteY7" fmla="*/ 59376 h 65314"/>
                    <a:gd name="connsiteX8" fmla="*/ 126670 w 150421"/>
                    <a:gd name="connsiteY8" fmla="*/ 65314 h 65314"/>
                    <a:gd name="connsiteX9" fmla="*/ 67293 w 150421"/>
                    <a:gd name="connsiteY9" fmla="*/ 59376 h 65314"/>
                    <a:gd name="connsiteX10" fmla="*/ 37605 w 150421"/>
                    <a:gd name="connsiteY10" fmla="*/ 47501 h 65314"/>
                    <a:gd name="connsiteX11" fmla="*/ 1979 w 150421"/>
                    <a:gd name="connsiteY11" fmla="*/ 35626 h 6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1" h="65314">
                      <a:moveTo>
                        <a:pt x="1979" y="35626"/>
                      </a:moveTo>
                      <a:cubicBezTo>
                        <a:pt x="0" y="28699"/>
                        <a:pt x="17269" y="10168"/>
                        <a:pt x="25730" y="5937"/>
                      </a:cubicBezTo>
                      <a:cubicBezTo>
                        <a:pt x="33029" y="2288"/>
                        <a:pt x="41563" y="1979"/>
                        <a:pt x="49480" y="0"/>
                      </a:cubicBezTo>
                      <a:cubicBezTo>
                        <a:pt x="55418" y="1979"/>
                        <a:pt x="61695" y="3138"/>
                        <a:pt x="67293" y="5937"/>
                      </a:cubicBezTo>
                      <a:cubicBezTo>
                        <a:pt x="101756" y="23169"/>
                        <a:pt x="67206" y="14069"/>
                        <a:pt x="108857" y="29688"/>
                      </a:cubicBezTo>
                      <a:cubicBezTo>
                        <a:pt x="116498" y="32553"/>
                        <a:pt x="124761" y="33384"/>
                        <a:pt x="132608" y="35626"/>
                      </a:cubicBezTo>
                      <a:cubicBezTo>
                        <a:pt x="138626" y="37345"/>
                        <a:pt x="144483" y="39584"/>
                        <a:pt x="150421" y="41563"/>
                      </a:cubicBezTo>
                      <a:cubicBezTo>
                        <a:pt x="148442" y="47501"/>
                        <a:pt x="148909" y="54950"/>
                        <a:pt x="144483" y="59376"/>
                      </a:cubicBezTo>
                      <a:cubicBezTo>
                        <a:pt x="140057" y="63802"/>
                        <a:pt x="132929" y="65314"/>
                        <a:pt x="126670" y="65314"/>
                      </a:cubicBezTo>
                      <a:cubicBezTo>
                        <a:pt x="106779" y="65314"/>
                        <a:pt x="87085" y="61355"/>
                        <a:pt x="67293" y="59376"/>
                      </a:cubicBezTo>
                      <a:cubicBezTo>
                        <a:pt x="57397" y="55418"/>
                        <a:pt x="47138" y="52267"/>
                        <a:pt x="37605" y="47501"/>
                      </a:cubicBezTo>
                      <a:cubicBezTo>
                        <a:pt x="31222" y="44310"/>
                        <a:pt x="3958" y="42553"/>
                        <a:pt x="1979" y="35626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b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Humanst521 BT" pitchFamily="34" charset="0"/>
                  </a:endParaRPr>
                </a:p>
              </p:txBody>
            </p:sp>
          </p:grpSp>
        </p:grpSp>
      </p:grpSp>
      <p:sp>
        <p:nvSpPr>
          <p:cNvPr id="3830" name="Down Arrow 3829"/>
          <p:cNvSpPr/>
          <p:nvPr/>
        </p:nvSpPr>
        <p:spPr bwMode="auto">
          <a:xfrm>
            <a:off x="1814398" y="2499284"/>
            <a:ext cx="266700" cy="3162300"/>
          </a:xfrm>
          <a:prstGeom prst="downArrow">
            <a:avLst/>
          </a:prstGeom>
          <a:solidFill>
            <a:schemeClr val="accent1">
              <a:lumMod val="20000"/>
              <a:lumOff val="80000"/>
              <a:alpha val="48000"/>
            </a:schemeClr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Humanst521 BT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Text Box 3"/>
          <p:cNvSpPr txBox="1">
            <a:spLocks noChangeArrowheads="1"/>
          </p:cNvSpPr>
          <p:nvPr/>
        </p:nvSpPr>
        <p:spPr bwMode="auto">
          <a:xfrm>
            <a:off x="1096963" y="2238375"/>
            <a:ext cx="690403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endParaRPr lang="en-US" sz="3600" b="1" dirty="0">
              <a:latin typeface="Gill Sans" pitchFamily="1" charset="0"/>
            </a:endParaRPr>
          </a:p>
        </p:txBody>
      </p:sp>
      <p:sp>
        <p:nvSpPr>
          <p:cNvPr id="79881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Steps to Perform a Sieve Analysis</a:t>
            </a:r>
            <a:endParaRPr lang="en-US" dirty="0"/>
          </a:p>
        </p:txBody>
      </p:sp>
      <p:sp>
        <p:nvSpPr>
          <p:cNvPr id="79884" name="Rectangle 1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400050" indent="-400050"/>
            <a:r>
              <a:rPr lang="en-US" dirty="0" smtClean="0"/>
              <a:t>Filter coring to collect</a:t>
            </a:r>
            <a:br>
              <a:rPr lang="en-US" dirty="0" smtClean="0"/>
            </a:br>
            <a:r>
              <a:rPr lang="en-US" dirty="0" smtClean="0"/>
              <a:t>media samples at various</a:t>
            </a:r>
            <a:br>
              <a:rPr lang="en-US" dirty="0" smtClean="0"/>
            </a:br>
            <a:r>
              <a:rPr lang="en-US" dirty="0" smtClean="0"/>
              <a:t>depth must be performed.</a:t>
            </a:r>
          </a:p>
          <a:p>
            <a:pPr marL="400050" indent="-400050">
              <a:buNone/>
            </a:pPr>
            <a:endParaRPr lang="en-US" dirty="0" smtClean="0"/>
          </a:p>
        </p:txBody>
      </p:sp>
      <p:pic>
        <p:nvPicPr>
          <p:cNvPr id="31746" name="Picture 2" descr="http://www.humboldtmfg.com/images/products/large/H-3903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856548" y="1819274"/>
            <a:ext cx="2322252" cy="417671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9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5" grpId="0" build="p" autoUpdateAnimBg="0"/>
    </p:bldLst>
  </p:timing>
</p:sld>
</file>

<file path=ppt/theme/theme1.xml><?xml version="1.0" encoding="utf-8"?>
<a:theme xmlns:a="http://schemas.openxmlformats.org/drawingml/2006/main" name="Carollo Smooth Template_With Logo">
  <a:themeElements>
    <a:clrScheme name="">
      <a:dk1>
        <a:srgbClr val="000000"/>
      </a:dk1>
      <a:lt1>
        <a:srgbClr val="FFFFFF"/>
      </a:lt1>
      <a:dk2>
        <a:srgbClr val="000066"/>
      </a:dk2>
      <a:lt2>
        <a:srgbClr val="808080"/>
      </a:lt2>
      <a:accent1>
        <a:srgbClr val="00AE9D"/>
      </a:accent1>
      <a:accent2>
        <a:srgbClr val="A52960"/>
      </a:accent2>
      <a:accent3>
        <a:srgbClr val="FFFFFF"/>
      </a:accent3>
      <a:accent4>
        <a:srgbClr val="000000"/>
      </a:accent4>
      <a:accent5>
        <a:srgbClr val="AAD3CC"/>
      </a:accent5>
      <a:accent6>
        <a:srgbClr val="952456"/>
      </a:accent6>
      <a:hlink>
        <a:srgbClr val="00718A"/>
      </a:hlink>
      <a:folHlink>
        <a:srgbClr val="631957"/>
      </a:folHlink>
    </a:clrScheme>
    <a:fontScheme name="Office Them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bg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umanst521 BT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bg2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b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umanst521 BT" pitchFamily="34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6699FF"/>
        </a:accent1>
        <a:accent2>
          <a:srgbClr val="9933FF"/>
        </a:accent2>
        <a:accent3>
          <a:srgbClr val="FFFFFF"/>
        </a:accent3>
        <a:accent4>
          <a:srgbClr val="000000"/>
        </a:accent4>
        <a:accent5>
          <a:srgbClr val="B8CAFF"/>
        </a:accent5>
        <a:accent6>
          <a:srgbClr val="8A2DE7"/>
        </a:accent6>
        <a:hlink>
          <a:srgbClr val="00FFFF"/>
        </a:hlink>
        <a:folHlink>
          <a:srgbClr val="0099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Carollo Smooth Template_With Logo</Template>
  <TotalTime>1388</TotalTime>
  <Words>673</Words>
  <Application>Microsoft Office PowerPoint</Application>
  <PresentationFormat>On-screen Show (4:3)</PresentationFormat>
  <Paragraphs>156</Paragraphs>
  <Slides>32</Slides>
  <Notes>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3" baseType="lpstr">
      <vt:lpstr>Carollo Smooth Template_With Logo</vt:lpstr>
      <vt:lpstr>Development of a Filter Surveillance Program Part 4</vt:lpstr>
      <vt:lpstr>Filter Surveillance Program Components</vt:lpstr>
      <vt:lpstr>Slide 3</vt:lpstr>
      <vt:lpstr>Filter Performance Tests</vt:lpstr>
      <vt:lpstr>Sieve Analysis</vt:lpstr>
      <vt:lpstr>Importance of Sieve  Analysis Performance Tests</vt:lpstr>
      <vt:lpstr>Small Sized Media Layer at the top of the Filter Causes</vt:lpstr>
      <vt:lpstr>Intermixing of the Media Causes</vt:lpstr>
      <vt:lpstr>Steps to Perform a Sieve Analysis</vt:lpstr>
      <vt:lpstr>Filter Coring</vt:lpstr>
      <vt:lpstr>Filter Coring</vt:lpstr>
      <vt:lpstr>Sieve Analysis</vt:lpstr>
      <vt:lpstr>Sieve Analysis</vt:lpstr>
      <vt:lpstr>Sieve Results</vt:lpstr>
      <vt:lpstr>Sieve Results</vt:lpstr>
      <vt:lpstr>Sieve Testing Can Yield Valuable Results</vt:lpstr>
      <vt:lpstr>Filter 15 Sieve Results</vt:lpstr>
      <vt:lpstr>Filter 15 Sieve Results</vt:lpstr>
      <vt:lpstr>Filter 11 Sieve Results</vt:lpstr>
      <vt:lpstr>Virgin Media Sieve Results</vt:lpstr>
      <vt:lpstr>Floc Retention Profile</vt:lpstr>
      <vt:lpstr>Floc Retention Profile Steps</vt:lpstr>
      <vt:lpstr>Floc Retention Profile Steps</vt:lpstr>
      <vt:lpstr>Floc Retention Profile Steps</vt:lpstr>
      <vt:lpstr>Floc Retention Profile Steps</vt:lpstr>
      <vt:lpstr>Floc Retention Profile Steps</vt:lpstr>
      <vt:lpstr>Floc Retention Profile Results</vt:lpstr>
      <vt:lpstr>Meaning of Floc Retention Profile Results</vt:lpstr>
      <vt:lpstr>Floc Retention Profile Results Filter 7</vt:lpstr>
      <vt:lpstr>Floc Retention Profile Results Filter 15</vt:lpstr>
      <vt:lpstr>Conclusions</vt:lpstr>
      <vt:lpstr>Questions?</vt:lpstr>
    </vt:vector>
  </TitlesOfParts>
  <Company>Carollo Engineers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Filter Surveillance Techniques</dc:title>
  <dc:creator>KBourgeous</dc:creator>
  <cp:lastModifiedBy>HP Authorized Customer</cp:lastModifiedBy>
  <cp:revision>149</cp:revision>
  <cp:lastPrinted>2007-03-29T20:46:26Z</cp:lastPrinted>
  <dcterms:created xsi:type="dcterms:W3CDTF">2011-02-17T16:20:29Z</dcterms:created>
  <dcterms:modified xsi:type="dcterms:W3CDTF">2012-02-23T00:29:10Z</dcterms:modified>
</cp:coreProperties>
</file>