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9" r:id="rId3"/>
    <p:sldId id="383" r:id="rId4"/>
    <p:sldId id="384" r:id="rId5"/>
    <p:sldId id="386" r:id="rId6"/>
    <p:sldId id="387" r:id="rId7"/>
    <p:sldId id="388" r:id="rId8"/>
    <p:sldId id="389" r:id="rId9"/>
    <p:sldId id="390" r:id="rId10"/>
    <p:sldId id="382" r:id="rId11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6D08"/>
    <a:srgbClr val="6E4E06"/>
    <a:srgbClr val="0747A5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3826" autoAdjust="0"/>
  </p:normalViewPr>
  <p:slideViewPr>
    <p:cSldViewPr snapToGrid="0">
      <p:cViewPr>
        <p:scale>
          <a:sx n="80" d="100"/>
          <a:sy n="80" d="100"/>
        </p:scale>
        <p:origin x="-90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264AA77E-14C4-4328-A6B9-9D3437EAACFC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604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912604"/>
            <a:ext cx="3067374" cy="46950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DE9EDD53-4B3D-422E-98EC-D835DE293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727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57264"/>
            <a:ext cx="5189855" cy="422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4527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14527"/>
            <a:ext cx="3066733" cy="4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8" tIns="47024" rIns="94048" bIns="470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407F3F4-AF25-4F7D-B687-5CA88DBABF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7817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D899-C017-4389-9ACE-471F323BB5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143000"/>
            <a:ext cx="7467600" cy="2667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038600"/>
            <a:ext cx="74676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</a:t>
            </a:r>
          </a:p>
          <a:p>
            <a:pPr lvl="2"/>
            <a:endParaRPr lang="en-US" smtClean="0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57200" y="6583363"/>
            <a:ext cx="2438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rgbClr val="99CCFF"/>
                </a:solidFill>
                <a:latin typeface="Verdana" pitchFamily="34" charset="0"/>
              </a:rPr>
              <a:t>Filename.ppt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458788" indent="-458788" algn="l" rtl="0" eaLnBrk="1" fontAlgn="base" hangingPunct="1">
        <a:spcBef>
          <a:spcPct val="20000"/>
        </a:spcBef>
        <a:spcAft>
          <a:spcPct val="0"/>
        </a:spcAft>
        <a:buClr>
          <a:srgbClr val="0747A5"/>
        </a:buClr>
        <a:buSzPct val="70000"/>
        <a:buFont typeface="Wingdings" pitchFamily="2" charset="2"/>
        <a:buAutoNum type="arabicPeriod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74738" indent="-5016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AutoNum type="alphaLcPeriod"/>
        <a:defRPr sz="2400">
          <a:solidFill>
            <a:schemeClr val="tx1"/>
          </a:solidFill>
          <a:latin typeface="+mn-lt"/>
        </a:defRPr>
      </a:lvl2pPr>
      <a:lvl3pPr marL="1600200" indent="-4111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Char char="•"/>
        <a:defRPr sz="2000">
          <a:solidFill>
            <a:schemeClr val="tx1"/>
          </a:solidFill>
          <a:latin typeface="+mn-lt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Tahoma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5pPr>
      <a:lvl6pPr marL="35004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6pPr>
      <a:lvl7pPr marL="39576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7pPr>
      <a:lvl8pPr marL="44148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8pPr>
      <a:lvl9pPr marL="48720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F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350" y="497681"/>
            <a:ext cx="7038975" cy="4900792"/>
          </a:xfrm>
          <a:prstGeom prst="rect">
            <a:avLst/>
          </a:prstGeom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67600" cy="2489200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Development of a Filter Surveillance Program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Part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Brandt Cashion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S4 Water Sales and Service, LLC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467600" cy="2489200"/>
          </a:xfrm>
          <a:ln/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96963" y="2238375"/>
            <a:ext cx="6904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3600" b="1" dirty="0">
              <a:latin typeface="Gill Sans" pitchFamily="1" charset="0"/>
            </a:endParaRPr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Excavations</a:t>
            </a:r>
            <a:endParaRPr lang="en-US" dirty="0"/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228725"/>
            <a:ext cx="8229600" cy="4800600"/>
          </a:xfrm>
        </p:spPr>
        <p:txBody>
          <a:bodyPr/>
          <a:lstStyle/>
          <a:p>
            <a:pPr marL="1885950" indent="-1885950">
              <a:buNone/>
            </a:pPr>
            <a:r>
              <a:rPr lang="en-US" b="1" dirty="0" smtClean="0"/>
              <a:t>Purpose</a:t>
            </a:r>
            <a:r>
              <a:rPr lang="en-US" dirty="0" smtClean="0"/>
              <a:t>: To investigate trouble spots and to inspect the filter underdrain</a:t>
            </a:r>
          </a:p>
          <a:p>
            <a:pPr marL="2401888" indent="-2401888">
              <a:buNone/>
            </a:pPr>
            <a:endParaRPr lang="en-US" dirty="0" smtClean="0"/>
          </a:p>
          <a:p>
            <a:pPr marL="2628900" indent="-2628900">
              <a:buNone/>
            </a:pPr>
            <a:r>
              <a:rPr lang="en-US" b="1" dirty="0" smtClean="0"/>
              <a:t>Importance</a:t>
            </a:r>
            <a:r>
              <a:rPr lang="en-US" dirty="0" smtClean="0"/>
              <a:t>: Allows you to inspect a portion of the underdrain without removing all of the media</a:t>
            </a:r>
          </a:p>
          <a:p>
            <a:pPr marL="400050" indent="-4000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Excavations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76" y="2133599"/>
            <a:ext cx="422563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311" y="2133600"/>
            <a:ext cx="3243264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7225" y="1514475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an excavation box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0675" y="1543050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it in the filter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Excavations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57300" y="4035798"/>
            <a:ext cx="2394698" cy="1345828"/>
            <a:chOff x="1333500" y="3597648"/>
            <a:chExt cx="2394698" cy="1345828"/>
          </a:xfrm>
        </p:grpSpPr>
        <p:sp>
          <p:nvSpPr>
            <p:cNvPr id="6" name="Rectangle 5"/>
            <p:cNvSpPr/>
            <p:nvPr/>
          </p:nvSpPr>
          <p:spPr bwMode="auto">
            <a:xfrm>
              <a:off x="1343586" y="4216212"/>
              <a:ext cx="2384612" cy="546847"/>
            </a:xfrm>
            <a:prstGeom prst="rect">
              <a:avLst/>
            </a:prstGeom>
            <a:solidFill>
              <a:srgbClr val="6E4E0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43586" y="3597648"/>
              <a:ext cx="2384612" cy="6364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333500" y="4772026"/>
              <a:ext cx="2390775" cy="17145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1828800" y="2752725"/>
            <a:ext cx="1238250" cy="1285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Excavation box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5825" y="1571625"/>
            <a:ext cx="3542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it on the media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133975" y="3800476"/>
            <a:ext cx="2394698" cy="1581151"/>
            <a:chOff x="1333500" y="3481141"/>
            <a:chExt cx="2394698" cy="146233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343586" y="4181476"/>
              <a:ext cx="2384612" cy="581584"/>
            </a:xfrm>
            <a:prstGeom prst="rect">
              <a:avLst/>
            </a:prstGeom>
            <a:solidFill>
              <a:srgbClr val="6E4E0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343586" y="3481141"/>
              <a:ext cx="2384612" cy="7194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333500" y="4772026"/>
              <a:ext cx="2390775" cy="17145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5715000" y="3124200"/>
            <a:ext cx="1238250" cy="1285875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Excavation box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57775" y="15517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Fluidize the bed &amp; </a:t>
            </a:r>
          </a:p>
          <a:p>
            <a:r>
              <a:rPr lang="en-US" dirty="0" smtClean="0"/>
              <a:t>gently press down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5243513" y="3205162"/>
            <a:ext cx="6953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6729413" y="3195639"/>
            <a:ext cx="6953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Excavations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275" y="1571625"/>
            <a:ext cx="3845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 the box to </a:t>
            </a:r>
          </a:p>
          <a:p>
            <a:r>
              <a:rPr lang="en-US" dirty="0" smtClean="0"/>
              <a:t>rest on the underdrain</a:t>
            </a:r>
          </a:p>
        </p:txBody>
      </p:sp>
      <p:grpSp>
        <p:nvGrpSpPr>
          <p:cNvPr id="5" name="Group 16"/>
          <p:cNvGrpSpPr/>
          <p:nvPr/>
        </p:nvGrpSpPr>
        <p:grpSpPr>
          <a:xfrm>
            <a:off x="1152525" y="4102473"/>
            <a:ext cx="2394698" cy="1345828"/>
            <a:chOff x="1333500" y="3597648"/>
            <a:chExt cx="2394698" cy="134582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343586" y="4216212"/>
              <a:ext cx="2384612" cy="546847"/>
            </a:xfrm>
            <a:prstGeom prst="rect">
              <a:avLst/>
            </a:prstGeom>
            <a:solidFill>
              <a:srgbClr val="6E4E0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343586" y="3597648"/>
              <a:ext cx="2384612" cy="6364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333500" y="4772026"/>
              <a:ext cx="2390775" cy="17145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1724025" y="3981450"/>
            <a:ext cx="1238250" cy="1285875"/>
          </a:xfrm>
          <a:prstGeom prst="rect">
            <a:avLst/>
          </a:prstGeom>
          <a:solidFill>
            <a:schemeClr val="bg2">
              <a:lumMod val="40000"/>
              <a:lumOff val="60000"/>
              <a:alpha val="78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Excavation box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57775" y="15517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Begin removing the</a:t>
            </a:r>
          </a:p>
          <a:p>
            <a:r>
              <a:rPr lang="en-US" dirty="0" smtClean="0"/>
              <a:t>media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267325" y="3400425"/>
            <a:ext cx="2480423" cy="2057401"/>
            <a:chOff x="5267325" y="3400425"/>
            <a:chExt cx="2480423" cy="205740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363136" y="4730562"/>
              <a:ext cx="2384612" cy="546847"/>
            </a:xfrm>
            <a:prstGeom prst="rect">
              <a:avLst/>
            </a:prstGeom>
            <a:solidFill>
              <a:srgbClr val="6E4E0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363136" y="4111998"/>
              <a:ext cx="2384612" cy="63649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353050" y="5286376"/>
              <a:ext cx="2390775" cy="17145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943600" y="4114800"/>
              <a:ext cx="1238250" cy="6572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267325" y="3400425"/>
              <a:ext cx="628650" cy="743187"/>
            </a:xfrm>
            <a:custGeom>
              <a:avLst/>
              <a:gdLst>
                <a:gd name="connsiteX0" fmla="*/ 0 w 628650"/>
                <a:gd name="connsiteY0" fmla="*/ 704850 h 704850"/>
                <a:gd name="connsiteX1" fmla="*/ 0 w 628650"/>
                <a:gd name="connsiteY1" fmla="*/ 704850 h 704850"/>
                <a:gd name="connsiteX2" fmla="*/ 47625 w 628650"/>
                <a:gd name="connsiteY2" fmla="*/ 600075 h 704850"/>
                <a:gd name="connsiteX3" fmla="*/ 76200 w 628650"/>
                <a:gd name="connsiteY3" fmla="*/ 571500 h 704850"/>
                <a:gd name="connsiteX4" fmla="*/ 85725 w 628650"/>
                <a:gd name="connsiteY4" fmla="*/ 419100 h 704850"/>
                <a:gd name="connsiteX5" fmla="*/ 104775 w 628650"/>
                <a:gd name="connsiteY5" fmla="*/ 390525 h 704850"/>
                <a:gd name="connsiteX6" fmla="*/ 161925 w 628650"/>
                <a:gd name="connsiteY6" fmla="*/ 352425 h 704850"/>
                <a:gd name="connsiteX7" fmla="*/ 190500 w 628650"/>
                <a:gd name="connsiteY7" fmla="*/ 133350 h 704850"/>
                <a:gd name="connsiteX8" fmla="*/ 219075 w 628650"/>
                <a:gd name="connsiteY8" fmla="*/ 76200 h 704850"/>
                <a:gd name="connsiteX9" fmla="*/ 228600 w 628650"/>
                <a:gd name="connsiteY9" fmla="*/ 47625 h 704850"/>
                <a:gd name="connsiteX10" fmla="*/ 381000 w 628650"/>
                <a:gd name="connsiteY10" fmla="*/ 47625 h 704850"/>
                <a:gd name="connsiteX11" fmla="*/ 400050 w 628650"/>
                <a:gd name="connsiteY11" fmla="*/ 19050 h 704850"/>
                <a:gd name="connsiteX12" fmla="*/ 428625 w 628650"/>
                <a:gd name="connsiteY12" fmla="*/ 0 h 704850"/>
                <a:gd name="connsiteX13" fmla="*/ 533400 w 628650"/>
                <a:gd name="connsiteY13" fmla="*/ 9525 h 704850"/>
                <a:gd name="connsiteX14" fmla="*/ 552450 w 628650"/>
                <a:gd name="connsiteY14" fmla="*/ 66675 h 704850"/>
                <a:gd name="connsiteX15" fmla="*/ 561975 w 628650"/>
                <a:gd name="connsiteY15" fmla="*/ 95250 h 704850"/>
                <a:gd name="connsiteX16" fmla="*/ 590550 w 628650"/>
                <a:gd name="connsiteY16" fmla="*/ 285750 h 704850"/>
                <a:gd name="connsiteX17" fmla="*/ 609600 w 628650"/>
                <a:gd name="connsiteY17" fmla="*/ 314325 h 704850"/>
                <a:gd name="connsiteX18" fmla="*/ 619125 w 628650"/>
                <a:gd name="connsiteY18" fmla="*/ 485775 h 704850"/>
                <a:gd name="connsiteX19" fmla="*/ 628650 w 628650"/>
                <a:gd name="connsiteY19" fmla="*/ 600075 h 704850"/>
                <a:gd name="connsiteX20" fmla="*/ 619125 w 628650"/>
                <a:gd name="connsiteY20" fmla="*/ 704850 h 704850"/>
                <a:gd name="connsiteX21" fmla="*/ 552450 w 628650"/>
                <a:gd name="connsiteY21" fmla="*/ 695325 h 704850"/>
                <a:gd name="connsiteX22" fmla="*/ 523875 w 628650"/>
                <a:gd name="connsiteY22" fmla="*/ 685800 h 704850"/>
                <a:gd name="connsiteX23" fmla="*/ 485775 w 628650"/>
                <a:gd name="connsiteY23" fmla="*/ 676275 h 704850"/>
                <a:gd name="connsiteX24" fmla="*/ 419100 w 628650"/>
                <a:gd name="connsiteY24" fmla="*/ 657225 h 704850"/>
                <a:gd name="connsiteX25" fmla="*/ 266700 w 628650"/>
                <a:gd name="connsiteY25" fmla="*/ 666750 h 704850"/>
                <a:gd name="connsiteX26" fmla="*/ 0 w 628650"/>
                <a:gd name="connsiteY26" fmla="*/ 704850 h 704850"/>
                <a:gd name="connsiteX0" fmla="*/ 0 w 628650"/>
                <a:gd name="connsiteY0" fmla="*/ 704850 h 705075"/>
                <a:gd name="connsiteX1" fmla="*/ 0 w 628650"/>
                <a:gd name="connsiteY1" fmla="*/ 704850 h 705075"/>
                <a:gd name="connsiteX2" fmla="*/ 47625 w 628650"/>
                <a:gd name="connsiteY2" fmla="*/ 600075 h 705075"/>
                <a:gd name="connsiteX3" fmla="*/ 76200 w 628650"/>
                <a:gd name="connsiteY3" fmla="*/ 571500 h 705075"/>
                <a:gd name="connsiteX4" fmla="*/ 85725 w 628650"/>
                <a:gd name="connsiteY4" fmla="*/ 419100 h 705075"/>
                <a:gd name="connsiteX5" fmla="*/ 104775 w 628650"/>
                <a:gd name="connsiteY5" fmla="*/ 390525 h 705075"/>
                <a:gd name="connsiteX6" fmla="*/ 161925 w 628650"/>
                <a:gd name="connsiteY6" fmla="*/ 352425 h 705075"/>
                <a:gd name="connsiteX7" fmla="*/ 190500 w 628650"/>
                <a:gd name="connsiteY7" fmla="*/ 133350 h 705075"/>
                <a:gd name="connsiteX8" fmla="*/ 219075 w 628650"/>
                <a:gd name="connsiteY8" fmla="*/ 76200 h 705075"/>
                <a:gd name="connsiteX9" fmla="*/ 228600 w 628650"/>
                <a:gd name="connsiteY9" fmla="*/ 47625 h 705075"/>
                <a:gd name="connsiteX10" fmla="*/ 381000 w 628650"/>
                <a:gd name="connsiteY10" fmla="*/ 47625 h 705075"/>
                <a:gd name="connsiteX11" fmla="*/ 400050 w 628650"/>
                <a:gd name="connsiteY11" fmla="*/ 19050 h 705075"/>
                <a:gd name="connsiteX12" fmla="*/ 428625 w 628650"/>
                <a:gd name="connsiteY12" fmla="*/ 0 h 705075"/>
                <a:gd name="connsiteX13" fmla="*/ 533400 w 628650"/>
                <a:gd name="connsiteY13" fmla="*/ 9525 h 705075"/>
                <a:gd name="connsiteX14" fmla="*/ 552450 w 628650"/>
                <a:gd name="connsiteY14" fmla="*/ 66675 h 705075"/>
                <a:gd name="connsiteX15" fmla="*/ 561975 w 628650"/>
                <a:gd name="connsiteY15" fmla="*/ 95250 h 705075"/>
                <a:gd name="connsiteX16" fmla="*/ 590550 w 628650"/>
                <a:gd name="connsiteY16" fmla="*/ 285750 h 705075"/>
                <a:gd name="connsiteX17" fmla="*/ 609600 w 628650"/>
                <a:gd name="connsiteY17" fmla="*/ 314325 h 705075"/>
                <a:gd name="connsiteX18" fmla="*/ 619125 w 628650"/>
                <a:gd name="connsiteY18" fmla="*/ 485775 h 705075"/>
                <a:gd name="connsiteX19" fmla="*/ 628650 w 628650"/>
                <a:gd name="connsiteY19" fmla="*/ 600075 h 705075"/>
                <a:gd name="connsiteX20" fmla="*/ 619125 w 628650"/>
                <a:gd name="connsiteY20" fmla="*/ 704850 h 705075"/>
                <a:gd name="connsiteX21" fmla="*/ 552450 w 628650"/>
                <a:gd name="connsiteY21" fmla="*/ 695325 h 705075"/>
                <a:gd name="connsiteX22" fmla="*/ 523875 w 628650"/>
                <a:gd name="connsiteY22" fmla="*/ 685800 h 705075"/>
                <a:gd name="connsiteX23" fmla="*/ 485775 w 628650"/>
                <a:gd name="connsiteY23" fmla="*/ 676275 h 705075"/>
                <a:gd name="connsiteX24" fmla="*/ 390525 w 628650"/>
                <a:gd name="connsiteY24" fmla="*/ 675298 h 705075"/>
                <a:gd name="connsiteX25" fmla="*/ 266700 w 628650"/>
                <a:gd name="connsiteY25" fmla="*/ 666750 h 705075"/>
                <a:gd name="connsiteX26" fmla="*/ 0 w 628650"/>
                <a:gd name="connsiteY26" fmla="*/ 704850 h 705075"/>
                <a:gd name="connsiteX0" fmla="*/ 0 w 628650"/>
                <a:gd name="connsiteY0" fmla="*/ 668704 h 705075"/>
                <a:gd name="connsiteX1" fmla="*/ 0 w 628650"/>
                <a:gd name="connsiteY1" fmla="*/ 704850 h 705075"/>
                <a:gd name="connsiteX2" fmla="*/ 47625 w 628650"/>
                <a:gd name="connsiteY2" fmla="*/ 600075 h 705075"/>
                <a:gd name="connsiteX3" fmla="*/ 76200 w 628650"/>
                <a:gd name="connsiteY3" fmla="*/ 571500 h 705075"/>
                <a:gd name="connsiteX4" fmla="*/ 85725 w 628650"/>
                <a:gd name="connsiteY4" fmla="*/ 419100 h 705075"/>
                <a:gd name="connsiteX5" fmla="*/ 104775 w 628650"/>
                <a:gd name="connsiteY5" fmla="*/ 390525 h 705075"/>
                <a:gd name="connsiteX6" fmla="*/ 161925 w 628650"/>
                <a:gd name="connsiteY6" fmla="*/ 352425 h 705075"/>
                <a:gd name="connsiteX7" fmla="*/ 190500 w 628650"/>
                <a:gd name="connsiteY7" fmla="*/ 133350 h 705075"/>
                <a:gd name="connsiteX8" fmla="*/ 219075 w 628650"/>
                <a:gd name="connsiteY8" fmla="*/ 76200 h 705075"/>
                <a:gd name="connsiteX9" fmla="*/ 228600 w 628650"/>
                <a:gd name="connsiteY9" fmla="*/ 47625 h 705075"/>
                <a:gd name="connsiteX10" fmla="*/ 381000 w 628650"/>
                <a:gd name="connsiteY10" fmla="*/ 47625 h 705075"/>
                <a:gd name="connsiteX11" fmla="*/ 400050 w 628650"/>
                <a:gd name="connsiteY11" fmla="*/ 19050 h 705075"/>
                <a:gd name="connsiteX12" fmla="*/ 428625 w 628650"/>
                <a:gd name="connsiteY12" fmla="*/ 0 h 705075"/>
                <a:gd name="connsiteX13" fmla="*/ 533400 w 628650"/>
                <a:gd name="connsiteY13" fmla="*/ 9525 h 705075"/>
                <a:gd name="connsiteX14" fmla="*/ 552450 w 628650"/>
                <a:gd name="connsiteY14" fmla="*/ 66675 h 705075"/>
                <a:gd name="connsiteX15" fmla="*/ 561975 w 628650"/>
                <a:gd name="connsiteY15" fmla="*/ 95250 h 705075"/>
                <a:gd name="connsiteX16" fmla="*/ 590550 w 628650"/>
                <a:gd name="connsiteY16" fmla="*/ 285750 h 705075"/>
                <a:gd name="connsiteX17" fmla="*/ 609600 w 628650"/>
                <a:gd name="connsiteY17" fmla="*/ 314325 h 705075"/>
                <a:gd name="connsiteX18" fmla="*/ 619125 w 628650"/>
                <a:gd name="connsiteY18" fmla="*/ 485775 h 705075"/>
                <a:gd name="connsiteX19" fmla="*/ 628650 w 628650"/>
                <a:gd name="connsiteY19" fmla="*/ 600075 h 705075"/>
                <a:gd name="connsiteX20" fmla="*/ 619125 w 628650"/>
                <a:gd name="connsiteY20" fmla="*/ 704850 h 705075"/>
                <a:gd name="connsiteX21" fmla="*/ 552450 w 628650"/>
                <a:gd name="connsiteY21" fmla="*/ 695325 h 705075"/>
                <a:gd name="connsiteX22" fmla="*/ 523875 w 628650"/>
                <a:gd name="connsiteY22" fmla="*/ 685800 h 705075"/>
                <a:gd name="connsiteX23" fmla="*/ 485775 w 628650"/>
                <a:gd name="connsiteY23" fmla="*/ 676275 h 705075"/>
                <a:gd name="connsiteX24" fmla="*/ 390525 w 628650"/>
                <a:gd name="connsiteY24" fmla="*/ 675298 h 705075"/>
                <a:gd name="connsiteX25" fmla="*/ 266700 w 628650"/>
                <a:gd name="connsiteY25" fmla="*/ 666750 h 705075"/>
                <a:gd name="connsiteX26" fmla="*/ 0 w 628650"/>
                <a:gd name="connsiteY26" fmla="*/ 668704 h 7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8650" h="705075">
                  <a:moveTo>
                    <a:pt x="0" y="668704"/>
                  </a:moveTo>
                  <a:lnTo>
                    <a:pt x="0" y="704850"/>
                  </a:lnTo>
                  <a:cubicBezTo>
                    <a:pt x="16067" y="662004"/>
                    <a:pt x="20502" y="632623"/>
                    <a:pt x="47625" y="600075"/>
                  </a:cubicBezTo>
                  <a:cubicBezTo>
                    <a:pt x="56249" y="589727"/>
                    <a:pt x="66675" y="581025"/>
                    <a:pt x="76200" y="571500"/>
                  </a:cubicBezTo>
                  <a:cubicBezTo>
                    <a:pt x="79375" y="520700"/>
                    <a:pt x="77787" y="469376"/>
                    <a:pt x="85725" y="419100"/>
                  </a:cubicBezTo>
                  <a:cubicBezTo>
                    <a:pt x="87510" y="407792"/>
                    <a:pt x="96160" y="398063"/>
                    <a:pt x="104775" y="390525"/>
                  </a:cubicBezTo>
                  <a:cubicBezTo>
                    <a:pt x="122005" y="375448"/>
                    <a:pt x="161925" y="352425"/>
                    <a:pt x="161925" y="352425"/>
                  </a:cubicBezTo>
                  <a:cubicBezTo>
                    <a:pt x="202048" y="232055"/>
                    <a:pt x="169092" y="347433"/>
                    <a:pt x="190500" y="133350"/>
                  </a:cubicBezTo>
                  <a:cubicBezTo>
                    <a:pt x="193493" y="103423"/>
                    <a:pt x="206031" y="102288"/>
                    <a:pt x="219075" y="76200"/>
                  </a:cubicBezTo>
                  <a:cubicBezTo>
                    <a:pt x="223565" y="67220"/>
                    <a:pt x="225425" y="57150"/>
                    <a:pt x="228600" y="47625"/>
                  </a:cubicBezTo>
                  <a:cubicBezTo>
                    <a:pt x="249872" y="49559"/>
                    <a:pt x="344979" y="68209"/>
                    <a:pt x="381000" y="47625"/>
                  </a:cubicBezTo>
                  <a:cubicBezTo>
                    <a:pt x="390939" y="41945"/>
                    <a:pt x="391955" y="27145"/>
                    <a:pt x="400050" y="19050"/>
                  </a:cubicBezTo>
                  <a:cubicBezTo>
                    <a:pt x="408145" y="10955"/>
                    <a:pt x="419100" y="6350"/>
                    <a:pt x="428625" y="0"/>
                  </a:cubicBezTo>
                  <a:lnTo>
                    <a:pt x="533400" y="9525"/>
                  </a:lnTo>
                  <a:cubicBezTo>
                    <a:pt x="551080" y="19045"/>
                    <a:pt x="546100" y="47625"/>
                    <a:pt x="552450" y="66675"/>
                  </a:cubicBezTo>
                  <a:lnTo>
                    <a:pt x="561975" y="95250"/>
                  </a:lnTo>
                  <a:cubicBezTo>
                    <a:pt x="569756" y="219748"/>
                    <a:pt x="549471" y="213861"/>
                    <a:pt x="590550" y="285750"/>
                  </a:cubicBezTo>
                  <a:cubicBezTo>
                    <a:pt x="596230" y="295689"/>
                    <a:pt x="603250" y="304800"/>
                    <a:pt x="609600" y="314325"/>
                  </a:cubicBezTo>
                  <a:cubicBezTo>
                    <a:pt x="612775" y="371475"/>
                    <a:pt x="615318" y="428664"/>
                    <a:pt x="619125" y="485775"/>
                  </a:cubicBezTo>
                  <a:cubicBezTo>
                    <a:pt x="621668" y="523922"/>
                    <a:pt x="628650" y="561843"/>
                    <a:pt x="628650" y="600075"/>
                  </a:cubicBezTo>
                  <a:cubicBezTo>
                    <a:pt x="628650" y="635144"/>
                    <a:pt x="622300" y="669925"/>
                    <a:pt x="619125" y="704850"/>
                  </a:cubicBezTo>
                  <a:cubicBezTo>
                    <a:pt x="596900" y="701675"/>
                    <a:pt x="574465" y="699728"/>
                    <a:pt x="552450" y="695325"/>
                  </a:cubicBezTo>
                  <a:cubicBezTo>
                    <a:pt x="542605" y="693356"/>
                    <a:pt x="533529" y="688558"/>
                    <a:pt x="523875" y="685800"/>
                  </a:cubicBezTo>
                  <a:cubicBezTo>
                    <a:pt x="511288" y="682204"/>
                    <a:pt x="498362" y="679871"/>
                    <a:pt x="485775" y="676275"/>
                  </a:cubicBezTo>
                  <a:cubicBezTo>
                    <a:pt x="390122" y="648946"/>
                    <a:pt x="509632" y="705075"/>
                    <a:pt x="390525" y="675298"/>
                  </a:cubicBezTo>
                  <a:lnTo>
                    <a:pt x="266700" y="666750"/>
                  </a:lnTo>
                  <a:lnTo>
                    <a:pt x="0" y="66870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32" name="Bent Arrow 31"/>
            <p:cNvSpPr/>
            <p:nvPr/>
          </p:nvSpPr>
          <p:spPr bwMode="auto">
            <a:xfrm flipH="1">
              <a:off x="5962650" y="3686175"/>
              <a:ext cx="276225" cy="542925"/>
            </a:xfrm>
            <a:prstGeom prst="bentArrow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934075" y="3981450"/>
              <a:ext cx="1238250" cy="1285875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78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rPr>
                <a:t>Excavation box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Excavations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067361" y="4730562"/>
            <a:ext cx="2384612" cy="546847"/>
          </a:xfrm>
          <a:prstGeom prst="rect">
            <a:avLst/>
          </a:prstGeom>
          <a:solidFill>
            <a:srgbClr val="6E4E0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067361" y="4111998"/>
            <a:ext cx="2384612" cy="6364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057275" y="5286376"/>
            <a:ext cx="2390775" cy="17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647825" y="4114800"/>
            <a:ext cx="1238250" cy="1162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971550" y="3400425"/>
            <a:ext cx="628650" cy="743187"/>
          </a:xfrm>
          <a:custGeom>
            <a:avLst/>
            <a:gdLst>
              <a:gd name="connsiteX0" fmla="*/ 0 w 628650"/>
              <a:gd name="connsiteY0" fmla="*/ 704850 h 704850"/>
              <a:gd name="connsiteX1" fmla="*/ 0 w 628650"/>
              <a:gd name="connsiteY1" fmla="*/ 704850 h 704850"/>
              <a:gd name="connsiteX2" fmla="*/ 47625 w 628650"/>
              <a:gd name="connsiteY2" fmla="*/ 600075 h 704850"/>
              <a:gd name="connsiteX3" fmla="*/ 76200 w 628650"/>
              <a:gd name="connsiteY3" fmla="*/ 571500 h 704850"/>
              <a:gd name="connsiteX4" fmla="*/ 85725 w 628650"/>
              <a:gd name="connsiteY4" fmla="*/ 419100 h 704850"/>
              <a:gd name="connsiteX5" fmla="*/ 104775 w 628650"/>
              <a:gd name="connsiteY5" fmla="*/ 390525 h 704850"/>
              <a:gd name="connsiteX6" fmla="*/ 161925 w 628650"/>
              <a:gd name="connsiteY6" fmla="*/ 352425 h 704850"/>
              <a:gd name="connsiteX7" fmla="*/ 190500 w 628650"/>
              <a:gd name="connsiteY7" fmla="*/ 133350 h 704850"/>
              <a:gd name="connsiteX8" fmla="*/ 219075 w 628650"/>
              <a:gd name="connsiteY8" fmla="*/ 76200 h 704850"/>
              <a:gd name="connsiteX9" fmla="*/ 228600 w 628650"/>
              <a:gd name="connsiteY9" fmla="*/ 47625 h 704850"/>
              <a:gd name="connsiteX10" fmla="*/ 381000 w 628650"/>
              <a:gd name="connsiteY10" fmla="*/ 47625 h 704850"/>
              <a:gd name="connsiteX11" fmla="*/ 400050 w 628650"/>
              <a:gd name="connsiteY11" fmla="*/ 19050 h 704850"/>
              <a:gd name="connsiteX12" fmla="*/ 428625 w 628650"/>
              <a:gd name="connsiteY12" fmla="*/ 0 h 704850"/>
              <a:gd name="connsiteX13" fmla="*/ 533400 w 628650"/>
              <a:gd name="connsiteY13" fmla="*/ 9525 h 704850"/>
              <a:gd name="connsiteX14" fmla="*/ 552450 w 628650"/>
              <a:gd name="connsiteY14" fmla="*/ 66675 h 704850"/>
              <a:gd name="connsiteX15" fmla="*/ 561975 w 628650"/>
              <a:gd name="connsiteY15" fmla="*/ 95250 h 704850"/>
              <a:gd name="connsiteX16" fmla="*/ 590550 w 628650"/>
              <a:gd name="connsiteY16" fmla="*/ 285750 h 704850"/>
              <a:gd name="connsiteX17" fmla="*/ 609600 w 628650"/>
              <a:gd name="connsiteY17" fmla="*/ 314325 h 704850"/>
              <a:gd name="connsiteX18" fmla="*/ 619125 w 628650"/>
              <a:gd name="connsiteY18" fmla="*/ 485775 h 704850"/>
              <a:gd name="connsiteX19" fmla="*/ 628650 w 628650"/>
              <a:gd name="connsiteY19" fmla="*/ 600075 h 704850"/>
              <a:gd name="connsiteX20" fmla="*/ 619125 w 628650"/>
              <a:gd name="connsiteY20" fmla="*/ 704850 h 704850"/>
              <a:gd name="connsiteX21" fmla="*/ 552450 w 628650"/>
              <a:gd name="connsiteY21" fmla="*/ 695325 h 704850"/>
              <a:gd name="connsiteX22" fmla="*/ 523875 w 628650"/>
              <a:gd name="connsiteY22" fmla="*/ 685800 h 704850"/>
              <a:gd name="connsiteX23" fmla="*/ 485775 w 628650"/>
              <a:gd name="connsiteY23" fmla="*/ 676275 h 704850"/>
              <a:gd name="connsiteX24" fmla="*/ 419100 w 628650"/>
              <a:gd name="connsiteY24" fmla="*/ 657225 h 704850"/>
              <a:gd name="connsiteX25" fmla="*/ 266700 w 628650"/>
              <a:gd name="connsiteY25" fmla="*/ 666750 h 704850"/>
              <a:gd name="connsiteX26" fmla="*/ 0 w 628650"/>
              <a:gd name="connsiteY26" fmla="*/ 704850 h 704850"/>
              <a:gd name="connsiteX0" fmla="*/ 0 w 628650"/>
              <a:gd name="connsiteY0" fmla="*/ 704850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704850 h 705075"/>
              <a:gd name="connsiteX0" fmla="*/ 0 w 628650"/>
              <a:gd name="connsiteY0" fmla="*/ 668704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668704 h 7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8650" h="705075">
                <a:moveTo>
                  <a:pt x="0" y="668704"/>
                </a:moveTo>
                <a:lnTo>
                  <a:pt x="0" y="704850"/>
                </a:lnTo>
                <a:cubicBezTo>
                  <a:pt x="16067" y="662004"/>
                  <a:pt x="20502" y="632623"/>
                  <a:pt x="47625" y="600075"/>
                </a:cubicBezTo>
                <a:cubicBezTo>
                  <a:pt x="56249" y="589727"/>
                  <a:pt x="66675" y="581025"/>
                  <a:pt x="76200" y="571500"/>
                </a:cubicBezTo>
                <a:cubicBezTo>
                  <a:pt x="79375" y="520700"/>
                  <a:pt x="77787" y="469376"/>
                  <a:pt x="85725" y="419100"/>
                </a:cubicBezTo>
                <a:cubicBezTo>
                  <a:pt x="87510" y="407792"/>
                  <a:pt x="96160" y="398063"/>
                  <a:pt x="104775" y="390525"/>
                </a:cubicBezTo>
                <a:cubicBezTo>
                  <a:pt x="122005" y="375448"/>
                  <a:pt x="161925" y="352425"/>
                  <a:pt x="161925" y="352425"/>
                </a:cubicBezTo>
                <a:cubicBezTo>
                  <a:pt x="202048" y="232055"/>
                  <a:pt x="169092" y="347433"/>
                  <a:pt x="190500" y="133350"/>
                </a:cubicBezTo>
                <a:cubicBezTo>
                  <a:pt x="193493" y="103423"/>
                  <a:pt x="206031" y="102288"/>
                  <a:pt x="219075" y="76200"/>
                </a:cubicBezTo>
                <a:cubicBezTo>
                  <a:pt x="223565" y="67220"/>
                  <a:pt x="225425" y="57150"/>
                  <a:pt x="228600" y="47625"/>
                </a:cubicBezTo>
                <a:cubicBezTo>
                  <a:pt x="249872" y="49559"/>
                  <a:pt x="344979" y="68209"/>
                  <a:pt x="381000" y="47625"/>
                </a:cubicBezTo>
                <a:cubicBezTo>
                  <a:pt x="390939" y="41945"/>
                  <a:pt x="391955" y="27145"/>
                  <a:pt x="400050" y="19050"/>
                </a:cubicBezTo>
                <a:cubicBezTo>
                  <a:pt x="408145" y="10955"/>
                  <a:pt x="419100" y="6350"/>
                  <a:pt x="428625" y="0"/>
                </a:cubicBezTo>
                <a:lnTo>
                  <a:pt x="533400" y="9525"/>
                </a:lnTo>
                <a:cubicBezTo>
                  <a:pt x="551080" y="19045"/>
                  <a:pt x="546100" y="47625"/>
                  <a:pt x="552450" y="66675"/>
                </a:cubicBezTo>
                <a:lnTo>
                  <a:pt x="561975" y="95250"/>
                </a:lnTo>
                <a:cubicBezTo>
                  <a:pt x="569756" y="219748"/>
                  <a:pt x="549471" y="213861"/>
                  <a:pt x="590550" y="285750"/>
                </a:cubicBezTo>
                <a:cubicBezTo>
                  <a:pt x="596230" y="295689"/>
                  <a:pt x="603250" y="304800"/>
                  <a:pt x="609600" y="314325"/>
                </a:cubicBezTo>
                <a:cubicBezTo>
                  <a:pt x="612775" y="371475"/>
                  <a:pt x="615318" y="428664"/>
                  <a:pt x="619125" y="485775"/>
                </a:cubicBezTo>
                <a:cubicBezTo>
                  <a:pt x="621668" y="523922"/>
                  <a:pt x="628650" y="561843"/>
                  <a:pt x="628650" y="600075"/>
                </a:cubicBezTo>
                <a:cubicBezTo>
                  <a:pt x="628650" y="635144"/>
                  <a:pt x="622300" y="669925"/>
                  <a:pt x="619125" y="704850"/>
                </a:cubicBezTo>
                <a:cubicBezTo>
                  <a:pt x="596900" y="701675"/>
                  <a:pt x="574465" y="699728"/>
                  <a:pt x="552450" y="695325"/>
                </a:cubicBezTo>
                <a:cubicBezTo>
                  <a:pt x="542605" y="693356"/>
                  <a:pt x="533529" y="688558"/>
                  <a:pt x="523875" y="685800"/>
                </a:cubicBezTo>
                <a:cubicBezTo>
                  <a:pt x="511288" y="682204"/>
                  <a:pt x="498362" y="679871"/>
                  <a:pt x="485775" y="676275"/>
                </a:cubicBezTo>
                <a:cubicBezTo>
                  <a:pt x="390122" y="648946"/>
                  <a:pt x="509632" y="705075"/>
                  <a:pt x="390525" y="675298"/>
                </a:cubicBezTo>
                <a:lnTo>
                  <a:pt x="266700" y="666750"/>
                </a:lnTo>
                <a:lnTo>
                  <a:pt x="0" y="66870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Bent Arrow 35"/>
          <p:cNvSpPr/>
          <p:nvPr/>
        </p:nvSpPr>
        <p:spPr bwMode="auto">
          <a:xfrm>
            <a:off x="2419350" y="3600450"/>
            <a:ext cx="276225" cy="1343025"/>
          </a:xfrm>
          <a:prstGeom prst="bentArrow">
            <a:avLst/>
          </a:prstGeom>
          <a:solidFill>
            <a:srgbClr val="9A6D08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647825" y="3990975"/>
            <a:ext cx="1238250" cy="1285875"/>
          </a:xfrm>
          <a:prstGeom prst="rect">
            <a:avLst/>
          </a:prstGeom>
          <a:solidFill>
            <a:schemeClr val="bg2">
              <a:lumMod val="40000"/>
              <a:lumOff val="60000"/>
              <a:alpha val="78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Excavation box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7225" y="161844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Remove the</a:t>
            </a:r>
          </a:p>
          <a:p>
            <a:r>
              <a:rPr lang="en-US" dirty="0" smtClean="0"/>
              <a:t>bottom layer of media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 bwMode="auto">
          <a:xfrm flipH="1">
            <a:off x="2924175" y="3409950"/>
            <a:ext cx="628650" cy="743187"/>
          </a:xfrm>
          <a:custGeom>
            <a:avLst/>
            <a:gdLst>
              <a:gd name="connsiteX0" fmla="*/ 0 w 628650"/>
              <a:gd name="connsiteY0" fmla="*/ 704850 h 704850"/>
              <a:gd name="connsiteX1" fmla="*/ 0 w 628650"/>
              <a:gd name="connsiteY1" fmla="*/ 704850 h 704850"/>
              <a:gd name="connsiteX2" fmla="*/ 47625 w 628650"/>
              <a:gd name="connsiteY2" fmla="*/ 600075 h 704850"/>
              <a:gd name="connsiteX3" fmla="*/ 76200 w 628650"/>
              <a:gd name="connsiteY3" fmla="*/ 571500 h 704850"/>
              <a:gd name="connsiteX4" fmla="*/ 85725 w 628650"/>
              <a:gd name="connsiteY4" fmla="*/ 419100 h 704850"/>
              <a:gd name="connsiteX5" fmla="*/ 104775 w 628650"/>
              <a:gd name="connsiteY5" fmla="*/ 390525 h 704850"/>
              <a:gd name="connsiteX6" fmla="*/ 161925 w 628650"/>
              <a:gd name="connsiteY6" fmla="*/ 352425 h 704850"/>
              <a:gd name="connsiteX7" fmla="*/ 190500 w 628650"/>
              <a:gd name="connsiteY7" fmla="*/ 133350 h 704850"/>
              <a:gd name="connsiteX8" fmla="*/ 219075 w 628650"/>
              <a:gd name="connsiteY8" fmla="*/ 76200 h 704850"/>
              <a:gd name="connsiteX9" fmla="*/ 228600 w 628650"/>
              <a:gd name="connsiteY9" fmla="*/ 47625 h 704850"/>
              <a:gd name="connsiteX10" fmla="*/ 381000 w 628650"/>
              <a:gd name="connsiteY10" fmla="*/ 47625 h 704850"/>
              <a:gd name="connsiteX11" fmla="*/ 400050 w 628650"/>
              <a:gd name="connsiteY11" fmla="*/ 19050 h 704850"/>
              <a:gd name="connsiteX12" fmla="*/ 428625 w 628650"/>
              <a:gd name="connsiteY12" fmla="*/ 0 h 704850"/>
              <a:gd name="connsiteX13" fmla="*/ 533400 w 628650"/>
              <a:gd name="connsiteY13" fmla="*/ 9525 h 704850"/>
              <a:gd name="connsiteX14" fmla="*/ 552450 w 628650"/>
              <a:gd name="connsiteY14" fmla="*/ 66675 h 704850"/>
              <a:gd name="connsiteX15" fmla="*/ 561975 w 628650"/>
              <a:gd name="connsiteY15" fmla="*/ 95250 h 704850"/>
              <a:gd name="connsiteX16" fmla="*/ 590550 w 628650"/>
              <a:gd name="connsiteY16" fmla="*/ 285750 h 704850"/>
              <a:gd name="connsiteX17" fmla="*/ 609600 w 628650"/>
              <a:gd name="connsiteY17" fmla="*/ 314325 h 704850"/>
              <a:gd name="connsiteX18" fmla="*/ 619125 w 628650"/>
              <a:gd name="connsiteY18" fmla="*/ 485775 h 704850"/>
              <a:gd name="connsiteX19" fmla="*/ 628650 w 628650"/>
              <a:gd name="connsiteY19" fmla="*/ 600075 h 704850"/>
              <a:gd name="connsiteX20" fmla="*/ 619125 w 628650"/>
              <a:gd name="connsiteY20" fmla="*/ 704850 h 704850"/>
              <a:gd name="connsiteX21" fmla="*/ 552450 w 628650"/>
              <a:gd name="connsiteY21" fmla="*/ 695325 h 704850"/>
              <a:gd name="connsiteX22" fmla="*/ 523875 w 628650"/>
              <a:gd name="connsiteY22" fmla="*/ 685800 h 704850"/>
              <a:gd name="connsiteX23" fmla="*/ 485775 w 628650"/>
              <a:gd name="connsiteY23" fmla="*/ 676275 h 704850"/>
              <a:gd name="connsiteX24" fmla="*/ 419100 w 628650"/>
              <a:gd name="connsiteY24" fmla="*/ 657225 h 704850"/>
              <a:gd name="connsiteX25" fmla="*/ 266700 w 628650"/>
              <a:gd name="connsiteY25" fmla="*/ 666750 h 704850"/>
              <a:gd name="connsiteX26" fmla="*/ 0 w 628650"/>
              <a:gd name="connsiteY26" fmla="*/ 704850 h 704850"/>
              <a:gd name="connsiteX0" fmla="*/ 0 w 628650"/>
              <a:gd name="connsiteY0" fmla="*/ 704850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704850 h 705075"/>
              <a:gd name="connsiteX0" fmla="*/ 0 w 628650"/>
              <a:gd name="connsiteY0" fmla="*/ 668704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668704 h 7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8650" h="705075">
                <a:moveTo>
                  <a:pt x="0" y="668704"/>
                </a:moveTo>
                <a:lnTo>
                  <a:pt x="0" y="704850"/>
                </a:lnTo>
                <a:cubicBezTo>
                  <a:pt x="16067" y="662004"/>
                  <a:pt x="20502" y="632623"/>
                  <a:pt x="47625" y="600075"/>
                </a:cubicBezTo>
                <a:cubicBezTo>
                  <a:pt x="56249" y="589727"/>
                  <a:pt x="66675" y="581025"/>
                  <a:pt x="76200" y="571500"/>
                </a:cubicBezTo>
                <a:cubicBezTo>
                  <a:pt x="79375" y="520700"/>
                  <a:pt x="77787" y="469376"/>
                  <a:pt x="85725" y="419100"/>
                </a:cubicBezTo>
                <a:cubicBezTo>
                  <a:pt x="87510" y="407792"/>
                  <a:pt x="96160" y="398063"/>
                  <a:pt x="104775" y="390525"/>
                </a:cubicBezTo>
                <a:cubicBezTo>
                  <a:pt x="122005" y="375448"/>
                  <a:pt x="161925" y="352425"/>
                  <a:pt x="161925" y="352425"/>
                </a:cubicBezTo>
                <a:cubicBezTo>
                  <a:pt x="202048" y="232055"/>
                  <a:pt x="169092" y="347433"/>
                  <a:pt x="190500" y="133350"/>
                </a:cubicBezTo>
                <a:cubicBezTo>
                  <a:pt x="193493" y="103423"/>
                  <a:pt x="206031" y="102288"/>
                  <a:pt x="219075" y="76200"/>
                </a:cubicBezTo>
                <a:cubicBezTo>
                  <a:pt x="223565" y="67220"/>
                  <a:pt x="225425" y="57150"/>
                  <a:pt x="228600" y="47625"/>
                </a:cubicBezTo>
                <a:cubicBezTo>
                  <a:pt x="249872" y="49559"/>
                  <a:pt x="344979" y="68209"/>
                  <a:pt x="381000" y="47625"/>
                </a:cubicBezTo>
                <a:cubicBezTo>
                  <a:pt x="390939" y="41945"/>
                  <a:pt x="391955" y="27145"/>
                  <a:pt x="400050" y="19050"/>
                </a:cubicBezTo>
                <a:cubicBezTo>
                  <a:pt x="408145" y="10955"/>
                  <a:pt x="419100" y="6350"/>
                  <a:pt x="428625" y="0"/>
                </a:cubicBezTo>
                <a:lnTo>
                  <a:pt x="533400" y="9525"/>
                </a:lnTo>
                <a:cubicBezTo>
                  <a:pt x="551080" y="19045"/>
                  <a:pt x="546100" y="47625"/>
                  <a:pt x="552450" y="66675"/>
                </a:cubicBezTo>
                <a:lnTo>
                  <a:pt x="561975" y="95250"/>
                </a:lnTo>
                <a:cubicBezTo>
                  <a:pt x="569756" y="219748"/>
                  <a:pt x="549471" y="213861"/>
                  <a:pt x="590550" y="285750"/>
                </a:cubicBezTo>
                <a:cubicBezTo>
                  <a:pt x="596230" y="295689"/>
                  <a:pt x="603250" y="304800"/>
                  <a:pt x="609600" y="314325"/>
                </a:cubicBezTo>
                <a:cubicBezTo>
                  <a:pt x="612775" y="371475"/>
                  <a:pt x="615318" y="428664"/>
                  <a:pt x="619125" y="485775"/>
                </a:cubicBezTo>
                <a:cubicBezTo>
                  <a:pt x="621668" y="523922"/>
                  <a:pt x="628650" y="561843"/>
                  <a:pt x="628650" y="600075"/>
                </a:cubicBezTo>
                <a:cubicBezTo>
                  <a:pt x="628650" y="635144"/>
                  <a:pt x="622300" y="669925"/>
                  <a:pt x="619125" y="704850"/>
                </a:cubicBezTo>
                <a:cubicBezTo>
                  <a:pt x="596900" y="701675"/>
                  <a:pt x="574465" y="699728"/>
                  <a:pt x="552450" y="695325"/>
                </a:cubicBezTo>
                <a:cubicBezTo>
                  <a:pt x="542605" y="693356"/>
                  <a:pt x="533529" y="688558"/>
                  <a:pt x="523875" y="685800"/>
                </a:cubicBezTo>
                <a:cubicBezTo>
                  <a:pt x="511288" y="682204"/>
                  <a:pt x="498362" y="679871"/>
                  <a:pt x="485775" y="676275"/>
                </a:cubicBezTo>
                <a:cubicBezTo>
                  <a:pt x="390122" y="648946"/>
                  <a:pt x="509632" y="705075"/>
                  <a:pt x="390525" y="675298"/>
                </a:cubicBezTo>
                <a:lnTo>
                  <a:pt x="266700" y="666750"/>
                </a:lnTo>
                <a:lnTo>
                  <a:pt x="0" y="668704"/>
                </a:lnTo>
                <a:close/>
              </a:path>
            </a:pathLst>
          </a:custGeom>
          <a:solidFill>
            <a:srgbClr val="9A6D08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pic>
        <p:nvPicPr>
          <p:cNvPr id="40" name="Picture 1026" descr="N:\BizDev\Marketing\Proj Mngrs\Rivers_p\Filter Workshop\MVC-05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775" y="3162300"/>
            <a:ext cx="30988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Excavations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83801" y="133013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47950" y="11802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Begin the inspection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056" y="1837728"/>
            <a:ext cx="2453894" cy="462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338" y="2686050"/>
            <a:ext cx="41769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Excavations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53061" y="3216087"/>
            <a:ext cx="2384612" cy="546847"/>
          </a:xfrm>
          <a:prstGeom prst="rect">
            <a:avLst/>
          </a:prstGeom>
          <a:solidFill>
            <a:srgbClr val="6E4E0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53061" y="2597523"/>
            <a:ext cx="2384612" cy="6364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42975" y="3771901"/>
            <a:ext cx="2390775" cy="17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33525" y="2600325"/>
            <a:ext cx="1238250" cy="781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57250" y="1885950"/>
            <a:ext cx="628650" cy="743187"/>
          </a:xfrm>
          <a:custGeom>
            <a:avLst/>
            <a:gdLst>
              <a:gd name="connsiteX0" fmla="*/ 0 w 628650"/>
              <a:gd name="connsiteY0" fmla="*/ 704850 h 704850"/>
              <a:gd name="connsiteX1" fmla="*/ 0 w 628650"/>
              <a:gd name="connsiteY1" fmla="*/ 704850 h 704850"/>
              <a:gd name="connsiteX2" fmla="*/ 47625 w 628650"/>
              <a:gd name="connsiteY2" fmla="*/ 600075 h 704850"/>
              <a:gd name="connsiteX3" fmla="*/ 76200 w 628650"/>
              <a:gd name="connsiteY3" fmla="*/ 571500 h 704850"/>
              <a:gd name="connsiteX4" fmla="*/ 85725 w 628650"/>
              <a:gd name="connsiteY4" fmla="*/ 419100 h 704850"/>
              <a:gd name="connsiteX5" fmla="*/ 104775 w 628650"/>
              <a:gd name="connsiteY5" fmla="*/ 390525 h 704850"/>
              <a:gd name="connsiteX6" fmla="*/ 161925 w 628650"/>
              <a:gd name="connsiteY6" fmla="*/ 352425 h 704850"/>
              <a:gd name="connsiteX7" fmla="*/ 190500 w 628650"/>
              <a:gd name="connsiteY7" fmla="*/ 133350 h 704850"/>
              <a:gd name="connsiteX8" fmla="*/ 219075 w 628650"/>
              <a:gd name="connsiteY8" fmla="*/ 76200 h 704850"/>
              <a:gd name="connsiteX9" fmla="*/ 228600 w 628650"/>
              <a:gd name="connsiteY9" fmla="*/ 47625 h 704850"/>
              <a:gd name="connsiteX10" fmla="*/ 381000 w 628650"/>
              <a:gd name="connsiteY10" fmla="*/ 47625 h 704850"/>
              <a:gd name="connsiteX11" fmla="*/ 400050 w 628650"/>
              <a:gd name="connsiteY11" fmla="*/ 19050 h 704850"/>
              <a:gd name="connsiteX12" fmla="*/ 428625 w 628650"/>
              <a:gd name="connsiteY12" fmla="*/ 0 h 704850"/>
              <a:gd name="connsiteX13" fmla="*/ 533400 w 628650"/>
              <a:gd name="connsiteY13" fmla="*/ 9525 h 704850"/>
              <a:gd name="connsiteX14" fmla="*/ 552450 w 628650"/>
              <a:gd name="connsiteY14" fmla="*/ 66675 h 704850"/>
              <a:gd name="connsiteX15" fmla="*/ 561975 w 628650"/>
              <a:gd name="connsiteY15" fmla="*/ 95250 h 704850"/>
              <a:gd name="connsiteX16" fmla="*/ 590550 w 628650"/>
              <a:gd name="connsiteY16" fmla="*/ 285750 h 704850"/>
              <a:gd name="connsiteX17" fmla="*/ 609600 w 628650"/>
              <a:gd name="connsiteY17" fmla="*/ 314325 h 704850"/>
              <a:gd name="connsiteX18" fmla="*/ 619125 w 628650"/>
              <a:gd name="connsiteY18" fmla="*/ 485775 h 704850"/>
              <a:gd name="connsiteX19" fmla="*/ 628650 w 628650"/>
              <a:gd name="connsiteY19" fmla="*/ 600075 h 704850"/>
              <a:gd name="connsiteX20" fmla="*/ 619125 w 628650"/>
              <a:gd name="connsiteY20" fmla="*/ 704850 h 704850"/>
              <a:gd name="connsiteX21" fmla="*/ 552450 w 628650"/>
              <a:gd name="connsiteY21" fmla="*/ 695325 h 704850"/>
              <a:gd name="connsiteX22" fmla="*/ 523875 w 628650"/>
              <a:gd name="connsiteY22" fmla="*/ 685800 h 704850"/>
              <a:gd name="connsiteX23" fmla="*/ 485775 w 628650"/>
              <a:gd name="connsiteY23" fmla="*/ 676275 h 704850"/>
              <a:gd name="connsiteX24" fmla="*/ 419100 w 628650"/>
              <a:gd name="connsiteY24" fmla="*/ 657225 h 704850"/>
              <a:gd name="connsiteX25" fmla="*/ 266700 w 628650"/>
              <a:gd name="connsiteY25" fmla="*/ 666750 h 704850"/>
              <a:gd name="connsiteX26" fmla="*/ 0 w 628650"/>
              <a:gd name="connsiteY26" fmla="*/ 704850 h 704850"/>
              <a:gd name="connsiteX0" fmla="*/ 0 w 628650"/>
              <a:gd name="connsiteY0" fmla="*/ 704850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704850 h 705075"/>
              <a:gd name="connsiteX0" fmla="*/ 0 w 628650"/>
              <a:gd name="connsiteY0" fmla="*/ 668704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668704 h 7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8650" h="705075">
                <a:moveTo>
                  <a:pt x="0" y="668704"/>
                </a:moveTo>
                <a:lnTo>
                  <a:pt x="0" y="704850"/>
                </a:lnTo>
                <a:cubicBezTo>
                  <a:pt x="16067" y="662004"/>
                  <a:pt x="20502" y="632623"/>
                  <a:pt x="47625" y="600075"/>
                </a:cubicBezTo>
                <a:cubicBezTo>
                  <a:pt x="56249" y="589727"/>
                  <a:pt x="66675" y="581025"/>
                  <a:pt x="76200" y="571500"/>
                </a:cubicBezTo>
                <a:cubicBezTo>
                  <a:pt x="79375" y="520700"/>
                  <a:pt x="77787" y="469376"/>
                  <a:pt x="85725" y="419100"/>
                </a:cubicBezTo>
                <a:cubicBezTo>
                  <a:pt x="87510" y="407792"/>
                  <a:pt x="96160" y="398063"/>
                  <a:pt x="104775" y="390525"/>
                </a:cubicBezTo>
                <a:cubicBezTo>
                  <a:pt x="122005" y="375448"/>
                  <a:pt x="161925" y="352425"/>
                  <a:pt x="161925" y="352425"/>
                </a:cubicBezTo>
                <a:cubicBezTo>
                  <a:pt x="202048" y="232055"/>
                  <a:pt x="169092" y="347433"/>
                  <a:pt x="190500" y="133350"/>
                </a:cubicBezTo>
                <a:cubicBezTo>
                  <a:pt x="193493" y="103423"/>
                  <a:pt x="206031" y="102288"/>
                  <a:pt x="219075" y="76200"/>
                </a:cubicBezTo>
                <a:cubicBezTo>
                  <a:pt x="223565" y="67220"/>
                  <a:pt x="225425" y="57150"/>
                  <a:pt x="228600" y="47625"/>
                </a:cubicBezTo>
                <a:cubicBezTo>
                  <a:pt x="249872" y="49559"/>
                  <a:pt x="344979" y="68209"/>
                  <a:pt x="381000" y="47625"/>
                </a:cubicBezTo>
                <a:cubicBezTo>
                  <a:pt x="390939" y="41945"/>
                  <a:pt x="391955" y="27145"/>
                  <a:pt x="400050" y="19050"/>
                </a:cubicBezTo>
                <a:cubicBezTo>
                  <a:pt x="408145" y="10955"/>
                  <a:pt x="419100" y="6350"/>
                  <a:pt x="428625" y="0"/>
                </a:cubicBezTo>
                <a:lnTo>
                  <a:pt x="533400" y="9525"/>
                </a:lnTo>
                <a:cubicBezTo>
                  <a:pt x="551080" y="19045"/>
                  <a:pt x="546100" y="47625"/>
                  <a:pt x="552450" y="66675"/>
                </a:cubicBezTo>
                <a:lnTo>
                  <a:pt x="561975" y="95250"/>
                </a:lnTo>
                <a:cubicBezTo>
                  <a:pt x="569756" y="219748"/>
                  <a:pt x="549471" y="213861"/>
                  <a:pt x="590550" y="285750"/>
                </a:cubicBezTo>
                <a:cubicBezTo>
                  <a:pt x="596230" y="295689"/>
                  <a:pt x="603250" y="304800"/>
                  <a:pt x="609600" y="314325"/>
                </a:cubicBezTo>
                <a:cubicBezTo>
                  <a:pt x="612775" y="371475"/>
                  <a:pt x="615318" y="428664"/>
                  <a:pt x="619125" y="485775"/>
                </a:cubicBezTo>
                <a:cubicBezTo>
                  <a:pt x="621668" y="523922"/>
                  <a:pt x="628650" y="561843"/>
                  <a:pt x="628650" y="600075"/>
                </a:cubicBezTo>
                <a:cubicBezTo>
                  <a:pt x="628650" y="635144"/>
                  <a:pt x="622300" y="669925"/>
                  <a:pt x="619125" y="704850"/>
                </a:cubicBezTo>
                <a:cubicBezTo>
                  <a:pt x="596900" y="701675"/>
                  <a:pt x="574465" y="699728"/>
                  <a:pt x="552450" y="695325"/>
                </a:cubicBezTo>
                <a:cubicBezTo>
                  <a:pt x="542605" y="693356"/>
                  <a:pt x="533529" y="688558"/>
                  <a:pt x="523875" y="685800"/>
                </a:cubicBezTo>
                <a:cubicBezTo>
                  <a:pt x="511288" y="682204"/>
                  <a:pt x="498362" y="679871"/>
                  <a:pt x="485775" y="676275"/>
                </a:cubicBezTo>
                <a:cubicBezTo>
                  <a:pt x="390122" y="648946"/>
                  <a:pt x="509632" y="705075"/>
                  <a:pt x="390525" y="675298"/>
                </a:cubicBezTo>
                <a:lnTo>
                  <a:pt x="266700" y="666750"/>
                </a:lnTo>
                <a:lnTo>
                  <a:pt x="0" y="66870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7699" y="1208872"/>
            <a:ext cx="6600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Replace the media in the correct order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 bwMode="auto">
          <a:xfrm flipH="1">
            <a:off x="2819400" y="2257425"/>
            <a:ext cx="361950" cy="333375"/>
          </a:xfrm>
          <a:custGeom>
            <a:avLst/>
            <a:gdLst>
              <a:gd name="connsiteX0" fmla="*/ 0 w 628650"/>
              <a:gd name="connsiteY0" fmla="*/ 704850 h 704850"/>
              <a:gd name="connsiteX1" fmla="*/ 0 w 628650"/>
              <a:gd name="connsiteY1" fmla="*/ 704850 h 704850"/>
              <a:gd name="connsiteX2" fmla="*/ 47625 w 628650"/>
              <a:gd name="connsiteY2" fmla="*/ 600075 h 704850"/>
              <a:gd name="connsiteX3" fmla="*/ 76200 w 628650"/>
              <a:gd name="connsiteY3" fmla="*/ 571500 h 704850"/>
              <a:gd name="connsiteX4" fmla="*/ 85725 w 628650"/>
              <a:gd name="connsiteY4" fmla="*/ 419100 h 704850"/>
              <a:gd name="connsiteX5" fmla="*/ 104775 w 628650"/>
              <a:gd name="connsiteY5" fmla="*/ 390525 h 704850"/>
              <a:gd name="connsiteX6" fmla="*/ 161925 w 628650"/>
              <a:gd name="connsiteY6" fmla="*/ 352425 h 704850"/>
              <a:gd name="connsiteX7" fmla="*/ 190500 w 628650"/>
              <a:gd name="connsiteY7" fmla="*/ 133350 h 704850"/>
              <a:gd name="connsiteX8" fmla="*/ 219075 w 628650"/>
              <a:gd name="connsiteY8" fmla="*/ 76200 h 704850"/>
              <a:gd name="connsiteX9" fmla="*/ 228600 w 628650"/>
              <a:gd name="connsiteY9" fmla="*/ 47625 h 704850"/>
              <a:gd name="connsiteX10" fmla="*/ 381000 w 628650"/>
              <a:gd name="connsiteY10" fmla="*/ 47625 h 704850"/>
              <a:gd name="connsiteX11" fmla="*/ 400050 w 628650"/>
              <a:gd name="connsiteY11" fmla="*/ 19050 h 704850"/>
              <a:gd name="connsiteX12" fmla="*/ 428625 w 628650"/>
              <a:gd name="connsiteY12" fmla="*/ 0 h 704850"/>
              <a:gd name="connsiteX13" fmla="*/ 533400 w 628650"/>
              <a:gd name="connsiteY13" fmla="*/ 9525 h 704850"/>
              <a:gd name="connsiteX14" fmla="*/ 552450 w 628650"/>
              <a:gd name="connsiteY14" fmla="*/ 66675 h 704850"/>
              <a:gd name="connsiteX15" fmla="*/ 561975 w 628650"/>
              <a:gd name="connsiteY15" fmla="*/ 95250 h 704850"/>
              <a:gd name="connsiteX16" fmla="*/ 590550 w 628650"/>
              <a:gd name="connsiteY16" fmla="*/ 285750 h 704850"/>
              <a:gd name="connsiteX17" fmla="*/ 609600 w 628650"/>
              <a:gd name="connsiteY17" fmla="*/ 314325 h 704850"/>
              <a:gd name="connsiteX18" fmla="*/ 619125 w 628650"/>
              <a:gd name="connsiteY18" fmla="*/ 485775 h 704850"/>
              <a:gd name="connsiteX19" fmla="*/ 628650 w 628650"/>
              <a:gd name="connsiteY19" fmla="*/ 600075 h 704850"/>
              <a:gd name="connsiteX20" fmla="*/ 619125 w 628650"/>
              <a:gd name="connsiteY20" fmla="*/ 704850 h 704850"/>
              <a:gd name="connsiteX21" fmla="*/ 552450 w 628650"/>
              <a:gd name="connsiteY21" fmla="*/ 695325 h 704850"/>
              <a:gd name="connsiteX22" fmla="*/ 523875 w 628650"/>
              <a:gd name="connsiteY22" fmla="*/ 685800 h 704850"/>
              <a:gd name="connsiteX23" fmla="*/ 485775 w 628650"/>
              <a:gd name="connsiteY23" fmla="*/ 676275 h 704850"/>
              <a:gd name="connsiteX24" fmla="*/ 419100 w 628650"/>
              <a:gd name="connsiteY24" fmla="*/ 657225 h 704850"/>
              <a:gd name="connsiteX25" fmla="*/ 266700 w 628650"/>
              <a:gd name="connsiteY25" fmla="*/ 666750 h 704850"/>
              <a:gd name="connsiteX26" fmla="*/ 0 w 628650"/>
              <a:gd name="connsiteY26" fmla="*/ 704850 h 704850"/>
              <a:gd name="connsiteX0" fmla="*/ 0 w 628650"/>
              <a:gd name="connsiteY0" fmla="*/ 704850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704850 h 705075"/>
              <a:gd name="connsiteX0" fmla="*/ 0 w 628650"/>
              <a:gd name="connsiteY0" fmla="*/ 668704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668704 h 7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8650" h="705075">
                <a:moveTo>
                  <a:pt x="0" y="668704"/>
                </a:moveTo>
                <a:lnTo>
                  <a:pt x="0" y="704850"/>
                </a:lnTo>
                <a:cubicBezTo>
                  <a:pt x="16067" y="662004"/>
                  <a:pt x="20502" y="632623"/>
                  <a:pt x="47625" y="600075"/>
                </a:cubicBezTo>
                <a:cubicBezTo>
                  <a:pt x="56249" y="589727"/>
                  <a:pt x="66675" y="581025"/>
                  <a:pt x="76200" y="571500"/>
                </a:cubicBezTo>
                <a:cubicBezTo>
                  <a:pt x="79375" y="520700"/>
                  <a:pt x="77787" y="469376"/>
                  <a:pt x="85725" y="419100"/>
                </a:cubicBezTo>
                <a:cubicBezTo>
                  <a:pt x="87510" y="407792"/>
                  <a:pt x="96160" y="398063"/>
                  <a:pt x="104775" y="390525"/>
                </a:cubicBezTo>
                <a:cubicBezTo>
                  <a:pt x="122005" y="375448"/>
                  <a:pt x="161925" y="352425"/>
                  <a:pt x="161925" y="352425"/>
                </a:cubicBezTo>
                <a:cubicBezTo>
                  <a:pt x="202048" y="232055"/>
                  <a:pt x="169092" y="347433"/>
                  <a:pt x="190500" y="133350"/>
                </a:cubicBezTo>
                <a:cubicBezTo>
                  <a:pt x="193493" y="103423"/>
                  <a:pt x="206031" y="102288"/>
                  <a:pt x="219075" y="76200"/>
                </a:cubicBezTo>
                <a:cubicBezTo>
                  <a:pt x="223565" y="67220"/>
                  <a:pt x="225425" y="57150"/>
                  <a:pt x="228600" y="47625"/>
                </a:cubicBezTo>
                <a:cubicBezTo>
                  <a:pt x="249872" y="49559"/>
                  <a:pt x="344979" y="68209"/>
                  <a:pt x="381000" y="47625"/>
                </a:cubicBezTo>
                <a:cubicBezTo>
                  <a:pt x="390939" y="41945"/>
                  <a:pt x="391955" y="27145"/>
                  <a:pt x="400050" y="19050"/>
                </a:cubicBezTo>
                <a:cubicBezTo>
                  <a:pt x="408145" y="10955"/>
                  <a:pt x="419100" y="6350"/>
                  <a:pt x="428625" y="0"/>
                </a:cubicBezTo>
                <a:lnTo>
                  <a:pt x="533400" y="9525"/>
                </a:lnTo>
                <a:cubicBezTo>
                  <a:pt x="551080" y="19045"/>
                  <a:pt x="546100" y="47625"/>
                  <a:pt x="552450" y="66675"/>
                </a:cubicBezTo>
                <a:lnTo>
                  <a:pt x="561975" y="95250"/>
                </a:lnTo>
                <a:cubicBezTo>
                  <a:pt x="569756" y="219748"/>
                  <a:pt x="549471" y="213861"/>
                  <a:pt x="590550" y="285750"/>
                </a:cubicBezTo>
                <a:cubicBezTo>
                  <a:pt x="596230" y="295689"/>
                  <a:pt x="603250" y="304800"/>
                  <a:pt x="609600" y="314325"/>
                </a:cubicBezTo>
                <a:cubicBezTo>
                  <a:pt x="612775" y="371475"/>
                  <a:pt x="615318" y="428664"/>
                  <a:pt x="619125" y="485775"/>
                </a:cubicBezTo>
                <a:cubicBezTo>
                  <a:pt x="621668" y="523922"/>
                  <a:pt x="628650" y="561843"/>
                  <a:pt x="628650" y="600075"/>
                </a:cubicBezTo>
                <a:cubicBezTo>
                  <a:pt x="628650" y="635144"/>
                  <a:pt x="622300" y="669925"/>
                  <a:pt x="619125" y="704850"/>
                </a:cubicBezTo>
                <a:cubicBezTo>
                  <a:pt x="596900" y="701675"/>
                  <a:pt x="574465" y="699728"/>
                  <a:pt x="552450" y="695325"/>
                </a:cubicBezTo>
                <a:cubicBezTo>
                  <a:pt x="542605" y="693356"/>
                  <a:pt x="533529" y="688558"/>
                  <a:pt x="523875" y="685800"/>
                </a:cubicBezTo>
                <a:cubicBezTo>
                  <a:pt x="511288" y="682204"/>
                  <a:pt x="498362" y="679871"/>
                  <a:pt x="485775" y="676275"/>
                </a:cubicBezTo>
                <a:cubicBezTo>
                  <a:pt x="390122" y="648946"/>
                  <a:pt x="509632" y="705075"/>
                  <a:pt x="390525" y="675298"/>
                </a:cubicBezTo>
                <a:lnTo>
                  <a:pt x="266700" y="666750"/>
                </a:lnTo>
                <a:lnTo>
                  <a:pt x="0" y="668704"/>
                </a:lnTo>
                <a:close/>
              </a:path>
            </a:pathLst>
          </a:custGeom>
          <a:solidFill>
            <a:srgbClr val="9A6D08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pic>
        <p:nvPicPr>
          <p:cNvPr id="14" name="Picture 2" descr="N:\BizDev\Marketing\Proj Mngrs\Rivers_p\Filter Workshop\MVC-05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900" y="2590799"/>
            <a:ext cx="4102100" cy="3076575"/>
          </a:xfrm>
          <a:prstGeom prst="rect">
            <a:avLst/>
          </a:prstGeom>
          <a:noFill/>
        </p:spPr>
      </p:pic>
      <p:sp>
        <p:nvSpPr>
          <p:cNvPr id="16" name="Bent Arrow 15"/>
          <p:cNvSpPr/>
          <p:nvPr/>
        </p:nvSpPr>
        <p:spPr bwMode="auto">
          <a:xfrm rot="16200000" flipH="1">
            <a:off x="2121696" y="2493171"/>
            <a:ext cx="823911" cy="466725"/>
          </a:xfrm>
          <a:prstGeom prst="bentArrow">
            <a:avLst/>
          </a:prstGeom>
          <a:solidFill>
            <a:srgbClr val="9A6D08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24000" y="2466975"/>
            <a:ext cx="1238250" cy="1285875"/>
          </a:xfrm>
          <a:prstGeom prst="rect">
            <a:avLst/>
          </a:prstGeom>
          <a:solidFill>
            <a:schemeClr val="bg2">
              <a:lumMod val="40000"/>
              <a:lumOff val="60000"/>
              <a:alpha val="78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Excavation box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19736" y="5597337"/>
            <a:ext cx="2384612" cy="546847"/>
          </a:xfrm>
          <a:prstGeom prst="rect">
            <a:avLst/>
          </a:prstGeom>
          <a:solidFill>
            <a:srgbClr val="6E4E0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19736" y="4978773"/>
            <a:ext cx="2384612" cy="6364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09650" y="6153151"/>
            <a:ext cx="2390775" cy="17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00200" y="4981575"/>
            <a:ext cx="1238250" cy="5238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923925" y="4267200"/>
            <a:ext cx="628650" cy="743187"/>
          </a:xfrm>
          <a:custGeom>
            <a:avLst/>
            <a:gdLst>
              <a:gd name="connsiteX0" fmla="*/ 0 w 628650"/>
              <a:gd name="connsiteY0" fmla="*/ 704850 h 704850"/>
              <a:gd name="connsiteX1" fmla="*/ 0 w 628650"/>
              <a:gd name="connsiteY1" fmla="*/ 704850 h 704850"/>
              <a:gd name="connsiteX2" fmla="*/ 47625 w 628650"/>
              <a:gd name="connsiteY2" fmla="*/ 600075 h 704850"/>
              <a:gd name="connsiteX3" fmla="*/ 76200 w 628650"/>
              <a:gd name="connsiteY3" fmla="*/ 571500 h 704850"/>
              <a:gd name="connsiteX4" fmla="*/ 85725 w 628650"/>
              <a:gd name="connsiteY4" fmla="*/ 419100 h 704850"/>
              <a:gd name="connsiteX5" fmla="*/ 104775 w 628650"/>
              <a:gd name="connsiteY5" fmla="*/ 390525 h 704850"/>
              <a:gd name="connsiteX6" fmla="*/ 161925 w 628650"/>
              <a:gd name="connsiteY6" fmla="*/ 352425 h 704850"/>
              <a:gd name="connsiteX7" fmla="*/ 190500 w 628650"/>
              <a:gd name="connsiteY7" fmla="*/ 133350 h 704850"/>
              <a:gd name="connsiteX8" fmla="*/ 219075 w 628650"/>
              <a:gd name="connsiteY8" fmla="*/ 76200 h 704850"/>
              <a:gd name="connsiteX9" fmla="*/ 228600 w 628650"/>
              <a:gd name="connsiteY9" fmla="*/ 47625 h 704850"/>
              <a:gd name="connsiteX10" fmla="*/ 381000 w 628650"/>
              <a:gd name="connsiteY10" fmla="*/ 47625 h 704850"/>
              <a:gd name="connsiteX11" fmla="*/ 400050 w 628650"/>
              <a:gd name="connsiteY11" fmla="*/ 19050 h 704850"/>
              <a:gd name="connsiteX12" fmla="*/ 428625 w 628650"/>
              <a:gd name="connsiteY12" fmla="*/ 0 h 704850"/>
              <a:gd name="connsiteX13" fmla="*/ 533400 w 628650"/>
              <a:gd name="connsiteY13" fmla="*/ 9525 h 704850"/>
              <a:gd name="connsiteX14" fmla="*/ 552450 w 628650"/>
              <a:gd name="connsiteY14" fmla="*/ 66675 h 704850"/>
              <a:gd name="connsiteX15" fmla="*/ 561975 w 628650"/>
              <a:gd name="connsiteY15" fmla="*/ 95250 h 704850"/>
              <a:gd name="connsiteX16" fmla="*/ 590550 w 628650"/>
              <a:gd name="connsiteY16" fmla="*/ 285750 h 704850"/>
              <a:gd name="connsiteX17" fmla="*/ 609600 w 628650"/>
              <a:gd name="connsiteY17" fmla="*/ 314325 h 704850"/>
              <a:gd name="connsiteX18" fmla="*/ 619125 w 628650"/>
              <a:gd name="connsiteY18" fmla="*/ 485775 h 704850"/>
              <a:gd name="connsiteX19" fmla="*/ 628650 w 628650"/>
              <a:gd name="connsiteY19" fmla="*/ 600075 h 704850"/>
              <a:gd name="connsiteX20" fmla="*/ 619125 w 628650"/>
              <a:gd name="connsiteY20" fmla="*/ 704850 h 704850"/>
              <a:gd name="connsiteX21" fmla="*/ 552450 w 628650"/>
              <a:gd name="connsiteY21" fmla="*/ 695325 h 704850"/>
              <a:gd name="connsiteX22" fmla="*/ 523875 w 628650"/>
              <a:gd name="connsiteY22" fmla="*/ 685800 h 704850"/>
              <a:gd name="connsiteX23" fmla="*/ 485775 w 628650"/>
              <a:gd name="connsiteY23" fmla="*/ 676275 h 704850"/>
              <a:gd name="connsiteX24" fmla="*/ 419100 w 628650"/>
              <a:gd name="connsiteY24" fmla="*/ 657225 h 704850"/>
              <a:gd name="connsiteX25" fmla="*/ 266700 w 628650"/>
              <a:gd name="connsiteY25" fmla="*/ 666750 h 704850"/>
              <a:gd name="connsiteX26" fmla="*/ 0 w 628650"/>
              <a:gd name="connsiteY26" fmla="*/ 704850 h 704850"/>
              <a:gd name="connsiteX0" fmla="*/ 0 w 628650"/>
              <a:gd name="connsiteY0" fmla="*/ 704850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704850 h 705075"/>
              <a:gd name="connsiteX0" fmla="*/ 0 w 628650"/>
              <a:gd name="connsiteY0" fmla="*/ 668704 h 705075"/>
              <a:gd name="connsiteX1" fmla="*/ 0 w 628650"/>
              <a:gd name="connsiteY1" fmla="*/ 704850 h 705075"/>
              <a:gd name="connsiteX2" fmla="*/ 47625 w 628650"/>
              <a:gd name="connsiteY2" fmla="*/ 600075 h 705075"/>
              <a:gd name="connsiteX3" fmla="*/ 76200 w 628650"/>
              <a:gd name="connsiteY3" fmla="*/ 571500 h 705075"/>
              <a:gd name="connsiteX4" fmla="*/ 85725 w 628650"/>
              <a:gd name="connsiteY4" fmla="*/ 419100 h 705075"/>
              <a:gd name="connsiteX5" fmla="*/ 104775 w 628650"/>
              <a:gd name="connsiteY5" fmla="*/ 390525 h 705075"/>
              <a:gd name="connsiteX6" fmla="*/ 161925 w 628650"/>
              <a:gd name="connsiteY6" fmla="*/ 352425 h 705075"/>
              <a:gd name="connsiteX7" fmla="*/ 190500 w 628650"/>
              <a:gd name="connsiteY7" fmla="*/ 133350 h 705075"/>
              <a:gd name="connsiteX8" fmla="*/ 219075 w 628650"/>
              <a:gd name="connsiteY8" fmla="*/ 76200 h 705075"/>
              <a:gd name="connsiteX9" fmla="*/ 228600 w 628650"/>
              <a:gd name="connsiteY9" fmla="*/ 47625 h 705075"/>
              <a:gd name="connsiteX10" fmla="*/ 381000 w 628650"/>
              <a:gd name="connsiteY10" fmla="*/ 47625 h 705075"/>
              <a:gd name="connsiteX11" fmla="*/ 400050 w 628650"/>
              <a:gd name="connsiteY11" fmla="*/ 19050 h 705075"/>
              <a:gd name="connsiteX12" fmla="*/ 428625 w 628650"/>
              <a:gd name="connsiteY12" fmla="*/ 0 h 705075"/>
              <a:gd name="connsiteX13" fmla="*/ 533400 w 628650"/>
              <a:gd name="connsiteY13" fmla="*/ 9525 h 705075"/>
              <a:gd name="connsiteX14" fmla="*/ 552450 w 628650"/>
              <a:gd name="connsiteY14" fmla="*/ 66675 h 705075"/>
              <a:gd name="connsiteX15" fmla="*/ 561975 w 628650"/>
              <a:gd name="connsiteY15" fmla="*/ 95250 h 705075"/>
              <a:gd name="connsiteX16" fmla="*/ 590550 w 628650"/>
              <a:gd name="connsiteY16" fmla="*/ 285750 h 705075"/>
              <a:gd name="connsiteX17" fmla="*/ 609600 w 628650"/>
              <a:gd name="connsiteY17" fmla="*/ 314325 h 705075"/>
              <a:gd name="connsiteX18" fmla="*/ 619125 w 628650"/>
              <a:gd name="connsiteY18" fmla="*/ 485775 h 705075"/>
              <a:gd name="connsiteX19" fmla="*/ 628650 w 628650"/>
              <a:gd name="connsiteY19" fmla="*/ 600075 h 705075"/>
              <a:gd name="connsiteX20" fmla="*/ 619125 w 628650"/>
              <a:gd name="connsiteY20" fmla="*/ 704850 h 705075"/>
              <a:gd name="connsiteX21" fmla="*/ 552450 w 628650"/>
              <a:gd name="connsiteY21" fmla="*/ 695325 h 705075"/>
              <a:gd name="connsiteX22" fmla="*/ 523875 w 628650"/>
              <a:gd name="connsiteY22" fmla="*/ 685800 h 705075"/>
              <a:gd name="connsiteX23" fmla="*/ 485775 w 628650"/>
              <a:gd name="connsiteY23" fmla="*/ 676275 h 705075"/>
              <a:gd name="connsiteX24" fmla="*/ 390525 w 628650"/>
              <a:gd name="connsiteY24" fmla="*/ 675298 h 705075"/>
              <a:gd name="connsiteX25" fmla="*/ 266700 w 628650"/>
              <a:gd name="connsiteY25" fmla="*/ 666750 h 705075"/>
              <a:gd name="connsiteX26" fmla="*/ 0 w 628650"/>
              <a:gd name="connsiteY26" fmla="*/ 668704 h 7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8650" h="705075">
                <a:moveTo>
                  <a:pt x="0" y="668704"/>
                </a:moveTo>
                <a:lnTo>
                  <a:pt x="0" y="704850"/>
                </a:lnTo>
                <a:cubicBezTo>
                  <a:pt x="16067" y="662004"/>
                  <a:pt x="20502" y="632623"/>
                  <a:pt x="47625" y="600075"/>
                </a:cubicBezTo>
                <a:cubicBezTo>
                  <a:pt x="56249" y="589727"/>
                  <a:pt x="66675" y="581025"/>
                  <a:pt x="76200" y="571500"/>
                </a:cubicBezTo>
                <a:cubicBezTo>
                  <a:pt x="79375" y="520700"/>
                  <a:pt x="77787" y="469376"/>
                  <a:pt x="85725" y="419100"/>
                </a:cubicBezTo>
                <a:cubicBezTo>
                  <a:pt x="87510" y="407792"/>
                  <a:pt x="96160" y="398063"/>
                  <a:pt x="104775" y="390525"/>
                </a:cubicBezTo>
                <a:cubicBezTo>
                  <a:pt x="122005" y="375448"/>
                  <a:pt x="161925" y="352425"/>
                  <a:pt x="161925" y="352425"/>
                </a:cubicBezTo>
                <a:cubicBezTo>
                  <a:pt x="202048" y="232055"/>
                  <a:pt x="169092" y="347433"/>
                  <a:pt x="190500" y="133350"/>
                </a:cubicBezTo>
                <a:cubicBezTo>
                  <a:pt x="193493" y="103423"/>
                  <a:pt x="206031" y="102288"/>
                  <a:pt x="219075" y="76200"/>
                </a:cubicBezTo>
                <a:cubicBezTo>
                  <a:pt x="223565" y="67220"/>
                  <a:pt x="225425" y="57150"/>
                  <a:pt x="228600" y="47625"/>
                </a:cubicBezTo>
                <a:cubicBezTo>
                  <a:pt x="249872" y="49559"/>
                  <a:pt x="344979" y="68209"/>
                  <a:pt x="381000" y="47625"/>
                </a:cubicBezTo>
                <a:cubicBezTo>
                  <a:pt x="390939" y="41945"/>
                  <a:pt x="391955" y="27145"/>
                  <a:pt x="400050" y="19050"/>
                </a:cubicBezTo>
                <a:cubicBezTo>
                  <a:pt x="408145" y="10955"/>
                  <a:pt x="419100" y="6350"/>
                  <a:pt x="428625" y="0"/>
                </a:cubicBezTo>
                <a:lnTo>
                  <a:pt x="533400" y="9525"/>
                </a:lnTo>
                <a:cubicBezTo>
                  <a:pt x="551080" y="19045"/>
                  <a:pt x="546100" y="47625"/>
                  <a:pt x="552450" y="66675"/>
                </a:cubicBezTo>
                <a:lnTo>
                  <a:pt x="561975" y="95250"/>
                </a:lnTo>
                <a:cubicBezTo>
                  <a:pt x="569756" y="219748"/>
                  <a:pt x="549471" y="213861"/>
                  <a:pt x="590550" y="285750"/>
                </a:cubicBezTo>
                <a:cubicBezTo>
                  <a:pt x="596230" y="295689"/>
                  <a:pt x="603250" y="304800"/>
                  <a:pt x="609600" y="314325"/>
                </a:cubicBezTo>
                <a:cubicBezTo>
                  <a:pt x="612775" y="371475"/>
                  <a:pt x="615318" y="428664"/>
                  <a:pt x="619125" y="485775"/>
                </a:cubicBezTo>
                <a:cubicBezTo>
                  <a:pt x="621668" y="523922"/>
                  <a:pt x="628650" y="561843"/>
                  <a:pt x="628650" y="600075"/>
                </a:cubicBezTo>
                <a:cubicBezTo>
                  <a:pt x="628650" y="635144"/>
                  <a:pt x="622300" y="669925"/>
                  <a:pt x="619125" y="704850"/>
                </a:cubicBezTo>
                <a:cubicBezTo>
                  <a:pt x="596900" y="701675"/>
                  <a:pt x="574465" y="699728"/>
                  <a:pt x="552450" y="695325"/>
                </a:cubicBezTo>
                <a:cubicBezTo>
                  <a:pt x="542605" y="693356"/>
                  <a:pt x="533529" y="688558"/>
                  <a:pt x="523875" y="685800"/>
                </a:cubicBezTo>
                <a:cubicBezTo>
                  <a:pt x="511288" y="682204"/>
                  <a:pt x="498362" y="679871"/>
                  <a:pt x="485775" y="676275"/>
                </a:cubicBezTo>
                <a:cubicBezTo>
                  <a:pt x="390122" y="648946"/>
                  <a:pt x="509632" y="705075"/>
                  <a:pt x="390525" y="675298"/>
                </a:cubicBezTo>
                <a:lnTo>
                  <a:pt x="266700" y="666750"/>
                </a:lnTo>
                <a:lnTo>
                  <a:pt x="0" y="66870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3" name="Bent Arrow 22"/>
          <p:cNvSpPr/>
          <p:nvPr/>
        </p:nvSpPr>
        <p:spPr bwMode="auto">
          <a:xfrm rot="5400000">
            <a:off x="1464471" y="4702971"/>
            <a:ext cx="823911" cy="466725"/>
          </a:xfrm>
          <a:prstGeom prst="bentArrow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600200" y="4857750"/>
            <a:ext cx="1238250" cy="1285875"/>
          </a:xfrm>
          <a:prstGeom prst="rect">
            <a:avLst/>
          </a:prstGeom>
          <a:solidFill>
            <a:schemeClr val="bg2">
              <a:lumMod val="40000"/>
              <a:lumOff val="60000"/>
              <a:alpha val="78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Excavation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Excavations</a:t>
            </a:r>
            <a:endParaRPr lang="en-US" dirty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36176" y="1349189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2913" marR="0" lvl="0" indent="-171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47A5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25036" y="4540062"/>
            <a:ext cx="2384612" cy="546847"/>
          </a:xfrm>
          <a:prstGeom prst="rect">
            <a:avLst/>
          </a:prstGeom>
          <a:solidFill>
            <a:srgbClr val="6E4E0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25036" y="3921498"/>
            <a:ext cx="2384612" cy="6364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14950" y="5095876"/>
            <a:ext cx="2390775" cy="17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14424" y="1218397"/>
            <a:ext cx="6600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Refluidize the bed and remove the excavation box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5915025" y="2295525"/>
            <a:ext cx="1238250" cy="1285875"/>
          </a:xfrm>
          <a:prstGeom prst="rect">
            <a:avLst/>
          </a:prstGeom>
          <a:solidFill>
            <a:schemeClr val="bg2">
              <a:lumMod val="40000"/>
              <a:lumOff val="60000"/>
              <a:alpha val="78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Excavation box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66850" y="3695701"/>
            <a:ext cx="2394698" cy="1581151"/>
            <a:chOff x="1333500" y="3481141"/>
            <a:chExt cx="2394698" cy="1462335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343586" y="4181476"/>
              <a:ext cx="2384612" cy="581584"/>
            </a:xfrm>
            <a:prstGeom prst="rect">
              <a:avLst/>
            </a:prstGeom>
            <a:solidFill>
              <a:srgbClr val="6E4E06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43586" y="3481141"/>
              <a:ext cx="2384612" cy="7194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333500" y="4772026"/>
              <a:ext cx="2390775" cy="17145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2047875" y="3019425"/>
            <a:ext cx="1238250" cy="1285875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umanst521 BT" pitchFamily="34" charset="0"/>
              </a:rPr>
              <a:t>Excavation box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6200000" flipV="1">
            <a:off x="1576388" y="3100387"/>
            <a:ext cx="6953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V="1">
            <a:off x="3062288" y="3090864"/>
            <a:ext cx="6953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924550" y="1790700"/>
            <a:ext cx="581025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0800000">
            <a:off x="6505575" y="1781176"/>
            <a:ext cx="628652" cy="5238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ollo Smooth Template_With Logo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00AE9D"/>
      </a:accent1>
      <a:accent2>
        <a:srgbClr val="A52960"/>
      </a:accent2>
      <a:accent3>
        <a:srgbClr val="FFFFFF"/>
      </a:accent3>
      <a:accent4>
        <a:srgbClr val="000000"/>
      </a:accent4>
      <a:accent5>
        <a:srgbClr val="AAD3CC"/>
      </a:accent5>
      <a:accent6>
        <a:srgbClr val="952456"/>
      </a:accent6>
      <a:hlink>
        <a:srgbClr val="00718A"/>
      </a:hlink>
      <a:folHlink>
        <a:srgbClr val="631957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 Smooth Template_With Logo</Template>
  <TotalTime>1028</TotalTime>
  <Words>141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Carollo Smooth Template_With Logo</vt:lpstr>
      <vt:lpstr>Development of a Filter Surveillance Program Part 3</vt:lpstr>
      <vt:lpstr>Filter Excavations</vt:lpstr>
      <vt:lpstr>Filter Excavations</vt:lpstr>
      <vt:lpstr>Filter Excavations</vt:lpstr>
      <vt:lpstr>Filter Excavations</vt:lpstr>
      <vt:lpstr>Filter Excavations</vt:lpstr>
      <vt:lpstr>Filter Excavations</vt:lpstr>
      <vt:lpstr>Filter Excavations</vt:lpstr>
      <vt:lpstr>Filter Excavations</vt:lpstr>
      <vt:lpstr>Questions?</vt:lpstr>
    </vt:vector>
  </TitlesOfParts>
  <Company>Carollo Engineers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 Surveillance Techniques</dc:title>
  <dc:creator>KBourgeous</dc:creator>
  <cp:lastModifiedBy>HP Authorized Customer</cp:lastModifiedBy>
  <cp:revision>113</cp:revision>
  <cp:lastPrinted>2007-03-29T20:46:26Z</cp:lastPrinted>
  <dcterms:created xsi:type="dcterms:W3CDTF">2011-02-17T16:20:29Z</dcterms:created>
  <dcterms:modified xsi:type="dcterms:W3CDTF">2012-02-23T00:26:15Z</dcterms:modified>
</cp:coreProperties>
</file>